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40534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1C73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40534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1C73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40534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ED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061" y="865791"/>
            <a:ext cx="7581898" cy="85534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40534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ED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889" y="171513"/>
            <a:ext cx="17550220" cy="169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40534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1223" y="3862015"/>
            <a:ext cx="8646795" cy="4682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1C73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56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png"/><Relationship Id="rId4" Type="http://schemas.openxmlformats.org/officeDocument/2006/relationships/image" Target="../media/image60.png"/><Relationship Id="rId5" Type="http://schemas.openxmlformats.org/officeDocument/2006/relationships/image" Target="../media/image7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67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1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44270" y="8843873"/>
            <a:ext cx="2142143" cy="144226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306" y="576207"/>
            <a:ext cx="6029324" cy="15239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01034" y="5327314"/>
            <a:ext cx="6101715" cy="4141470"/>
            <a:chOff x="701034" y="5327314"/>
            <a:chExt cx="6101715" cy="414147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34" y="5327314"/>
              <a:ext cx="6101273" cy="41414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92719" y="6260495"/>
              <a:ext cx="2686685" cy="825500"/>
            </a:xfrm>
            <a:custGeom>
              <a:avLst/>
              <a:gdLst/>
              <a:ahLst/>
              <a:cxnLst/>
              <a:rect l="l" t="t" r="r" b="b"/>
              <a:pathLst>
                <a:path w="2686685" h="825500">
                  <a:moveTo>
                    <a:pt x="0" y="825388"/>
                  </a:moveTo>
                  <a:lnTo>
                    <a:pt x="765721" y="543810"/>
                  </a:lnTo>
                  <a:lnTo>
                    <a:pt x="1750220" y="182314"/>
                  </a:lnTo>
                  <a:lnTo>
                    <a:pt x="2149266" y="102785"/>
                  </a:lnTo>
                  <a:lnTo>
                    <a:pt x="2661793" y="0"/>
                  </a:lnTo>
                  <a:lnTo>
                    <a:pt x="2669174" y="92840"/>
                  </a:lnTo>
                  <a:lnTo>
                    <a:pt x="2677331" y="159732"/>
                  </a:lnTo>
                  <a:lnTo>
                    <a:pt x="2683935" y="200209"/>
                  </a:lnTo>
                  <a:lnTo>
                    <a:pt x="2686654" y="213805"/>
                  </a:lnTo>
                  <a:lnTo>
                    <a:pt x="2290845" y="401843"/>
                  </a:lnTo>
                  <a:lnTo>
                    <a:pt x="2005046" y="535963"/>
                  </a:lnTo>
                  <a:lnTo>
                    <a:pt x="1831744" y="616321"/>
                  </a:lnTo>
                  <a:lnTo>
                    <a:pt x="1773424" y="643073"/>
                  </a:lnTo>
                  <a:lnTo>
                    <a:pt x="1636147" y="659180"/>
                  </a:lnTo>
                  <a:lnTo>
                    <a:pt x="1310384" y="696242"/>
                  </a:lnTo>
                  <a:lnTo>
                    <a:pt x="953762" y="734836"/>
                  </a:lnTo>
                  <a:lnTo>
                    <a:pt x="587707" y="772070"/>
                  </a:lnTo>
                  <a:lnTo>
                    <a:pt x="278762" y="801292"/>
                  </a:lnTo>
                  <a:lnTo>
                    <a:pt x="0" y="825388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92719" y="6260495"/>
              <a:ext cx="2686685" cy="825500"/>
            </a:xfrm>
            <a:custGeom>
              <a:avLst/>
              <a:gdLst/>
              <a:ahLst/>
              <a:cxnLst/>
              <a:rect l="l" t="t" r="r" b="b"/>
              <a:pathLst>
                <a:path w="2686685" h="825500">
                  <a:moveTo>
                    <a:pt x="0" y="825388"/>
                  </a:moveTo>
                  <a:lnTo>
                    <a:pt x="765721" y="543810"/>
                  </a:lnTo>
                  <a:lnTo>
                    <a:pt x="1750220" y="182314"/>
                  </a:lnTo>
                  <a:lnTo>
                    <a:pt x="2149266" y="102785"/>
                  </a:lnTo>
                  <a:lnTo>
                    <a:pt x="2661793" y="0"/>
                  </a:lnTo>
                  <a:lnTo>
                    <a:pt x="2669174" y="92840"/>
                  </a:lnTo>
                  <a:lnTo>
                    <a:pt x="2677331" y="159732"/>
                  </a:lnTo>
                  <a:lnTo>
                    <a:pt x="2683935" y="200209"/>
                  </a:lnTo>
                  <a:lnTo>
                    <a:pt x="2686654" y="213805"/>
                  </a:lnTo>
                  <a:lnTo>
                    <a:pt x="2290845" y="401843"/>
                  </a:lnTo>
                  <a:lnTo>
                    <a:pt x="2005046" y="535963"/>
                  </a:lnTo>
                  <a:lnTo>
                    <a:pt x="1831744" y="616321"/>
                  </a:lnTo>
                  <a:lnTo>
                    <a:pt x="1773424" y="643073"/>
                  </a:lnTo>
                  <a:lnTo>
                    <a:pt x="1636147" y="659180"/>
                  </a:lnTo>
                  <a:lnTo>
                    <a:pt x="1310384" y="696242"/>
                  </a:lnTo>
                  <a:lnTo>
                    <a:pt x="953762" y="734836"/>
                  </a:lnTo>
                  <a:lnTo>
                    <a:pt x="587707" y="772070"/>
                  </a:lnTo>
                  <a:lnTo>
                    <a:pt x="278762" y="801292"/>
                  </a:lnTo>
                  <a:lnTo>
                    <a:pt x="0" y="825388"/>
                  </a:lnTo>
                  <a:close/>
                </a:path>
              </a:pathLst>
            </a:custGeom>
            <a:solidFill>
              <a:srgbClr val="E7C27E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92719" y="6472643"/>
              <a:ext cx="2686685" cy="646430"/>
            </a:xfrm>
            <a:custGeom>
              <a:avLst/>
              <a:gdLst/>
              <a:ahLst/>
              <a:cxnLst/>
              <a:rect l="l" t="t" r="r" b="b"/>
              <a:pathLst>
                <a:path w="2686685" h="646429">
                  <a:moveTo>
                    <a:pt x="1657" y="646388"/>
                  </a:moveTo>
                  <a:lnTo>
                    <a:pt x="0" y="611582"/>
                  </a:lnTo>
                  <a:lnTo>
                    <a:pt x="1758507" y="409379"/>
                  </a:lnTo>
                  <a:lnTo>
                    <a:pt x="2010640" y="297297"/>
                  </a:lnTo>
                  <a:lnTo>
                    <a:pt x="2303198" y="168148"/>
                  </a:lnTo>
                  <a:lnTo>
                    <a:pt x="2686654" y="0"/>
                  </a:lnTo>
                  <a:lnTo>
                    <a:pt x="2686654" y="54694"/>
                  </a:lnTo>
                  <a:lnTo>
                    <a:pt x="1773424" y="452471"/>
                  </a:lnTo>
                  <a:lnTo>
                    <a:pt x="1657" y="646388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29181" y="7031189"/>
              <a:ext cx="3514090" cy="986790"/>
            </a:xfrm>
            <a:custGeom>
              <a:avLst/>
              <a:gdLst/>
              <a:ahLst/>
              <a:cxnLst/>
              <a:rect l="l" t="t" r="r" b="b"/>
              <a:pathLst>
                <a:path w="3514090" h="986790">
                  <a:moveTo>
                    <a:pt x="1836394" y="893343"/>
                  </a:moveTo>
                  <a:lnTo>
                    <a:pt x="0" y="653021"/>
                  </a:lnTo>
                  <a:lnTo>
                    <a:pt x="6985" y="701967"/>
                  </a:lnTo>
                  <a:lnTo>
                    <a:pt x="13258" y="739203"/>
                  </a:lnTo>
                  <a:lnTo>
                    <a:pt x="468630" y="801154"/>
                  </a:lnTo>
                  <a:lnTo>
                    <a:pt x="1836394" y="986167"/>
                  </a:lnTo>
                  <a:lnTo>
                    <a:pt x="1836394" y="893343"/>
                  </a:lnTo>
                  <a:close/>
                </a:path>
                <a:path w="3514090" h="986790">
                  <a:moveTo>
                    <a:pt x="3513696" y="706056"/>
                  </a:moveTo>
                  <a:lnTo>
                    <a:pt x="3500437" y="0"/>
                  </a:lnTo>
                  <a:lnTo>
                    <a:pt x="2446324" y="28181"/>
                  </a:lnTo>
                  <a:lnTo>
                    <a:pt x="2447544" y="303237"/>
                  </a:lnTo>
                  <a:lnTo>
                    <a:pt x="2449639" y="656336"/>
                  </a:lnTo>
                  <a:lnTo>
                    <a:pt x="3513696" y="706056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075513" y="7031189"/>
              <a:ext cx="1067435" cy="706120"/>
            </a:xfrm>
            <a:custGeom>
              <a:avLst/>
              <a:gdLst/>
              <a:ahLst/>
              <a:cxnLst/>
              <a:rect l="l" t="t" r="r" b="b"/>
              <a:pathLst>
                <a:path w="1067435" h="706120">
                  <a:moveTo>
                    <a:pt x="1067369" y="706054"/>
                  </a:moveTo>
                  <a:lnTo>
                    <a:pt x="3314" y="656332"/>
                  </a:lnTo>
                  <a:lnTo>
                    <a:pt x="1217" y="303227"/>
                  </a:lnTo>
                  <a:lnTo>
                    <a:pt x="0" y="28175"/>
                  </a:lnTo>
                  <a:lnTo>
                    <a:pt x="1054110" y="0"/>
                  </a:lnTo>
                  <a:lnTo>
                    <a:pt x="1067369" y="706054"/>
                  </a:lnTo>
                  <a:close/>
                </a:path>
              </a:pathLst>
            </a:custGeom>
            <a:solidFill>
              <a:srgbClr val="663300">
                <a:alpha val="67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99827" y="6954948"/>
              <a:ext cx="1231900" cy="131445"/>
            </a:xfrm>
            <a:custGeom>
              <a:avLst/>
              <a:gdLst/>
              <a:ahLst/>
              <a:cxnLst/>
              <a:rect l="l" t="t" r="r" b="b"/>
              <a:pathLst>
                <a:path w="1231900" h="131445">
                  <a:moveTo>
                    <a:pt x="1657" y="130935"/>
                  </a:moveTo>
                  <a:lnTo>
                    <a:pt x="258" y="111356"/>
                  </a:lnTo>
                  <a:lnTo>
                    <a:pt x="0" y="96129"/>
                  </a:lnTo>
                  <a:lnTo>
                    <a:pt x="1228137" y="0"/>
                  </a:lnTo>
                  <a:lnTo>
                    <a:pt x="1231452" y="102759"/>
                  </a:lnTo>
                  <a:lnTo>
                    <a:pt x="1657" y="130935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01485" y="6890309"/>
              <a:ext cx="1229995" cy="161290"/>
            </a:xfrm>
            <a:custGeom>
              <a:avLst/>
              <a:gdLst/>
              <a:ahLst/>
              <a:cxnLst/>
              <a:rect l="l" t="t" r="r" b="b"/>
              <a:pathLst>
                <a:path w="1229995" h="161290">
                  <a:moveTo>
                    <a:pt x="0" y="160768"/>
                  </a:moveTo>
                  <a:lnTo>
                    <a:pt x="258555" y="71268"/>
                  </a:lnTo>
                  <a:lnTo>
                    <a:pt x="1226480" y="0"/>
                  </a:lnTo>
                  <a:lnTo>
                    <a:pt x="1229795" y="127620"/>
                  </a:lnTo>
                  <a:lnTo>
                    <a:pt x="0" y="160768"/>
                  </a:lnTo>
                  <a:close/>
                </a:path>
              </a:pathLst>
            </a:custGeom>
            <a:solidFill>
              <a:srgbClr val="E7C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01485" y="6890309"/>
              <a:ext cx="1229995" cy="161290"/>
            </a:xfrm>
            <a:custGeom>
              <a:avLst/>
              <a:gdLst/>
              <a:ahLst/>
              <a:cxnLst/>
              <a:rect l="l" t="t" r="r" b="b"/>
              <a:pathLst>
                <a:path w="1229995" h="161290">
                  <a:moveTo>
                    <a:pt x="0" y="160768"/>
                  </a:moveTo>
                  <a:lnTo>
                    <a:pt x="258555" y="71268"/>
                  </a:lnTo>
                  <a:lnTo>
                    <a:pt x="1226480" y="0"/>
                  </a:lnTo>
                  <a:lnTo>
                    <a:pt x="1229795" y="127620"/>
                  </a:lnTo>
                  <a:lnTo>
                    <a:pt x="0" y="160768"/>
                  </a:lnTo>
                  <a:close/>
                </a:path>
              </a:pathLst>
            </a:custGeom>
            <a:solidFill>
              <a:srgbClr val="663300">
                <a:alpha val="5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121920" y="7032846"/>
              <a:ext cx="973455" cy="701675"/>
            </a:xfrm>
            <a:custGeom>
              <a:avLst/>
              <a:gdLst/>
              <a:ahLst/>
              <a:cxnLst/>
              <a:rect l="l" t="t" r="r" b="b"/>
              <a:pathLst>
                <a:path w="973454" h="701675">
                  <a:moveTo>
                    <a:pt x="24861" y="657990"/>
                  </a:moveTo>
                  <a:lnTo>
                    <a:pt x="0" y="656332"/>
                  </a:lnTo>
                  <a:lnTo>
                    <a:pt x="0" y="26518"/>
                  </a:lnTo>
                  <a:lnTo>
                    <a:pt x="24861" y="24861"/>
                  </a:lnTo>
                  <a:lnTo>
                    <a:pt x="24861" y="657990"/>
                  </a:lnTo>
                  <a:close/>
                </a:path>
                <a:path w="973454" h="701675">
                  <a:moveTo>
                    <a:pt x="972897" y="701082"/>
                  </a:moveTo>
                  <a:lnTo>
                    <a:pt x="948036" y="699425"/>
                  </a:lnTo>
                  <a:lnTo>
                    <a:pt x="948036" y="0"/>
                  </a:lnTo>
                  <a:lnTo>
                    <a:pt x="972897" y="0"/>
                  </a:lnTo>
                  <a:lnTo>
                    <a:pt x="972897" y="701082"/>
                  </a:lnTo>
                  <a:close/>
                </a:path>
                <a:path w="973454" h="701675">
                  <a:moveTo>
                    <a:pt x="899971" y="697767"/>
                  </a:moveTo>
                  <a:lnTo>
                    <a:pt x="875110" y="696110"/>
                  </a:lnTo>
                  <a:lnTo>
                    <a:pt x="875110" y="1657"/>
                  </a:lnTo>
                  <a:lnTo>
                    <a:pt x="899971" y="1657"/>
                  </a:lnTo>
                  <a:lnTo>
                    <a:pt x="899971" y="697767"/>
                  </a:lnTo>
                  <a:close/>
                </a:path>
                <a:path w="973454" h="701675">
                  <a:moveTo>
                    <a:pt x="827045" y="694453"/>
                  </a:moveTo>
                  <a:lnTo>
                    <a:pt x="802184" y="692795"/>
                  </a:lnTo>
                  <a:lnTo>
                    <a:pt x="802184" y="3314"/>
                  </a:lnTo>
                  <a:lnTo>
                    <a:pt x="827045" y="3314"/>
                  </a:lnTo>
                  <a:lnTo>
                    <a:pt x="827045" y="694453"/>
                  </a:lnTo>
                  <a:close/>
                </a:path>
                <a:path w="973454" h="701675">
                  <a:moveTo>
                    <a:pt x="754119" y="691138"/>
                  </a:moveTo>
                  <a:lnTo>
                    <a:pt x="729258" y="689480"/>
                  </a:lnTo>
                  <a:lnTo>
                    <a:pt x="729258" y="6629"/>
                  </a:lnTo>
                  <a:lnTo>
                    <a:pt x="754119" y="6629"/>
                  </a:lnTo>
                  <a:lnTo>
                    <a:pt x="754119" y="691138"/>
                  </a:lnTo>
                  <a:close/>
                </a:path>
                <a:path w="973454" h="701675">
                  <a:moveTo>
                    <a:pt x="681193" y="687823"/>
                  </a:moveTo>
                  <a:lnTo>
                    <a:pt x="656332" y="686165"/>
                  </a:lnTo>
                  <a:lnTo>
                    <a:pt x="656332" y="8286"/>
                  </a:lnTo>
                  <a:lnTo>
                    <a:pt x="681193" y="8286"/>
                  </a:lnTo>
                  <a:lnTo>
                    <a:pt x="681193" y="687823"/>
                  </a:lnTo>
                  <a:close/>
                </a:path>
                <a:path w="973454" h="701675">
                  <a:moveTo>
                    <a:pt x="608267" y="684508"/>
                  </a:moveTo>
                  <a:lnTo>
                    <a:pt x="583406" y="682851"/>
                  </a:lnTo>
                  <a:lnTo>
                    <a:pt x="583406" y="9944"/>
                  </a:lnTo>
                  <a:lnTo>
                    <a:pt x="608267" y="9944"/>
                  </a:lnTo>
                  <a:lnTo>
                    <a:pt x="608267" y="684508"/>
                  </a:lnTo>
                  <a:close/>
                </a:path>
                <a:path w="973454" h="701675">
                  <a:moveTo>
                    <a:pt x="535342" y="681193"/>
                  </a:moveTo>
                  <a:lnTo>
                    <a:pt x="510481" y="679536"/>
                  </a:lnTo>
                  <a:lnTo>
                    <a:pt x="510481" y="11601"/>
                  </a:lnTo>
                  <a:lnTo>
                    <a:pt x="535342" y="11601"/>
                  </a:lnTo>
                  <a:lnTo>
                    <a:pt x="535342" y="681193"/>
                  </a:lnTo>
                  <a:close/>
                </a:path>
                <a:path w="973454" h="701675">
                  <a:moveTo>
                    <a:pt x="462416" y="677878"/>
                  </a:moveTo>
                  <a:lnTo>
                    <a:pt x="437555" y="676221"/>
                  </a:lnTo>
                  <a:lnTo>
                    <a:pt x="437555" y="13259"/>
                  </a:lnTo>
                  <a:lnTo>
                    <a:pt x="462416" y="13259"/>
                  </a:lnTo>
                  <a:lnTo>
                    <a:pt x="462416" y="677878"/>
                  </a:lnTo>
                  <a:close/>
                </a:path>
                <a:path w="973454" h="701675">
                  <a:moveTo>
                    <a:pt x="389490" y="674564"/>
                  </a:moveTo>
                  <a:lnTo>
                    <a:pt x="364629" y="672906"/>
                  </a:lnTo>
                  <a:lnTo>
                    <a:pt x="364629" y="16573"/>
                  </a:lnTo>
                  <a:lnTo>
                    <a:pt x="389490" y="16573"/>
                  </a:lnTo>
                  <a:lnTo>
                    <a:pt x="389490" y="674564"/>
                  </a:lnTo>
                  <a:close/>
                </a:path>
                <a:path w="973454" h="701675">
                  <a:moveTo>
                    <a:pt x="316564" y="671249"/>
                  </a:moveTo>
                  <a:lnTo>
                    <a:pt x="291703" y="669591"/>
                  </a:lnTo>
                  <a:lnTo>
                    <a:pt x="291703" y="18231"/>
                  </a:lnTo>
                  <a:lnTo>
                    <a:pt x="316564" y="18231"/>
                  </a:lnTo>
                  <a:lnTo>
                    <a:pt x="316564" y="671249"/>
                  </a:lnTo>
                  <a:close/>
                </a:path>
                <a:path w="973454" h="701675">
                  <a:moveTo>
                    <a:pt x="243638" y="667934"/>
                  </a:moveTo>
                  <a:lnTo>
                    <a:pt x="218777" y="666277"/>
                  </a:lnTo>
                  <a:lnTo>
                    <a:pt x="218777" y="19888"/>
                  </a:lnTo>
                  <a:lnTo>
                    <a:pt x="243638" y="19888"/>
                  </a:lnTo>
                  <a:lnTo>
                    <a:pt x="243638" y="667934"/>
                  </a:lnTo>
                  <a:close/>
                </a:path>
                <a:path w="973454" h="701675">
                  <a:moveTo>
                    <a:pt x="170712" y="664619"/>
                  </a:moveTo>
                  <a:lnTo>
                    <a:pt x="145851" y="662962"/>
                  </a:lnTo>
                  <a:lnTo>
                    <a:pt x="145851" y="21546"/>
                  </a:lnTo>
                  <a:lnTo>
                    <a:pt x="170712" y="21546"/>
                  </a:lnTo>
                  <a:lnTo>
                    <a:pt x="170712" y="664619"/>
                  </a:lnTo>
                  <a:close/>
                </a:path>
                <a:path w="973454" h="701675">
                  <a:moveTo>
                    <a:pt x="97786" y="661304"/>
                  </a:moveTo>
                  <a:lnTo>
                    <a:pt x="72925" y="659647"/>
                  </a:lnTo>
                  <a:lnTo>
                    <a:pt x="72925" y="23203"/>
                  </a:lnTo>
                  <a:lnTo>
                    <a:pt x="97786" y="23203"/>
                  </a:lnTo>
                  <a:lnTo>
                    <a:pt x="97786" y="661304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03143" y="6132875"/>
              <a:ext cx="1183640" cy="341630"/>
            </a:xfrm>
            <a:custGeom>
              <a:avLst/>
              <a:gdLst/>
              <a:ahLst/>
              <a:cxnLst/>
              <a:rect l="l" t="t" r="r" b="b"/>
              <a:pathLst>
                <a:path w="1183639" h="341629">
                  <a:moveTo>
                    <a:pt x="376230" y="341425"/>
                  </a:moveTo>
                  <a:lnTo>
                    <a:pt x="0" y="288388"/>
                  </a:lnTo>
                  <a:lnTo>
                    <a:pt x="1183387" y="0"/>
                  </a:lnTo>
                  <a:lnTo>
                    <a:pt x="1155211" y="190601"/>
                  </a:lnTo>
                  <a:lnTo>
                    <a:pt x="376230" y="341425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4441800" y="5050796"/>
            <a:ext cx="455930" cy="152400"/>
            <a:chOff x="4441800" y="5050796"/>
            <a:chExt cx="455930" cy="152400"/>
          </a:xfrm>
        </p:grpSpPr>
        <p:sp>
          <p:nvSpPr>
            <p:cNvPr id="17" name="object 17" descr=""/>
            <p:cNvSpPr/>
            <p:nvPr/>
          </p:nvSpPr>
          <p:spPr>
            <a:xfrm>
              <a:off x="4441800" y="5050796"/>
              <a:ext cx="455930" cy="152400"/>
            </a:xfrm>
            <a:custGeom>
              <a:avLst/>
              <a:gdLst/>
              <a:ahLst/>
              <a:cxnLst/>
              <a:rect l="l" t="t" r="r" b="b"/>
              <a:pathLst>
                <a:path w="455929" h="152400">
                  <a:moveTo>
                    <a:pt x="273144" y="152397"/>
                  </a:moveTo>
                  <a:lnTo>
                    <a:pt x="222056" y="149027"/>
                  </a:lnTo>
                  <a:lnTo>
                    <a:pt x="175839" y="141466"/>
                  </a:lnTo>
                  <a:lnTo>
                    <a:pt x="134478" y="129714"/>
                  </a:lnTo>
                  <a:lnTo>
                    <a:pt x="97959" y="113770"/>
                  </a:lnTo>
                  <a:lnTo>
                    <a:pt x="39386" y="69307"/>
                  </a:lnTo>
                  <a:lnTo>
                    <a:pt x="0" y="8079"/>
                  </a:lnTo>
                  <a:lnTo>
                    <a:pt x="23902" y="1009"/>
                  </a:lnTo>
                  <a:lnTo>
                    <a:pt x="45785" y="0"/>
                  </a:lnTo>
                  <a:lnTo>
                    <a:pt x="65493" y="5516"/>
                  </a:lnTo>
                  <a:lnTo>
                    <a:pt x="95223" y="26958"/>
                  </a:lnTo>
                  <a:lnTo>
                    <a:pt x="117365" y="37602"/>
                  </a:lnTo>
                  <a:lnTo>
                    <a:pt x="191016" y="64017"/>
                  </a:lnTo>
                  <a:lnTo>
                    <a:pt x="242525" y="79788"/>
                  </a:lnTo>
                  <a:lnTo>
                    <a:pt x="303823" y="97268"/>
                  </a:lnTo>
                  <a:lnTo>
                    <a:pt x="374910" y="116458"/>
                  </a:lnTo>
                  <a:lnTo>
                    <a:pt x="455786" y="137357"/>
                  </a:lnTo>
                  <a:lnTo>
                    <a:pt x="389994" y="146562"/>
                  </a:lnTo>
                  <a:lnTo>
                    <a:pt x="329118" y="151575"/>
                  </a:lnTo>
                  <a:lnTo>
                    <a:pt x="273144" y="152397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41800" y="5050796"/>
              <a:ext cx="455930" cy="152400"/>
            </a:xfrm>
            <a:custGeom>
              <a:avLst/>
              <a:gdLst/>
              <a:ahLst/>
              <a:cxnLst/>
              <a:rect l="l" t="t" r="r" b="b"/>
              <a:pathLst>
                <a:path w="455929" h="152400">
                  <a:moveTo>
                    <a:pt x="273144" y="152397"/>
                  </a:moveTo>
                  <a:lnTo>
                    <a:pt x="222056" y="149027"/>
                  </a:lnTo>
                  <a:lnTo>
                    <a:pt x="175839" y="141466"/>
                  </a:lnTo>
                  <a:lnTo>
                    <a:pt x="134478" y="129714"/>
                  </a:lnTo>
                  <a:lnTo>
                    <a:pt x="97959" y="113770"/>
                  </a:lnTo>
                  <a:lnTo>
                    <a:pt x="39386" y="69307"/>
                  </a:lnTo>
                  <a:lnTo>
                    <a:pt x="0" y="8079"/>
                  </a:lnTo>
                  <a:lnTo>
                    <a:pt x="23902" y="1009"/>
                  </a:lnTo>
                  <a:lnTo>
                    <a:pt x="45785" y="0"/>
                  </a:lnTo>
                  <a:lnTo>
                    <a:pt x="65493" y="5516"/>
                  </a:lnTo>
                  <a:lnTo>
                    <a:pt x="95223" y="26958"/>
                  </a:lnTo>
                  <a:lnTo>
                    <a:pt x="117365" y="37602"/>
                  </a:lnTo>
                  <a:lnTo>
                    <a:pt x="191016" y="64017"/>
                  </a:lnTo>
                  <a:lnTo>
                    <a:pt x="242525" y="79788"/>
                  </a:lnTo>
                  <a:lnTo>
                    <a:pt x="303823" y="97268"/>
                  </a:lnTo>
                  <a:lnTo>
                    <a:pt x="374910" y="116458"/>
                  </a:lnTo>
                  <a:lnTo>
                    <a:pt x="455786" y="137357"/>
                  </a:lnTo>
                  <a:lnTo>
                    <a:pt x="389994" y="146562"/>
                  </a:lnTo>
                  <a:lnTo>
                    <a:pt x="329118" y="151575"/>
                  </a:lnTo>
                  <a:lnTo>
                    <a:pt x="273144" y="152397"/>
                  </a:lnTo>
                  <a:close/>
                </a:path>
              </a:pathLst>
            </a:custGeom>
            <a:solidFill>
              <a:srgbClr val="040404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3465588" y="5055561"/>
            <a:ext cx="2392045" cy="1376045"/>
            <a:chOff x="3465588" y="5055561"/>
            <a:chExt cx="2392045" cy="1376045"/>
          </a:xfrm>
        </p:grpSpPr>
        <p:sp>
          <p:nvSpPr>
            <p:cNvPr id="20" name="object 20" descr=""/>
            <p:cNvSpPr/>
            <p:nvPr/>
          </p:nvSpPr>
          <p:spPr>
            <a:xfrm>
              <a:off x="3516967" y="5696977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0" y="434240"/>
                  </a:moveTo>
                  <a:lnTo>
                    <a:pt x="105659" y="325265"/>
                  </a:lnTo>
                  <a:lnTo>
                    <a:pt x="422638" y="0"/>
                  </a:lnTo>
                  <a:lnTo>
                    <a:pt x="435897" y="420980"/>
                  </a:lnTo>
                  <a:lnTo>
                    <a:pt x="0" y="434240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516967" y="5696977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0" y="434240"/>
                  </a:moveTo>
                  <a:lnTo>
                    <a:pt x="105659" y="325265"/>
                  </a:lnTo>
                  <a:lnTo>
                    <a:pt x="422638" y="0"/>
                  </a:lnTo>
                  <a:lnTo>
                    <a:pt x="435897" y="420980"/>
                  </a:lnTo>
                  <a:lnTo>
                    <a:pt x="0" y="434240"/>
                  </a:lnTo>
                  <a:close/>
                </a:path>
              </a:pathLst>
            </a:custGeom>
            <a:solidFill>
              <a:srgbClr val="663300">
                <a:alpha val="5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881596" y="5246163"/>
              <a:ext cx="1891664" cy="1173480"/>
            </a:xfrm>
            <a:custGeom>
              <a:avLst/>
              <a:gdLst/>
              <a:ahLst/>
              <a:cxnLst/>
              <a:rect l="l" t="t" r="r" b="b"/>
              <a:pathLst>
                <a:path w="1891664" h="1173479">
                  <a:moveTo>
                    <a:pt x="21546" y="1173443"/>
                  </a:moveTo>
                  <a:lnTo>
                    <a:pt x="0" y="527055"/>
                  </a:lnTo>
                  <a:lnTo>
                    <a:pt x="566832" y="0"/>
                  </a:lnTo>
                  <a:lnTo>
                    <a:pt x="1891099" y="180657"/>
                  </a:lnTo>
                  <a:lnTo>
                    <a:pt x="1702155" y="477517"/>
                  </a:lnTo>
                  <a:lnTo>
                    <a:pt x="1592352" y="651820"/>
                  </a:lnTo>
                  <a:lnTo>
                    <a:pt x="1509896" y="784689"/>
                  </a:lnTo>
                  <a:lnTo>
                    <a:pt x="1470119" y="850249"/>
                  </a:lnTo>
                  <a:lnTo>
                    <a:pt x="1442495" y="897393"/>
                  </a:lnTo>
                  <a:lnTo>
                    <a:pt x="1423849" y="933579"/>
                  </a:lnTo>
                  <a:lnTo>
                    <a:pt x="1423711" y="936434"/>
                  </a:lnTo>
                  <a:lnTo>
                    <a:pt x="21546" y="1173443"/>
                  </a:lnTo>
                  <a:close/>
                </a:path>
              </a:pathLst>
            </a:custGeom>
            <a:solidFill>
              <a:srgbClr val="E7C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191531" y="5559412"/>
              <a:ext cx="683260" cy="840740"/>
            </a:xfrm>
            <a:custGeom>
              <a:avLst/>
              <a:gdLst/>
              <a:ahLst/>
              <a:cxnLst/>
              <a:rect l="l" t="t" r="r" b="b"/>
              <a:pathLst>
                <a:path w="683260" h="840739">
                  <a:moveTo>
                    <a:pt x="0" y="840304"/>
                  </a:moveTo>
                  <a:lnTo>
                    <a:pt x="3314" y="222092"/>
                  </a:lnTo>
                  <a:lnTo>
                    <a:pt x="682851" y="0"/>
                  </a:lnTo>
                  <a:lnTo>
                    <a:pt x="679536" y="651360"/>
                  </a:lnTo>
                  <a:lnTo>
                    <a:pt x="0" y="840304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7245" y="6030116"/>
              <a:ext cx="72925" cy="8121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370531" y="5617422"/>
              <a:ext cx="343535" cy="732790"/>
            </a:xfrm>
            <a:custGeom>
              <a:avLst/>
              <a:gdLst/>
              <a:ahLst/>
              <a:cxnLst/>
              <a:rect l="l" t="t" r="r" b="b"/>
              <a:pathLst>
                <a:path w="343535" h="732789">
                  <a:moveTo>
                    <a:pt x="4972" y="732573"/>
                  </a:moveTo>
                  <a:lnTo>
                    <a:pt x="0" y="120990"/>
                  </a:lnTo>
                  <a:lnTo>
                    <a:pt x="334796" y="0"/>
                  </a:lnTo>
                  <a:lnTo>
                    <a:pt x="343083" y="638101"/>
                  </a:lnTo>
                  <a:lnTo>
                    <a:pt x="4972" y="732573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353957" y="5716866"/>
              <a:ext cx="36830" cy="648335"/>
            </a:xfrm>
            <a:custGeom>
              <a:avLst/>
              <a:gdLst/>
              <a:ahLst/>
              <a:cxnLst/>
              <a:rect l="l" t="t" r="r" b="b"/>
              <a:pathLst>
                <a:path w="36829" h="648335">
                  <a:moveTo>
                    <a:pt x="1657" y="648045"/>
                  </a:moveTo>
                  <a:lnTo>
                    <a:pt x="0" y="6629"/>
                  </a:lnTo>
                  <a:lnTo>
                    <a:pt x="33148" y="0"/>
                  </a:lnTo>
                  <a:lnTo>
                    <a:pt x="36463" y="638101"/>
                  </a:lnTo>
                  <a:lnTo>
                    <a:pt x="34753" y="639421"/>
                  </a:lnTo>
                  <a:lnTo>
                    <a:pt x="29004" y="642451"/>
                  </a:lnTo>
                  <a:lnTo>
                    <a:pt x="18283" y="645792"/>
                  </a:lnTo>
                  <a:lnTo>
                    <a:pt x="1657" y="648045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353957" y="5716866"/>
              <a:ext cx="36830" cy="648335"/>
            </a:xfrm>
            <a:custGeom>
              <a:avLst/>
              <a:gdLst/>
              <a:ahLst/>
              <a:cxnLst/>
              <a:rect l="l" t="t" r="r" b="b"/>
              <a:pathLst>
                <a:path w="36829" h="648335">
                  <a:moveTo>
                    <a:pt x="1657" y="648045"/>
                  </a:moveTo>
                  <a:lnTo>
                    <a:pt x="0" y="6629"/>
                  </a:lnTo>
                  <a:lnTo>
                    <a:pt x="33148" y="0"/>
                  </a:lnTo>
                  <a:lnTo>
                    <a:pt x="36463" y="638101"/>
                  </a:lnTo>
                  <a:lnTo>
                    <a:pt x="34753" y="639421"/>
                  </a:lnTo>
                  <a:lnTo>
                    <a:pt x="29004" y="642451"/>
                  </a:lnTo>
                  <a:lnTo>
                    <a:pt x="18283" y="645792"/>
                  </a:lnTo>
                  <a:lnTo>
                    <a:pt x="1657" y="648045"/>
                  </a:lnTo>
                  <a:close/>
                </a:path>
              </a:pathLst>
            </a:custGeom>
            <a:solidFill>
              <a:srgbClr val="040404">
                <a:alpha val="5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692068" y="5609135"/>
              <a:ext cx="36830" cy="648335"/>
            </a:xfrm>
            <a:custGeom>
              <a:avLst/>
              <a:gdLst/>
              <a:ahLst/>
              <a:cxnLst/>
              <a:rect l="l" t="t" r="r" b="b"/>
              <a:pathLst>
                <a:path w="36829" h="648335">
                  <a:moveTo>
                    <a:pt x="1657" y="648045"/>
                  </a:moveTo>
                  <a:lnTo>
                    <a:pt x="0" y="6629"/>
                  </a:lnTo>
                  <a:lnTo>
                    <a:pt x="33148" y="0"/>
                  </a:lnTo>
                  <a:lnTo>
                    <a:pt x="36463" y="638101"/>
                  </a:lnTo>
                  <a:lnTo>
                    <a:pt x="34753" y="639421"/>
                  </a:lnTo>
                  <a:lnTo>
                    <a:pt x="29004" y="642451"/>
                  </a:lnTo>
                  <a:lnTo>
                    <a:pt x="18283" y="645792"/>
                  </a:lnTo>
                  <a:lnTo>
                    <a:pt x="1657" y="648045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692068" y="5609135"/>
              <a:ext cx="36830" cy="648335"/>
            </a:xfrm>
            <a:custGeom>
              <a:avLst/>
              <a:gdLst/>
              <a:ahLst/>
              <a:cxnLst/>
              <a:rect l="l" t="t" r="r" b="b"/>
              <a:pathLst>
                <a:path w="36829" h="648335">
                  <a:moveTo>
                    <a:pt x="1657" y="648045"/>
                  </a:moveTo>
                  <a:lnTo>
                    <a:pt x="0" y="6629"/>
                  </a:lnTo>
                  <a:lnTo>
                    <a:pt x="33148" y="0"/>
                  </a:lnTo>
                  <a:lnTo>
                    <a:pt x="36463" y="638101"/>
                  </a:lnTo>
                  <a:lnTo>
                    <a:pt x="34753" y="639421"/>
                  </a:lnTo>
                  <a:lnTo>
                    <a:pt x="29004" y="642451"/>
                  </a:lnTo>
                  <a:lnTo>
                    <a:pt x="18283" y="645792"/>
                  </a:lnTo>
                  <a:lnTo>
                    <a:pt x="1657" y="648045"/>
                  </a:lnTo>
                  <a:close/>
                </a:path>
              </a:pathLst>
            </a:custGeom>
            <a:solidFill>
              <a:srgbClr val="040404">
                <a:alpha val="5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516383" y="5663829"/>
              <a:ext cx="36830" cy="648335"/>
            </a:xfrm>
            <a:custGeom>
              <a:avLst/>
              <a:gdLst/>
              <a:ahLst/>
              <a:cxnLst/>
              <a:rect l="l" t="t" r="r" b="b"/>
              <a:pathLst>
                <a:path w="36829" h="648335">
                  <a:moveTo>
                    <a:pt x="1657" y="648045"/>
                  </a:moveTo>
                  <a:lnTo>
                    <a:pt x="0" y="6629"/>
                  </a:lnTo>
                  <a:lnTo>
                    <a:pt x="33148" y="0"/>
                  </a:lnTo>
                  <a:lnTo>
                    <a:pt x="36463" y="638101"/>
                  </a:lnTo>
                  <a:lnTo>
                    <a:pt x="34753" y="639421"/>
                  </a:lnTo>
                  <a:lnTo>
                    <a:pt x="29004" y="642451"/>
                  </a:lnTo>
                  <a:lnTo>
                    <a:pt x="18283" y="645792"/>
                  </a:lnTo>
                  <a:lnTo>
                    <a:pt x="1657" y="648045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516383" y="5663829"/>
              <a:ext cx="36830" cy="648335"/>
            </a:xfrm>
            <a:custGeom>
              <a:avLst/>
              <a:gdLst/>
              <a:ahLst/>
              <a:cxnLst/>
              <a:rect l="l" t="t" r="r" b="b"/>
              <a:pathLst>
                <a:path w="36829" h="648335">
                  <a:moveTo>
                    <a:pt x="1657" y="648045"/>
                  </a:moveTo>
                  <a:lnTo>
                    <a:pt x="0" y="6629"/>
                  </a:lnTo>
                  <a:lnTo>
                    <a:pt x="33148" y="0"/>
                  </a:lnTo>
                  <a:lnTo>
                    <a:pt x="36463" y="638101"/>
                  </a:lnTo>
                  <a:lnTo>
                    <a:pt x="34753" y="639421"/>
                  </a:lnTo>
                  <a:lnTo>
                    <a:pt x="29004" y="642451"/>
                  </a:lnTo>
                  <a:lnTo>
                    <a:pt x="18283" y="645792"/>
                  </a:lnTo>
                  <a:lnTo>
                    <a:pt x="1657" y="648045"/>
                  </a:lnTo>
                  <a:close/>
                </a:path>
              </a:pathLst>
            </a:custGeom>
            <a:solidFill>
              <a:srgbClr val="040404">
                <a:alpha val="5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883254" y="5247820"/>
              <a:ext cx="1891664" cy="759460"/>
            </a:xfrm>
            <a:custGeom>
              <a:avLst/>
              <a:gdLst/>
              <a:ahLst/>
              <a:cxnLst/>
              <a:rect l="l" t="t" r="r" b="b"/>
              <a:pathLst>
                <a:path w="1891664" h="759460">
                  <a:moveTo>
                    <a:pt x="6629" y="759091"/>
                  </a:moveTo>
                  <a:lnTo>
                    <a:pt x="0" y="527054"/>
                  </a:lnTo>
                  <a:lnTo>
                    <a:pt x="566832" y="0"/>
                  </a:lnTo>
                  <a:lnTo>
                    <a:pt x="1146432" y="79270"/>
                  </a:lnTo>
                  <a:lnTo>
                    <a:pt x="1891099" y="180657"/>
                  </a:lnTo>
                  <a:lnTo>
                    <a:pt x="1866290" y="219839"/>
                  </a:lnTo>
                  <a:lnTo>
                    <a:pt x="1817915" y="295095"/>
                  </a:lnTo>
                  <a:lnTo>
                    <a:pt x="1794970" y="331481"/>
                  </a:lnTo>
                  <a:lnTo>
                    <a:pt x="714341" y="217120"/>
                  </a:lnTo>
                  <a:lnTo>
                    <a:pt x="6629" y="759091"/>
                  </a:lnTo>
                  <a:close/>
                </a:path>
              </a:pathLst>
            </a:custGeom>
            <a:solidFill>
              <a:srgbClr val="663300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191531" y="6180940"/>
              <a:ext cx="681355" cy="245745"/>
            </a:xfrm>
            <a:custGeom>
              <a:avLst/>
              <a:gdLst/>
              <a:ahLst/>
              <a:cxnLst/>
              <a:rect l="l" t="t" r="r" b="b"/>
              <a:pathLst>
                <a:path w="681354" h="245745">
                  <a:moveTo>
                    <a:pt x="0" y="245296"/>
                  </a:moveTo>
                  <a:lnTo>
                    <a:pt x="0" y="164083"/>
                  </a:lnTo>
                  <a:lnTo>
                    <a:pt x="681193" y="0"/>
                  </a:lnTo>
                  <a:lnTo>
                    <a:pt x="679536" y="89500"/>
                  </a:lnTo>
                  <a:lnTo>
                    <a:pt x="0" y="245296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191531" y="6180940"/>
              <a:ext cx="681355" cy="245745"/>
            </a:xfrm>
            <a:custGeom>
              <a:avLst/>
              <a:gdLst/>
              <a:ahLst/>
              <a:cxnLst/>
              <a:rect l="l" t="t" r="r" b="b"/>
              <a:pathLst>
                <a:path w="681354" h="245745">
                  <a:moveTo>
                    <a:pt x="0" y="245296"/>
                  </a:moveTo>
                  <a:lnTo>
                    <a:pt x="0" y="164083"/>
                  </a:lnTo>
                  <a:lnTo>
                    <a:pt x="681193" y="0"/>
                  </a:lnTo>
                  <a:lnTo>
                    <a:pt x="679536" y="89500"/>
                  </a:lnTo>
                  <a:lnTo>
                    <a:pt x="0" y="245296"/>
                  </a:lnTo>
                  <a:close/>
                </a:path>
              </a:pathLst>
            </a:custGeom>
            <a:solidFill>
              <a:srgbClr val="663300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178272" y="5779847"/>
              <a:ext cx="36830" cy="651510"/>
            </a:xfrm>
            <a:custGeom>
              <a:avLst/>
              <a:gdLst/>
              <a:ahLst/>
              <a:cxnLst/>
              <a:rect l="l" t="t" r="r" b="b"/>
              <a:pathLst>
                <a:path w="36829" h="651510">
                  <a:moveTo>
                    <a:pt x="1657" y="651360"/>
                  </a:moveTo>
                  <a:lnTo>
                    <a:pt x="0" y="6629"/>
                  </a:lnTo>
                  <a:lnTo>
                    <a:pt x="33148" y="0"/>
                  </a:lnTo>
                  <a:lnTo>
                    <a:pt x="36463" y="641415"/>
                  </a:lnTo>
                  <a:lnTo>
                    <a:pt x="34753" y="642736"/>
                  </a:lnTo>
                  <a:lnTo>
                    <a:pt x="29004" y="645766"/>
                  </a:lnTo>
                  <a:lnTo>
                    <a:pt x="18283" y="649107"/>
                  </a:lnTo>
                  <a:lnTo>
                    <a:pt x="1657" y="65136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178272" y="5779847"/>
              <a:ext cx="36830" cy="651510"/>
            </a:xfrm>
            <a:custGeom>
              <a:avLst/>
              <a:gdLst/>
              <a:ahLst/>
              <a:cxnLst/>
              <a:rect l="l" t="t" r="r" b="b"/>
              <a:pathLst>
                <a:path w="36829" h="651510">
                  <a:moveTo>
                    <a:pt x="1657" y="651360"/>
                  </a:moveTo>
                  <a:lnTo>
                    <a:pt x="0" y="6629"/>
                  </a:lnTo>
                  <a:lnTo>
                    <a:pt x="33148" y="0"/>
                  </a:lnTo>
                  <a:lnTo>
                    <a:pt x="36463" y="641415"/>
                  </a:lnTo>
                  <a:lnTo>
                    <a:pt x="34753" y="642736"/>
                  </a:lnTo>
                  <a:lnTo>
                    <a:pt x="29004" y="645766"/>
                  </a:lnTo>
                  <a:lnTo>
                    <a:pt x="18283" y="649107"/>
                  </a:lnTo>
                  <a:lnTo>
                    <a:pt x="1657" y="651360"/>
                  </a:lnTo>
                  <a:close/>
                </a:path>
              </a:pathLst>
            </a:custGeom>
            <a:solidFill>
              <a:srgbClr val="040404">
                <a:alpha val="5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852836" y="5566042"/>
              <a:ext cx="36830" cy="716280"/>
            </a:xfrm>
            <a:custGeom>
              <a:avLst/>
              <a:gdLst/>
              <a:ahLst/>
              <a:cxnLst/>
              <a:rect l="l" t="t" r="r" b="b"/>
              <a:pathLst>
                <a:path w="36829" h="716279">
                  <a:moveTo>
                    <a:pt x="1657" y="715999"/>
                  </a:moveTo>
                  <a:lnTo>
                    <a:pt x="0" y="4972"/>
                  </a:lnTo>
                  <a:lnTo>
                    <a:pt x="33148" y="0"/>
                  </a:lnTo>
                  <a:lnTo>
                    <a:pt x="36463" y="706054"/>
                  </a:lnTo>
                  <a:lnTo>
                    <a:pt x="34754" y="707608"/>
                  </a:lnTo>
                  <a:lnTo>
                    <a:pt x="29004" y="711026"/>
                  </a:lnTo>
                  <a:lnTo>
                    <a:pt x="18283" y="714445"/>
                  </a:lnTo>
                  <a:lnTo>
                    <a:pt x="1657" y="715999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852836" y="5566042"/>
              <a:ext cx="36830" cy="716280"/>
            </a:xfrm>
            <a:custGeom>
              <a:avLst/>
              <a:gdLst/>
              <a:ahLst/>
              <a:cxnLst/>
              <a:rect l="l" t="t" r="r" b="b"/>
              <a:pathLst>
                <a:path w="36829" h="716279">
                  <a:moveTo>
                    <a:pt x="1657" y="715999"/>
                  </a:moveTo>
                  <a:lnTo>
                    <a:pt x="0" y="4972"/>
                  </a:lnTo>
                  <a:lnTo>
                    <a:pt x="33148" y="0"/>
                  </a:lnTo>
                  <a:lnTo>
                    <a:pt x="36463" y="706054"/>
                  </a:lnTo>
                  <a:lnTo>
                    <a:pt x="34754" y="707608"/>
                  </a:lnTo>
                  <a:lnTo>
                    <a:pt x="29004" y="711026"/>
                  </a:lnTo>
                  <a:lnTo>
                    <a:pt x="18283" y="714445"/>
                  </a:lnTo>
                  <a:lnTo>
                    <a:pt x="1657" y="715999"/>
                  </a:lnTo>
                  <a:close/>
                </a:path>
              </a:pathLst>
            </a:custGeom>
            <a:solidFill>
              <a:srgbClr val="040404">
                <a:alpha val="5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513652" y="5156663"/>
              <a:ext cx="2343785" cy="974725"/>
            </a:xfrm>
            <a:custGeom>
              <a:avLst/>
              <a:gdLst/>
              <a:ahLst/>
              <a:cxnLst/>
              <a:rect l="l" t="t" r="r" b="b"/>
              <a:pathLst>
                <a:path w="2343785" h="974725">
                  <a:moveTo>
                    <a:pt x="3314" y="974554"/>
                  </a:moveTo>
                  <a:lnTo>
                    <a:pt x="2097" y="957333"/>
                  </a:lnTo>
                  <a:lnTo>
                    <a:pt x="1035" y="927525"/>
                  </a:lnTo>
                  <a:lnTo>
                    <a:pt x="0" y="886712"/>
                  </a:lnTo>
                  <a:lnTo>
                    <a:pt x="921516" y="0"/>
                  </a:lnTo>
                  <a:lnTo>
                    <a:pt x="2343571" y="185629"/>
                  </a:lnTo>
                  <a:lnTo>
                    <a:pt x="2204349" y="291703"/>
                  </a:lnTo>
                  <a:lnTo>
                    <a:pt x="931461" y="130935"/>
                  </a:lnTo>
                  <a:lnTo>
                    <a:pt x="786671" y="263916"/>
                  </a:lnTo>
                  <a:lnTo>
                    <a:pt x="468009" y="555852"/>
                  </a:lnTo>
                  <a:lnTo>
                    <a:pt x="149036" y="846235"/>
                  </a:lnTo>
                  <a:lnTo>
                    <a:pt x="3314" y="974554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465588" y="5055561"/>
              <a:ext cx="2367280" cy="1057910"/>
            </a:xfrm>
            <a:custGeom>
              <a:avLst/>
              <a:gdLst/>
              <a:ahLst/>
              <a:cxnLst/>
              <a:rect l="l" t="t" r="r" b="b"/>
              <a:pathLst>
                <a:path w="2367279" h="1057910">
                  <a:moveTo>
                    <a:pt x="1657" y="1057424"/>
                  </a:moveTo>
                  <a:lnTo>
                    <a:pt x="0" y="1017647"/>
                  </a:lnTo>
                  <a:lnTo>
                    <a:pt x="448742" y="576777"/>
                  </a:lnTo>
                  <a:lnTo>
                    <a:pt x="760749" y="269483"/>
                  </a:lnTo>
                  <a:lnTo>
                    <a:pt x="909915" y="120990"/>
                  </a:lnTo>
                  <a:lnTo>
                    <a:pt x="922682" y="96880"/>
                  </a:lnTo>
                  <a:lnTo>
                    <a:pt x="934983" y="62359"/>
                  </a:lnTo>
                  <a:lnTo>
                    <a:pt x="948838" y="29393"/>
                  </a:lnTo>
                  <a:lnTo>
                    <a:pt x="966267" y="9944"/>
                  </a:lnTo>
                  <a:lnTo>
                    <a:pt x="987503" y="2175"/>
                  </a:lnTo>
                  <a:lnTo>
                    <a:pt x="1009360" y="0"/>
                  </a:lnTo>
                  <a:lnTo>
                    <a:pt x="1028731" y="9012"/>
                  </a:lnTo>
                  <a:lnTo>
                    <a:pt x="1042508" y="34805"/>
                  </a:lnTo>
                  <a:lnTo>
                    <a:pt x="1056390" y="59640"/>
                  </a:lnTo>
                  <a:lnTo>
                    <a:pt x="1126160" y="91966"/>
                  </a:lnTo>
                  <a:lnTo>
                    <a:pt x="1186344" y="103912"/>
                  </a:lnTo>
                  <a:lnTo>
                    <a:pt x="1266258" y="116018"/>
                  </a:lnTo>
                  <a:lnTo>
                    <a:pt x="1366572" y="126815"/>
                  </a:lnTo>
                  <a:lnTo>
                    <a:pt x="1527338" y="141738"/>
                  </a:lnTo>
                  <a:lnTo>
                    <a:pt x="2060203" y="188096"/>
                  </a:lnTo>
                  <a:lnTo>
                    <a:pt x="2308621" y="210422"/>
                  </a:lnTo>
                  <a:lnTo>
                    <a:pt x="2357140" y="215600"/>
                  </a:lnTo>
                  <a:lnTo>
                    <a:pt x="2366775" y="217120"/>
                  </a:lnTo>
                  <a:lnTo>
                    <a:pt x="2312081" y="321536"/>
                  </a:lnTo>
                  <a:lnTo>
                    <a:pt x="967924" y="149166"/>
                  </a:lnTo>
                  <a:lnTo>
                    <a:pt x="1657" y="1057424"/>
                  </a:lnTo>
                  <a:close/>
                </a:path>
              </a:pathLst>
            </a:custGeom>
            <a:solidFill>
              <a:srgbClr val="E7C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599837" y="5443394"/>
              <a:ext cx="1528445" cy="542290"/>
            </a:xfrm>
            <a:custGeom>
              <a:avLst/>
              <a:gdLst/>
              <a:ahLst/>
              <a:cxnLst/>
              <a:rect l="l" t="t" r="r" b="b"/>
              <a:pathLst>
                <a:path w="1528445" h="542289">
                  <a:moveTo>
                    <a:pt x="1657" y="541971"/>
                  </a:moveTo>
                  <a:lnTo>
                    <a:pt x="0" y="517110"/>
                  </a:lnTo>
                  <a:lnTo>
                    <a:pt x="1252998" y="106073"/>
                  </a:lnTo>
                  <a:lnTo>
                    <a:pt x="1528128" y="0"/>
                  </a:lnTo>
                  <a:lnTo>
                    <a:pt x="1528128" y="33148"/>
                  </a:lnTo>
                  <a:lnTo>
                    <a:pt x="1266258" y="142536"/>
                  </a:lnTo>
                  <a:lnTo>
                    <a:pt x="1657" y="541971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2" name="object 4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5978" y="6678161"/>
            <a:ext cx="1562933" cy="415289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4912503" y="6590319"/>
            <a:ext cx="127635" cy="1617980"/>
          </a:xfrm>
          <a:custGeom>
            <a:avLst/>
            <a:gdLst/>
            <a:ahLst/>
            <a:cxnLst/>
            <a:rect l="l" t="t" r="r" b="b"/>
            <a:pathLst>
              <a:path w="127635" h="1617979">
                <a:moveTo>
                  <a:pt x="127619" y="1617627"/>
                </a:moveTo>
                <a:lnTo>
                  <a:pt x="39777" y="1617627"/>
                </a:lnTo>
                <a:lnTo>
                  <a:pt x="30687" y="1605041"/>
                </a:lnTo>
                <a:lnTo>
                  <a:pt x="23203" y="1596081"/>
                </a:lnTo>
                <a:lnTo>
                  <a:pt x="13285" y="953396"/>
                </a:lnTo>
                <a:lnTo>
                  <a:pt x="0" y="127620"/>
                </a:lnTo>
                <a:lnTo>
                  <a:pt x="114360" y="0"/>
                </a:lnTo>
                <a:lnTo>
                  <a:pt x="127619" y="1617627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4434134" y="4871589"/>
            <a:ext cx="2368550" cy="3615054"/>
            <a:chOff x="4434134" y="4871589"/>
            <a:chExt cx="2368550" cy="3615054"/>
          </a:xfrm>
        </p:grpSpPr>
        <p:pic>
          <p:nvPicPr>
            <p:cNvPr id="45" name="object 4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23540" y="6219060"/>
              <a:ext cx="1327581" cy="2100932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4885982" y="5430138"/>
              <a:ext cx="1916430" cy="3056255"/>
            </a:xfrm>
            <a:custGeom>
              <a:avLst/>
              <a:gdLst/>
              <a:ahLst/>
              <a:cxnLst/>
              <a:rect l="l" t="t" r="r" b="b"/>
              <a:pathLst>
                <a:path w="1916429" h="3056254">
                  <a:moveTo>
                    <a:pt x="1915883" y="404533"/>
                  </a:moveTo>
                  <a:lnTo>
                    <a:pt x="1895259" y="329133"/>
                  </a:lnTo>
                  <a:lnTo>
                    <a:pt x="1873923" y="293560"/>
                  </a:lnTo>
                  <a:lnTo>
                    <a:pt x="1848408" y="260172"/>
                  </a:lnTo>
                  <a:lnTo>
                    <a:pt x="1820164" y="227926"/>
                  </a:lnTo>
                  <a:lnTo>
                    <a:pt x="1790611" y="195783"/>
                  </a:lnTo>
                  <a:lnTo>
                    <a:pt x="1761223" y="162699"/>
                  </a:lnTo>
                  <a:lnTo>
                    <a:pt x="1733423" y="127609"/>
                  </a:lnTo>
                  <a:lnTo>
                    <a:pt x="1708645" y="89496"/>
                  </a:lnTo>
                  <a:lnTo>
                    <a:pt x="1688350" y="47307"/>
                  </a:lnTo>
                  <a:lnTo>
                    <a:pt x="1673974" y="0"/>
                  </a:lnTo>
                  <a:lnTo>
                    <a:pt x="9944" y="1115441"/>
                  </a:lnTo>
                  <a:lnTo>
                    <a:pt x="0" y="1282839"/>
                  </a:lnTo>
                  <a:lnTo>
                    <a:pt x="26517" y="1287805"/>
                  </a:lnTo>
                  <a:lnTo>
                    <a:pt x="615696" y="1015720"/>
                  </a:lnTo>
                  <a:lnTo>
                    <a:pt x="662952" y="3031401"/>
                  </a:lnTo>
                  <a:lnTo>
                    <a:pt x="701078" y="3056255"/>
                  </a:lnTo>
                  <a:lnTo>
                    <a:pt x="754240" y="3055302"/>
                  </a:lnTo>
                  <a:lnTo>
                    <a:pt x="822071" y="3054604"/>
                  </a:lnTo>
                  <a:lnTo>
                    <a:pt x="782853" y="938530"/>
                  </a:lnTo>
                  <a:lnTo>
                    <a:pt x="1914296" y="416013"/>
                  </a:lnTo>
                  <a:lnTo>
                    <a:pt x="1915883" y="404533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481577" y="5143403"/>
              <a:ext cx="2106930" cy="1558290"/>
            </a:xfrm>
            <a:custGeom>
              <a:avLst/>
              <a:gdLst/>
              <a:ahLst/>
              <a:cxnLst/>
              <a:rect l="l" t="t" r="r" b="b"/>
              <a:pathLst>
                <a:path w="2106929" h="1558290">
                  <a:moveTo>
                    <a:pt x="0" y="1557961"/>
                  </a:moveTo>
                  <a:lnTo>
                    <a:pt x="2010433" y="0"/>
                  </a:lnTo>
                  <a:lnTo>
                    <a:pt x="2034458" y="34964"/>
                  </a:lnTo>
                  <a:lnTo>
                    <a:pt x="2050290" y="71281"/>
                  </a:lnTo>
                  <a:lnTo>
                    <a:pt x="2060075" y="113485"/>
                  </a:lnTo>
                  <a:lnTo>
                    <a:pt x="2065962" y="166111"/>
                  </a:lnTo>
                  <a:lnTo>
                    <a:pt x="2070099" y="233694"/>
                  </a:lnTo>
                  <a:lnTo>
                    <a:pt x="2073698" y="271685"/>
                  </a:lnTo>
                  <a:lnTo>
                    <a:pt x="2081493" y="306412"/>
                  </a:lnTo>
                  <a:lnTo>
                    <a:pt x="2092707" y="338343"/>
                  </a:lnTo>
                  <a:lnTo>
                    <a:pt x="2106562" y="367944"/>
                  </a:lnTo>
                  <a:lnTo>
                    <a:pt x="412693" y="1402165"/>
                  </a:lnTo>
                  <a:lnTo>
                    <a:pt x="232140" y="1470559"/>
                  </a:lnTo>
                  <a:lnTo>
                    <a:pt x="0" y="1557961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854493" y="4909709"/>
              <a:ext cx="1621155" cy="1370965"/>
            </a:xfrm>
            <a:custGeom>
              <a:avLst/>
              <a:gdLst/>
              <a:ahLst/>
              <a:cxnLst/>
              <a:rect l="l" t="t" r="r" b="b"/>
              <a:pathLst>
                <a:path w="1621154" h="1370964">
                  <a:moveTo>
                    <a:pt x="0" y="1370674"/>
                  </a:moveTo>
                  <a:lnTo>
                    <a:pt x="0" y="1279517"/>
                  </a:lnTo>
                  <a:lnTo>
                    <a:pt x="1415424" y="0"/>
                  </a:lnTo>
                  <a:lnTo>
                    <a:pt x="1431920" y="21080"/>
                  </a:lnTo>
                  <a:lnTo>
                    <a:pt x="1449193" y="41849"/>
                  </a:lnTo>
                  <a:lnTo>
                    <a:pt x="1467399" y="61997"/>
                  </a:lnTo>
                  <a:lnTo>
                    <a:pt x="1486692" y="81212"/>
                  </a:lnTo>
                  <a:lnTo>
                    <a:pt x="1565626" y="156003"/>
                  </a:lnTo>
                  <a:lnTo>
                    <a:pt x="1596003" y="185862"/>
                  </a:lnTo>
                  <a:lnTo>
                    <a:pt x="1620942" y="212147"/>
                  </a:lnTo>
                  <a:lnTo>
                    <a:pt x="0" y="1370674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854493" y="4909709"/>
              <a:ext cx="1621155" cy="1370965"/>
            </a:xfrm>
            <a:custGeom>
              <a:avLst/>
              <a:gdLst/>
              <a:ahLst/>
              <a:cxnLst/>
              <a:rect l="l" t="t" r="r" b="b"/>
              <a:pathLst>
                <a:path w="1621154" h="1370964">
                  <a:moveTo>
                    <a:pt x="0" y="1370674"/>
                  </a:moveTo>
                  <a:lnTo>
                    <a:pt x="0" y="1279517"/>
                  </a:lnTo>
                  <a:lnTo>
                    <a:pt x="1415424" y="0"/>
                  </a:lnTo>
                  <a:lnTo>
                    <a:pt x="1431920" y="21080"/>
                  </a:lnTo>
                  <a:lnTo>
                    <a:pt x="1449193" y="41849"/>
                  </a:lnTo>
                  <a:lnTo>
                    <a:pt x="1467399" y="61997"/>
                  </a:lnTo>
                  <a:lnTo>
                    <a:pt x="1486692" y="81212"/>
                  </a:lnTo>
                  <a:lnTo>
                    <a:pt x="1565626" y="156003"/>
                  </a:lnTo>
                  <a:lnTo>
                    <a:pt x="1596003" y="185862"/>
                  </a:lnTo>
                  <a:lnTo>
                    <a:pt x="1620942" y="212147"/>
                  </a:lnTo>
                  <a:lnTo>
                    <a:pt x="0" y="1370674"/>
                  </a:lnTo>
                  <a:close/>
                </a:path>
              </a:pathLst>
            </a:custGeom>
            <a:solidFill>
              <a:srgbClr val="040404">
                <a:alpha val="6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434129" y="4871592"/>
              <a:ext cx="2086610" cy="1815464"/>
            </a:xfrm>
            <a:custGeom>
              <a:avLst/>
              <a:gdLst/>
              <a:ahLst/>
              <a:cxnLst/>
              <a:rect l="l" t="t" r="r" b="b"/>
              <a:pathLst>
                <a:path w="2086609" h="1815465">
                  <a:moveTo>
                    <a:pt x="2086051" y="313258"/>
                  </a:moveTo>
                  <a:lnTo>
                    <a:pt x="2068182" y="283908"/>
                  </a:lnTo>
                  <a:lnTo>
                    <a:pt x="2043785" y="253796"/>
                  </a:lnTo>
                  <a:lnTo>
                    <a:pt x="2011934" y="220256"/>
                  </a:lnTo>
                  <a:lnTo>
                    <a:pt x="1971687" y="180657"/>
                  </a:lnTo>
                  <a:lnTo>
                    <a:pt x="1907057" y="202209"/>
                  </a:lnTo>
                  <a:lnTo>
                    <a:pt x="1894027" y="218084"/>
                  </a:lnTo>
                  <a:lnTo>
                    <a:pt x="1884883" y="238455"/>
                  </a:lnTo>
                  <a:lnTo>
                    <a:pt x="1879777" y="263499"/>
                  </a:lnTo>
                  <a:lnTo>
                    <a:pt x="1878876" y="293357"/>
                  </a:lnTo>
                  <a:lnTo>
                    <a:pt x="1808048" y="320421"/>
                  </a:lnTo>
                  <a:lnTo>
                    <a:pt x="1716455" y="354685"/>
                  </a:lnTo>
                  <a:lnTo>
                    <a:pt x="1699958" y="369239"/>
                  </a:lnTo>
                  <a:lnTo>
                    <a:pt x="1690141" y="387832"/>
                  </a:lnTo>
                  <a:lnTo>
                    <a:pt x="1686852" y="410159"/>
                  </a:lnTo>
                  <a:lnTo>
                    <a:pt x="1689925" y="435902"/>
                  </a:lnTo>
                  <a:lnTo>
                    <a:pt x="1623707" y="461048"/>
                  </a:lnTo>
                  <a:lnTo>
                    <a:pt x="1539113" y="493903"/>
                  </a:lnTo>
                  <a:lnTo>
                    <a:pt x="1526654" y="507034"/>
                  </a:lnTo>
                  <a:lnTo>
                    <a:pt x="1519008" y="524357"/>
                  </a:lnTo>
                  <a:lnTo>
                    <a:pt x="1516037" y="546354"/>
                  </a:lnTo>
                  <a:lnTo>
                    <a:pt x="1517561" y="573468"/>
                  </a:lnTo>
                  <a:lnTo>
                    <a:pt x="1467523" y="592086"/>
                  </a:lnTo>
                  <a:lnTo>
                    <a:pt x="1403197" y="616559"/>
                  </a:lnTo>
                  <a:lnTo>
                    <a:pt x="1390484" y="628967"/>
                  </a:lnTo>
                  <a:lnTo>
                    <a:pt x="1382280" y="643699"/>
                  </a:lnTo>
                  <a:lnTo>
                    <a:pt x="1378724" y="660603"/>
                  </a:lnTo>
                  <a:lnTo>
                    <a:pt x="1379994" y="679538"/>
                  </a:lnTo>
                  <a:lnTo>
                    <a:pt x="1326565" y="702246"/>
                  </a:lnTo>
                  <a:lnTo>
                    <a:pt x="1257350" y="730923"/>
                  </a:lnTo>
                  <a:lnTo>
                    <a:pt x="1248003" y="740867"/>
                  </a:lnTo>
                  <a:lnTo>
                    <a:pt x="1242225" y="753287"/>
                  </a:lnTo>
                  <a:lnTo>
                    <a:pt x="1239862" y="768210"/>
                  </a:lnTo>
                  <a:lnTo>
                    <a:pt x="1240777" y="785609"/>
                  </a:lnTo>
                  <a:lnTo>
                    <a:pt x="1199438" y="797712"/>
                  </a:lnTo>
                  <a:lnTo>
                    <a:pt x="1146302" y="813790"/>
                  </a:lnTo>
                  <a:lnTo>
                    <a:pt x="1133589" y="823112"/>
                  </a:lnTo>
                  <a:lnTo>
                    <a:pt x="1125372" y="836168"/>
                  </a:lnTo>
                  <a:lnTo>
                    <a:pt x="1121829" y="852944"/>
                  </a:lnTo>
                  <a:lnTo>
                    <a:pt x="1123099" y="873455"/>
                  </a:lnTo>
                  <a:lnTo>
                    <a:pt x="1085164" y="887730"/>
                  </a:lnTo>
                  <a:lnTo>
                    <a:pt x="1036916" y="906602"/>
                  </a:lnTo>
                  <a:lnTo>
                    <a:pt x="1028801" y="917168"/>
                  </a:lnTo>
                  <a:lnTo>
                    <a:pt x="1024280" y="928979"/>
                  </a:lnTo>
                  <a:lnTo>
                    <a:pt x="1023162" y="942035"/>
                  </a:lnTo>
                  <a:lnTo>
                    <a:pt x="1025309" y="956322"/>
                  </a:lnTo>
                  <a:lnTo>
                    <a:pt x="991717" y="966241"/>
                  </a:lnTo>
                  <a:lnTo>
                    <a:pt x="949071" y="979525"/>
                  </a:lnTo>
                  <a:lnTo>
                    <a:pt x="939749" y="986028"/>
                  </a:lnTo>
                  <a:lnTo>
                    <a:pt x="934148" y="995476"/>
                  </a:lnTo>
                  <a:lnTo>
                    <a:pt x="932294" y="1007732"/>
                  </a:lnTo>
                  <a:lnTo>
                    <a:pt x="934148" y="1022616"/>
                  </a:lnTo>
                  <a:lnTo>
                    <a:pt x="899350" y="1032535"/>
                  </a:lnTo>
                  <a:lnTo>
                    <a:pt x="854595" y="1045819"/>
                  </a:lnTo>
                  <a:lnTo>
                    <a:pt x="838022" y="1088923"/>
                  </a:lnTo>
                  <a:lnTo>
                    <a:pt x="810704" y="1096403"/>
                  </a:lnTo>
                  <a:lnTo>
                    <a:pt x="775042" y="1105496"/>
                  </a:lnTo>
                  <a:lnTo>
                    <a:pt x="765467" y="1110132"/>
                  </a:lnTo>
                  <a:lnTo>
                    <a:pt x="759294" y="1118958"/>
                  </a:lnTo>
                  <a:lnTo>
                    <a:pt x="756869" y="1131824"/>
                  </a:lnTo>
                  <a:lnTo>
                    <a:pt x="758469" y="1148588"/>
                  </a:lnTo>
                  <a:lnTo>
                    <a:pt x="732370" y="1156322"/>
                  </a:lnTo>
                  <a:lnTo>
                    <a:pt x="698804" y="1166812"/>
                  </a:lnTo>
                  <a:lnTo>
                    <a:pt x="689762" y="1173962"/>
                  </a:lnTo>
                  <a:lnTo>
                    <a:pt x="684923" y="1182979"/>
                  </a:lnTo>
                  <a:lnTo>
                    <a:pt x="684123" y="1193850"/>
                  </a:lnTo>
                  <a:lnTo>
                    <a:pt x="687197" y="1206588"/>
                  </a:lnTo>
                  <a:lnTo>
                    <a:pt x="664235" y="1211897"/>
                  </a:lnTo>
                  <a:lnTo>
                    <a:pt x="623811" y="1230833"/>
                  </a:lnTo>
                  <a:lnTo>
                    <a:pt x="620903" y="1254658"/>
                  </a:lnTo>
                  <a:lnTo>
                    <a:pt x="592620" y="1264323"/>
                  </a:lnTo>
                  <a:lnTo>
                    <a:pt x="572427" y="1275994"/>
                  </a:lnTo>
                  <a:lnTo>
                    <a:pt x="560311" y="1289850"/>
                  </a:lnTo>
                  <a:lnTo>
                    <a:pt x="556260" y="1306042"/>
                  </a:lnTo>
                  <a:lnTo>
                    <a:pt x="532307" y="1314399"/>
                  </a:lnTo>
                  <a:lnTo>
                    <a:pt x="515035" y="1324470"/>
                  </a:lnTo>
                  <a:lnTo>
                    <a:pt x="504291" y="1336103"/>
                  </a:lnTo>
                  <a:lnTo>
                    <a:pt x="499910" y="1349133"/>
                  </a:lnTo>
                  <a:lnTo>
                    <a:pt x="480314" y="1354124"/>
                  </a:lnTo>
                  <a:lnTo>
                    <a:pt x="466140" y="1361770"/>
                  </a:lnTo>
                  <a:lnTo>
                    <a:pt x="458343" y="1370939"/>
                  </a:lnTo>
                  <a:lnTo>
                    <a:pt x="461797" y="1358709"/>
                  </a:lnTo>
                  <a:lnTo>
                    <a:pt x="466763" y="1332560"/>
                  </a:lnTo>
                  <a:lnTo>
                    <a:pt x="467677" y="1317637"/>
                  </a:lnTo>
                  <a:lnTo>
                    <a:pt x="472770" y="1302727"/>
                  </a:lnTo>
                  <a:lnTo>
                    <a:pt x="481914" y="1287805"/>
                  </a:lnTo>
                  <a:lnTo>
                    <a:pt x="494944" y="1272895"/>
                  </a:lnTo>
                  <a:lnTo>
                    <a:pt x="1863953" y="74587"/>
                  </a:lnTo>
                  <a:lnTo>
                    <a:pt x="1849615" y="56172"/>
                  </a:lnTo>
                  <a:lnTo>
                    <a:pt x="1836204" y="37922"/>
                  </a:lnTo>
                  <a:lnTo>
                    <a:pt x="1823402" y="19342"/>
                  </a:lnTo>
                  <a:lnTo>
                    <a:pt x="1810918" y="0"/>
                  </a:lnTo>
                  <a:lnTo>
                    <a:pt x="380580" y="1301064"/>
                  </a:lnTo>
                  <a:lnTo>
                    <a:pt x="374129" y="1314716"/>
                  </a:lnTo>
                  <a:lnTo>
                    <a:pt x="370014" y="1330693"/>
                  </a:lnTo>
                  <a:lnTo>
                    <a:pt x="368693" y="1348841"/>
                  </a:lnTo>
                  <a:lnTo>
                    <a:pt x="370636" y="1369021"/>
                  </a:lnTo>
                  <a:lnTo>
                    <a:pt x="371538" y="1396987"/>
                  </a:lnTo>
                  <a:lnTo>
                    <a:pt x="369189" y="1421231"/>
                  </a:lnTo>
                  <a:lnTo>
                    <a:pt x="363931" y="1439875"/>
                  </a:lnTo>
                  <a:lnTo>
                    <a:pt x="360489" y="1441742"/>
                  </a:lnTo>
                  <a:lnTo>
                    <a:pt x="351967" y="1452435"/>
                  </a:lnTo>
                  <a:lnTo>
                    <a:pt x="350748" y="1465148"/>
                  </a:lnTo>
                  <a:lnTo>
                    <a:pt x="330517" y="1469809"/>
                  </a:lnTo>
                  <a:lnTo>
                    <a:pt x="316979" y="1476336"/>
                  </a:lnTo>
                  <a:lnTo>
                    <a:pt x="309956" y="1484731"/>
                  </a:lnTo>
                  <a:lnTo>
                    <a:pt x="309308" y="1494980"/>
                  </a:lnTo>
                  <a:lnTo>
                    <a:pt x="293154" y="1501178"/>
                  </a:lnTo>
                  <a:lnTo>
                    <a:pt x="281965" y="1509687"/>
                  </a:lnTo>
                  <a:lnTo>
                    <a:pt x="275755" y="1520393"/>
                  </a:lnTo>
                  <a:lnTo>
                    <a:pt x="274510" y="1533105"/>
                  </a:lnTo>
                  <a:lnTo>
                    <a:pt x="255295" y="1539011"/>
                  </a:lnTo>
                  <a:lnTo>
                    <a:pt x="242608" y="1546771"/>
                  </a:lnTo>
                  <a:lnTo>
                    <a:pt x="236753" y="1556410"/>
                  </a:lnTo>
                  <a:lnTo>
                    <a:pt x="238048" y="1567903"/>
                  </a:lnTo>
                  <a:lnTo>
                    <a:pt x="218744" y="1572285"/>
                  </a:lnTo>
                  <a:lnTo>
                    <a:pt x="205511" y="1578063"/>
                  </a:lnTo>
                  <a:lnTo>
                    <a:pt x="198183" y="1585391"/>
                  </a:lnTo>
                  <a:lnTo>
                    <a:pt x="196608" y="1594421"/>
                  </a:lnTo>
                  <a:lnTo>
                    <a:pt x="178320" y="1600949"/>
                  </a:lnTo>
                  <a:lnTo>
                    <a:pt x="165950" y="1608099"/>
                  </a:lnTo>
                  <a:lnTo>
                    <a:pt x="159778" y="1615871"/>
                  </a:lnTo>
                  <a:lnTo>
                    <a:pt x="160147" y="1624266"/>
                  </a:lnTo>
                  <a:lnTo>
                    <a:pt x="144272" y="1626692"/>
                  </a:lnTo>
                  <a:lnTo>
                    <a:pt x="133832" y="1631302"/>
                  </a:lnTo>
                  <a:lnTo>
                    <a:pt x="128676" y="1637779"/>
                  </a:lnTo>
                  <a:lnTo>
                    <a:pt x="128651" y="1645805"/>
                  </a:lnTo>
                  <a:lnTo>
                    <a:pt x="109410" y="1649945"/>
                  </a:lnTo>
                  <a:lnTo>
                    <a:pt x="97790" y="1656575"/>
                  </a:lnTo>
                  <a:lnTo>
                    <a:pt x="92062" y="1664449"/>
                  </a:lnTo>
                  <a:lnTo>
                    <a:pt x="90538" y="1672323"/>
                  </a:lnTo>
                  <a:lnTo>
                    <a:pt x="74117" y="1676704"/>
                  </a:lnTo>
                  <a:lnTo>
                    <a:pt x="62357" y="1682470"/>
                  </a:lnTo>
                  <a:lnTo>
                    <a:pt x="55575" y="1689811"/>
                  </a:lnTo>
                  <a:lnTo>
                    <a:pt x="54076" y="1698840"/>
                  </a:lnTo>
                  <a:lnTo>
                    <a:pt x="39103" y="1704124"/>
                  </a:lnTo>
                  <a:lnTo>
                    <a:pt x="28790" y="1710029"/>
                  </a:lnTo>
                  <a:lnTo>
                    <a:pt x="22834" y="1716557"/>
                  </a:lnTo>
                  <a:lnTo>
                    <a:pt x="20929" y="1723707"/>
                  </a:lnTo>
                  <a:lnTo>
                    <a:pt x="10668" y="1731479"/>
                  </a:lnTo>
                  <a:lnTo>
                    <a:pt x="4762" y="1742351"/>
                  </a:lnTo>
                  <a:lnTo>
                    <a:pt x="3213" y="1756333"/>
                  </a:lnTo>
                  <a:lnTo>
                    <a:pt x="6007" y="1773428"/>
                  </a:lnTo>
                  <a:lnTo>
                    <a:pt x="1371" y="1783397"/>
                  </a:lnTo>
                  <a:lnTo>
                    <a:pt x="0" y="1793519"/>
                  </a:lnTo>
                  <a:lnTo>
                    <a:pt x="2044" y="1803958"/>
                  </a:lnTo>
                  <a:lnTo>
                    <a:pt x="7670" y="1814868"/>
                  </a:lnTo>
                  <a:lnTo>
                    <a:pt x="2086051" y="313258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441799" y="5113570"/>
              <a:ext cx="2098675" cy="1590675"/>
            </a:xfrm>
            <a:custGeom>
              <a:avLst/>
              <a:gdLst/>
              <a:ahLst/>
              <a:cxnLst/>
              <a:rect l="l" t="t" r="r" b="b"/>
              <a:pathLst>
                <a:path w="2098675" h="1590675">
                  <a:moveTo>
                    <a:pt x="25871" y="1590358"/>
                  </a:moveTo>
                  <a:lnTo>
                    <a:pt x="13880" y="1588001"/>
                  </a:lnTo>
                  <a:lnTo>
                    <a:pt x="5308" y="1582226"/>
                  </a:lnTo>
                  <a:lnTo>
                    <a:pt x="0" y="1572877"/>
                  </a:lnTo>
                  <a:lnTo>
                    <a:pt x="214560" y="1401393"/>
                  </a:lnTo>
                  <a:lnTo>
                    <a:pt x="597275" y="1099954"/>
                  </a:lnTo>
                  <a:lnTo>
                    <a:pt x="1164587" y="659655"/>
                  </a:lnTo>
                  <a:lnTo>
                    <a:pt x="2025350" y="0"/>
                  </a:lnTo>
                  <a:lnTo>
                    <a:pt x="2051661" y="30843"/>
                  </a:lnTo>
                  <a:lnTo>
                    <a:pt x="2071757" y="60288"/>
                  </a:lnTo>
                  <a:lnTo>
                    <a:pt x="2086881" y="90665"/>
                  </a:lnTo>
                  <a:lnTo>
                    <a:pt x="2098275" y="124305"/>
                  </a:lnTo>
                  <a:lnTo>
                    <a:pt x="41435" y="1589451"/>
                  </a:lnTo>
                  <a:lnTo>
                    <a:pt x="25871" y="1590358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441799" y="5113570"/>
              <a:ext cx="2098675" cy="1590675"/>
            </a:xfrm>
            <a:custGeom>
              <a:avLst/>
              <a:gdLst/>
              <a:ahLst/>
              <a:cxnLst/>
              <a:rect l="l" t="t" r="r" b="b"/>
              <a:pathLst>
                <a:path w="2098675" h="1590675">
                  <a:moveTo>
                    <a:pt x="25871" y="1590358"/>
                  </a:moveTo>
                  <a:lnTo>
                    <a:pt x="13880" y="1588001"/>
                  </a:lnTo>
                  <a:lnTo>
                    <a:pt x="5308" y="1582226"/>
                  </a:lnTo>
                  <a:lnTo>
                    <a:pt x="0" y="1572877"/>
                  </a:lnTo>
                  <a:lnTo>
                    <a:pt x="214560" y="1401393"/>
                  </a:lnTo>
                  <a:lnTo>
                    <a:pt x="597275" y="1099954"/>
                  </a:lnTo>
                  <a:lnTo>
                    <a:pt x="1164587" y="659655"/>
                  </a:lnTo>
                  <a:lnTo>
                    <a:pt x="2025350" y="0"/>
                  </a:lnTo>
                  <a:lnTo>
                    <a:pt x="2051661" y="30843"/>
                  </a:lnTo>
                  <a:lnTo>
                    <a:pt x="2071757" y="60288"/>
                  </a:lnTo>
                  <a:lnTo>
                    <a:pt x="2086881" y="90665"/>
                  </a:lnTo>
                  <a:lnTo>
                    <a:pt x="2098275" y="124305"/>
                  </a:lnTo>
                  <a:lnTo>
                    <a:pt x="41435" y="1589451"/>
                  </a:lnTo>
                  <a:lnTo>
                    <a:pt x="25871" y="1590358"/>
                  </a:lnTo>
                  <a:close/>
                </a:path>
              </a:pathLst>
            </a:custGeom>
            <a:solidFill>
              <a:srgbClr val="663300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3641" y="7510179"/>
              <a:ext cx="613240" cy="66341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0456" y="5433449"/>
              <a:ext cx="1821851" cy="1252998"/>
            </a:xfrm>
            <a:prstGeom prst="rect">
              <a:avLst/>
            </a:prstGeom>
          </p:spPr>
        </p:pic>
      </p:grpSp>
      <p:grpSp>
        <p:nvGrpSpPr>
          <p:cNvPr id="55" name="object 55" descr=""/>
          <p:cNvGrpSpPr/>
          <p:nvPr/>
        </p:nvGrpSpPr>
        <p:grpSpPr>
          <a:xfrm>
            <a:off x="6581" y="3557266"/>
            <a:ext cx="3895090" cy="4356100"/>
            <a:chOff x="6581" y="3557266"/>
            <a:chExt cx="3895090" cy="4356100"/>
          </a:xfrm>
        </p:grpSpPr>
        <p:pic>
          <p:nvPicPr>
            <p:cNvPr id="56" name="object 5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96" y="3557266"/>
              <a:ext cx="3891588" cy="4356099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581" y="3563896"/>
              <a:ext cx="3477260" cy="2324100"/>
            </a:xfrm>
            <a:custGeom>
              <a:avLst/>
              <a:gdLst/>
              <a:ahLst/>
              <a:cxnLst/>
              <a:rect l="l" t="t" r="r" b="b"/>
              <a:pathLst>
                <a:path w="3477260" h="2324100">
                  <a:moveTo>
                    <a:pt x="2297164" y="12699"/>
                  </a:moveTo>
                  <a:lnTo>
                    <a:pt x="2292606" y="12699"/>
                  </a:lnTo>
                  <a:lnTo>
                    <a:pt x="2293849" y="0"/>
                  </a:lnTo>
                  <a:lnTo>
                    <a:pt x="2297164" y="12699"/>
                  </a:lnTo>
                  <a:close/>
                </a:path>
                <a:path w="3477260" h="2324100">
                  <a:moveTo>
                    <a:pt x="2317053" y="12699"/>
                  </a:moveTo>
                  <a:lnTo>
                    <a:pt x="2298821" y="12699"/>
                  </a:lnTo>
                  <a:lnTo>
                    <a:pt x="2298821" y="0"/>
                  </a:lnTo>
                  <a:lnTo>
                    <a:pt x="2308766" y="0"/>
                  </a:lnTo>
                  <a:lnTo>
                    <a:pt x="2317053" y="12699"/>
                  </a:lnTo>
                  <a:close/>
                </a:path>
                <a:path w="3477260" h="2324100">
                  <a:moveTo>
                    <a:pt x="2366775" y="12699"/>
                  </a:moveTo>
                  <a:lnTo>
                    <a:pt x="2348543" y="12699"/>
                  </a:lnTo>
                  <a:lnTo>
                    <a:pt x="2348543" y="0"/>
                  </a:lnTo>
                  <a:lnTo>
                    <a:pt x="2370090" y="0"/>
                  </a:lnTo>
                  <a:lnTo>
                    <a:pt x="2366775" y="12699"/>
                  </a:lnTo>
                  <a:close/>
                </a:path>
                <a:path w="3477260" h="2324100">
                  <a:moveTo>
                    <a:pt x="2383349" y="12699"/>
                  </a:moveTo>
                  <a:lnTo>
                    <a:pt x="2370090" y="0"/>
                  </a:lnTo>
                  <a:lnTo>
                    <a:pt x="2386664" y="0"/>
                  </a:lnTo>
                  <a:lnTo>
                    <a:pt x="2383349" y="12699"/>
                  </a:lnTo>
                  <a:close/>
                </a:path>
                <a:path w="3477260" h="2324100">
                  <a:moveTo>
                    <a:pt x="2393294" y="50799"/>
                  </a:moveTo>
                  <a:lnTo>
                    <a:pt x="2373404" y="50799"/>
                  </a:lnTo>
                  <a:lnTo>
                    <a:pt x="2374233" y="44449"/>
                  </a:lnTo>
                  <a:lnTo>
                    <a:pt x="2376719" y="38099"/>
                  </a:lnTo>
                  <a:lnTo>
                    <a:pt x="2371747" y="25399"/>
                  </a:lnTo>
                  <a:lnTo>
                    <a:pt x="2389979" y="25399"/>
                  </a:lnTo>
                  <a:lnTo>
                    <a:pt x="2394951" y="12699"/>
                  </a:lnTo>
                  <a:lnTo>
                    <a:pt x="2394951" y="0"/>
                  </a:lnTo>
                  <a:lnTo>
                    <a:pt x="2407666" y="12699"/>
                  </a:lnTo>
                  <a:lnTo>
                    <a:pt x="2414633" y="12699"/>
                  </a:lnTo>
                  <a:lnTo>
                    <a:pt x="2417559" y="25399"/>
                  </a:lnTo>
                  <a:lnTo>
                    <a:pt x="2417857" y="38099"/>
                  </a:lnTo>
                  <a:lnTo>
                    <a:pt x="2396608" y="38099"/>
                  </a:lnTo>
                  <a:lnTo>
                    <a:pt x="2393294" y="50799"/>
                  </a:lnTo>
                  <a:close/>
                </a:path>
                <a:path w="3477260" h="2324100">
                  <a:moveTo>
                    <a:pt x="2557713" y="12699"/>
                  </a:moveTo>
                  <a:lnTo>
                    <a:pt x="2552197" y="0"/>
                  </a:lnTo>
                  <a:lnTo>
                    <a:pt x="2564006" y="0"/>
                  </a:lnTo>
                  <a:lnTo>
                    <a:pt x="2557713" y="12699"/>
                  </a:lnTo>
                  <a:close/>
                </a:path>
                <a:path w="3477260" h="2324100">
                  <a:moveTo>
                    <a:pt x="2579959" y="12699"/>
                  </a:moveTo>
                  <a:lnTo>
                    <a:pt x="2569237" y="12699"/>
                  </a:lnTo>
                  <a:lnTo>
                    <a:pt x="2568564" y="0"/>
                  </a:lnTo>
                  <a:lnTo>
                    <a:pt x="2579622" y="0"/>
                  </a:lnTo>
                  <a:lnTo>
                    <a:pt x="2579959" y="12699"/>
                  </a:lnTo>
                  <a:close/>
                </a:path>
                <a:path w="3477260" h="2324100">
                  <a:moveTo>
                    <a:pt x="2118164" y="25399"/>
                  </a:moveTo>
                  <a:lnTo>
                    <a:pt x="2073414" y="25399"/>
                  </a:lnTo>
                  <a:lnTo>
                    <a:pt x="2081131" y="12699"/>
                  </a:lnTo>
                  <a:lnTo>
                    <a:pt x="2114849" y="12699"/>
                  </a:lnTo>
                  <a:lnTo>
                    <a:pt x="2118164" y="21167"/>
                  </a:lnTo>
                  <a:lnTo>
                    <a:pt x="2118164" y="25399"/>
                  </a:lnTo>
                  <a:close/>
                </a:path>
                <a:path w="3477260" h="2324100">
                  <a:moveTo>
                    <a:pt x="2118164" y="19050"/>
                  </a:moveTo>
                  <a:lnTo>
                    <a:pt x="2114849" y="12699"/>
                  </a:lnTo>
                  <a:lnTo>
                    <a:pt x="2118164" y="12699"/>
                  </a:lnTo>
                  <a:lnTo>
                    <a:pt x="2118164" y="19050"/>
                  </a:lnTo>
                  <a:close/>
                </a:path>
                <a:path w="3477260" h="2324100">
                  <a:moveTo>
                    <a:pt x="2128108" y="25399"/>
                  </a:moveTo>
                  <a:lnTo>
                    <a:pt x="2121479" y="25399"/>
                  </a:lnTo>
                  <a:lnTo>
                    <a:pt x="2121479" y="12699"/>
                  </a:lnTo>
                  <a:lnTo>
                    <a:pt x="2128108" y="25399"/>
                  </a:lnTo>
                  <a:close/>
                </a:path>
                <a:path w="3477260" h="2324100">
                  <a:moveTo>
                    <a:pt x="2144683" y="25399"/>
                  </a:moveTo>
                  <a:lnTo>
                    <a:pt x="2136396" y="25399"/>
                  </a:lnTo>
                  <a:lnTo>
                    <a:pt x="2134738" y="12699"/>
                  </a:lnTo>
                  <a:lnTo>
                    <a:pt x="2144683" y="25399"/>
                  </a:lnTo>
                  <a:close/>
                </a:path>
                <a:path w="3477260" h="2324100">
                  <a:moveTo>
                    <a:pt x="2297164" y="38099"/>
                  </a:moveTo>
                  <a:lnTo>
                    <a:pt x="2288877" y="38099"/>
                  </a:lnTo>
                  <a:lnTo>
                    <a:pt x="2291363" y="12699"/>
                  </a:lnTo>
                  <a:lnTo>
                    <a:pt x="2310216" y="12699"/>
                  </a:lnTo>
                  <a:lnTo>
                    <a:pt x="2309517" y="25399"/>
                  </a:lnTo>
                  <a:lnTo>
                    <a:pt x="2302136" y="25399"/>
                  </a:lnTo>
                  <a:lnTo>
                    <a:pt x="2297164" y="38099"/>
                  </a:lnTo>
                  <a:close/>
                </a:path>
                <a:path w="3477260" h="2324100">
                  <a:moveTo>
                    <a:pt x="2389979" y="25399"/>
                  </a:moveTo>
                  <a:lnTo>
                    <a:pt x="2330312" y="25399"/>
                  </a:lnTo>
                  <a:lnTo>
                    <a:pt x="2323682" y="12699"/>
                  </a:lnTo>
                  <a:lnTo>
                    <a:pt x="2383349" y="12699"/>
                  </a:lnTo>
                  <a:lnTo>
                    <a:pt x="2389979" y="25399"/>
                  </a:lnTo>
                  <a:close/>
                </a:path>
                <a:path w="3477260" h="2324100">
                  <a:moveTo>
                    <a:pt x="2573950" y="25399"/>
                  </a:moveTo>
                  <a:lnTo>
                    <a:pt x="2525886" y="25399"/>
                  </a:lnTo>
                  <a:lnTo>
                    <a:pt x="2532516" y="12699"/>
                  </a:lnTo>
                  <a:lnTo>
                    <a:pt x="2567321" y="12699"/>
                  </a:lnTo>
                  <a:lnTo>
                    <a:pt x="2573950" y="25399"/>
                  </a:lnTo>
                  <a:close/>
                </a:path>
                <a:path w="3477260" h="2324100">
                  <a:moveTo>
                    <a:pt x="2591147" y="25399"/>
                  </a:moveTo>
                  <a:lnTo>
                    <a:pt x="2577266" y="25399"/>
                  </a:lnTo>
                  <a:lnTo>
                    <a:pt x="2585682" y="12699"/>
                  </a:lnTo>
                  <a:lnTo>
                    <a:pt x="2591147" y="25399"/>
                  </a:lnTo>
                  <a:close/>
                </a:path>
                <a:path w="3477260" h="2324100">
                  <a:moveTo>
                    <a:pt x="2119821" y="50799"/>
                  </a:moveTo>
                  <a:lnTo>
                    <a:pt x="2089988" y="50799"/>
                  </a:lnTo>
                  <a:lnTo>
                    <a:pt x="2089988" y="25399"/>
                  </a:lnTo>
                  <a:lnTo>
                    <a:pt x="2119821" y="25399"/>
                  </a:lnTo>
                  <a:lnTo>
                    <a:pt x="2118164" y="21167"/>
                  </a:lnTo>
                  <a:lnTo>
                    <a:pt x="2118164" y="19050"/>
                  </a:lnTo>
                  <a:lnTo>
                    <a:pt x="2121479" y="25399"/>
                  </a:lnTo>
                  <a:lnTo>
                    <a:pt x="2114849" y="38099"/>
                  </a:lnTo>
                  <a:lnTo>
                    <a:pt x="2113192" y="38099"/>
                  </a:lnTo>
                  <a:lnTo>
                    <a:pt x="2119821" y="50799"/>
                  </a:lnTo>
                  <a:close/>
                </a:path>
                <a:path w="3477260" h="2324100">
                  <a:moveTo>
                    <a:pt x="2083358" y="38099"/>
                  </a:moveTo>
                  <a:lnTo>
                    <a:pt x="2063470" y="38099"/>
                  </a:lnTo>
                  <a:lnTo>
                    <a:pt x="2065127" y="25399"/>
                  </a:lnTo>
                  <a:lnTo>
                    <a:pt x="2083358" y="25399"/>
                  </a:lnTo>
                  <a:lnTo>
                    <a:pt x="2083358" y="38099"/>
                  </a:lnTo>
                  <a:close/>
                </a:path>
                <a:path w="3477260" h="2324100">
                  <a:moveTo>
                    <a:pt x="2196062" y="50799"/>
                  </a:moveTo>
                  <a:lnTo>
                    <a:pt x="2128108" y="50799"/>
                  </a:lnTo>
                  <a:lnTo>
                    <a:pt x="2123136" y="38099"/>
                  </a:lnTo>
                  <a:lnTo>
                    <a:pt x="2128108" y="25399"/>
                  </a:lnTo>
                  <a:lnTo>
                    <a:pt x="2132459" y="25399"/>
                  </a:lnTo>
                  <a:lnTo>
                    <a:pt x="2133081" y="38099"/>
                  </a:lnTo>
                  <a:lnTo>
                    <a:pt x="2184461" y="38099"/>
                  </a:lnTo>
                  <a:lnTo>
                    <a:pt x="2196062" y="50799"/>
                  </a:lnTo>
                  <a:close/>
                </a:path>
                <a:path w="3477260" h="2324100">
                  <a:moveTo>
                    <a:pt x="2147998" y="38099"/>
                  </a:moveTo>
                  <a:lnTo>
                    <a:pt x="2138053" y="38099"/>
                  </a:lnTo>
                  <a:lnTo>
                    <a:pt x="2139711" y="25399"/>
                  </a:lnTo>
                  <a:lnTo>
                    <a:pt x="2147713" y="25399"/>
                  </a:lnTo>
                  <a:lnTo>
                    <a:pt x="2147998" y="38099"/>
                  </a:lnTo>
                  <a:close/>
                </a:path>
                <a:path w="3477260" h="2324100">
                  <a:moveTo>
                    <a:pt x="2177831" y="38099"/>
                  </a:moveTo>
                  <a:lnTo>
                    <a:pt x="2162914" y="38099"/>
                  </a:lnTo>
                  <a:lnTo>
                    <a:pt x="2161257" y="25399"/>
                  </a:lnTo>
                  <a:lnTo>
                    <a:pt x="2177831" y="25399"/>
                  </a:lnTo>
                  <a:lnTo>
                    <a:pt x="2177831" y="38099"/>
                  </a:lnTo>
                  <a:close/>
                </a:path>
                <a:path w="3477260" h="2324100">
                  <a:moveTo>
                    <a:pt x="2350201" y="38099"/>
                  </a:moveTo>
                  <a:lnTo>
                    <a:pt x="2315395" y="38099"/>
                  </a:lnTo>
                  <a:lnTo>
                    <a:pt x="2318710" y="25399"/>
                  </a:lnTo>
                  <a:lnTo>
                    <a:pt x="2350201" y="25399"/>
                  </a:lnTo>
                  <a:lnTo>
                    <a:pt x="2350201" y="38099"/>
                  </a:lnTo>
                  <a:close/>
                </a:path>
                <a:path w="3477260" h="2324100">
                  <a:moveTo>
                    <a:pt x="2368432" y="38099"/>
                  </a:moveTo>
                  <a:lnTo>
                    <a:pt x="2361803" y="25399"/>
                  </a:lnTo>
                  <a:lnTo>
                    <a:pt x="2366775" y="25399"/>
                  </a:lnTo>
                  <a:lnTo>
                    <a:pt x="2368432" y="38099"/>
                  </a:lnTo>
                  <a:close/>
                </a:path>
                <a:path w="3477260" h="2324100">
                  <a:moveTo>
                    <a:pt x="2531066" y="38099"/>
                  </a:moveTo>
                  <a:lnTo>
                    <a:pt x="2522571" y="38099"/>
                  </a:lnTo>
                  <a:lnTo>
                    <a:pt x="2529201" y="25399"/>
                  </a:lnTo>
                  <a:lnTo>
                    <a:pt x="2530625" y="25399"/>
                  </a:lnTo>
                  <a:lnTo>
                    <a:pt x="2531066" y="38099"/>
                  </a:lnTo>
                  <a:close/>
                </a:path>
                <a:path w="3477260" h="2324100">
                  <a:moveTo>
                    <a:pt x="2531098" y="28574"/>
                  </a:moveTo>
                  <a:lnTo>
                    <a:pt x="2530625" y="25399"/>
                  </a:lnTo>
                  <a:lnTo>
                    <a:pt x="2530858" y="25399"/>
                  </a:lnTo>
                  <a:lnTo>
                    <a:pt x="2531098" y="28574"/>
                  </a:lnTo>
                  <a:close/>
                </a:path>
                <a:path w="3477260" h="2324100">
                  <a:moveTo>
                    <a:pt x="2559759" y="50799"/>
                  </a:moveTo>
                  <a:lnTo>
                    <a:pt x="2556755" y="50799"/>
                  </a:lnTo>
                  <a:lnTo>
                    <a:pt x="2551446" y="38099"/>
                  </a:lnTo>
                  <a:lnTo>
                    <a:pt x="2533966" y="38099"/>
                  </a:lnTo>
                  <a:lnTo>
                    <a:pt x="2531557" y="25399"/>
                  </a:lnTo>
                  <a:lnTo>
                    <a:pt x="2559034" y="25399"/>
                  </a:lnTo>
                  <a:lnTo>
                    <a:pt x="2565664" y="38099"/>
                  </a:lnTo>
                  <a:lnTo>
                    <a:pt x="2559759" y="50799"/>
                  </a:lnTo>
                  <a:close/>
                </a:path>
                <a:path w="3477260" h="2324100">
                  <a:moveTo>
                    <a:pt x="2593840" y="38099"/>
                  </a:moveTo>
                  <a:lnTo>
                    <a:pt x="2578923" y="38099"/>
                  </a:lnTo>
                  <a:lnTo>
                    <a:pt x="2578923" y="25399"/>
                  </a:lnTo>
                  <a:lnTo>
                    <a:pt x="2593814" y="25399"/>
                  </a:lnTo>
                  <a:lnTo>
                    <a:pt x="2593840" y="38099"/>
                  </a:lnTo>
                  <a:close/>
                </a:path>
                <a:path w="3477260" h="2324100">
                  <a:moveTo>
                    <a:pt x="2532516" y="38099"/>
                  </a:moveTo>
                  <a:lnTo>
                    <a:pt x="2531817" y="38099"/>
                  </a:lnTo>
                  <a:lnTo>
                    <a:pt x="2531098" y="28574"/>
                  </a:lnTo>
                  <a:lnTo>
                    <a:pt x="2532516" y="38099"/>
                  </a:lnTo>
                  <a:close/>
                </a:path>
                <a:path w="3477260" h="2324100">
                  <a:moveTo>
                    <a:pt x="2081701" y="63499"/>
                  </a:moveTo>
                  <a:lnTo>
                    <a:pt x="2073414" y="63499"/>
                  </a:lnTo>
                  <a:lnTo>
                    <a:pt x="2066784" y="50799"/>
                  </a:lnTo>
                  <a:lnTo>
                    <a:pt x="2060155" y="50799"/>
                  </a:lnTo>
                  <a:lnTo>
                    <a:pt x="2060155" y="38099"/>
                  </a:lnTo>
                  <a:lnTo>
                    <a:pt x="2071757" y="38099"/>
                  </a:lnTo>
                  <a:lnTo>
                    <a:pt x="2085016" y="50799"/>
                  </a:lnTo>
                  <a:lnTo>
                    <a:pt x="2081701" y="63499"/>
                  </a:lnTo>
                  <a:close/>
                </a:path>
                <a:path w="3477260" h="2324100">
                  <a:moveTo>
                    <a:pt x="2308766" y="76199"/>
                  </a:moveTo>
                  <a:lnTo>
                    <a:pt x="2290534" y="76199"/>
                  </a:lnTo>
                  <a:lnTo>
                    <a:pt x="2288877" y="63499"/>
                  </a:lnTo>
                  <a:lnTo>
                    <a:pt x="2296775" y="63499"/>
                  </a:lnTo>
                  <a:lnTo>
                    <a:pt x="2293642" y="50799"/>
                  </a:lnTo>
                  <a:lnTo>
                    <a:pt x="2291441" y="38099"/>
                  </a:lnTo>
                  <a:lnTo>
                    <a:pt x="2308766" y="38099"/>
                  </a:lnTo>
                  <a:lnTo>
                    <a:pt x="2309128" y="50799"/>
                  </a:lnTo>
                  <a:lnTo>
                    <a:pt x="2310423" y="50799"/>
                  </a:lnTo>
                  <a:lnTo>
                    <a:pt x="2317053" y="63499"/>
                  </a:lnTo>
                  <a:lnTo>
                    <a:pt x="2308766" y="76199"/>
                  </a:lnTo>
                  <a:close/>
                </a:path>
                <a:path w="3477260" h="2324100">
                  <a:moveTo>
                    <a:pt x="2335284" y="50799"/>
                  </a:moveTo>
                  <a:lnTo>
                    <a:pt x="2319694" y="50799"/>
                  </a:lnTo>
                  <a:lnTo>
                    <a:pt x="2320368" y="38099"/>
                  </a:lnTo>
                  <a:lnTo>
                    <a:pt x="2335284" y="38099"/>
                  </a:lnTo>
                  <a:lnTo>
                    <a:pt x="2335284" y="50799"/>
                  </a:lnTo>
                  <a:close/>
                </a:path>
                <a:path w="3477260" h="2324100">
                  <a:moveTo>
                    <a:pt x="2358384" y="63499"/>
                  </a:moveTo>
                  <a:lnTo>
                    <a:pt x="2340075" y="63499"/>
                  </a:lnTo>
                  <a:lnTo>
                    <a:pt x="2342950" y="50799"/>
                  </a:lnTo>
                  <a:lnTo>
                    <a:pt x="2343649" y="38099"/>
                  </a:lnTo>
                  <a:lnTo>
                    <a:pt x="2375062" y="38099"/>
                  </a:lnTo>
                  <a:lnTo>
                    <a:pt x="2373404" y="44450"/>
                  </a:lnTo>
                  <a:lnTo>
                    <a:pt x="2370090" y="50799"/>
                  </a:lnTo>
                  <a:lnTo>
                    <a:pt x="2356830" y="50799"/>
                  </a:lnTo>
                  <a:lnTo>
                    <a:pt x="2358384" y="63499"/>
                  </a:lnTo>
                  <a:close/>
                </a:path>
                <a:path w="3477260" h="2324100">
                  <a:moveTo>
                    <a:pt x="2374509" y="42333"/>
                  </a:moveTo>
                  <a:lnTo>
                    <a:pt x="2375062" y="38099"/>
                  </a:lnTo>
                  <a:lnTo>
                    <a:pt x="2376719" y="38099"/>
                  </a:lnTo>
                  <a:lnTo>
                    <a:pt x="2374509" y="42333"/>
                  </a:lnTo>
                  <a:close/>
                </a:path>
                <a:path w="3477260" h="2324100">
                  <a:moveTo>
                    <a:pt x="2418155" y="50799"/>
                  </a:moveTo>
                  <a:lnTo>
                    <a:pt x="2416497" y="50799"/>
                  </a:lnTo>
                  <a:lnTo>
                    <a:pt x="2411525" y="38099"/>
                  </a:lnTo>
                  <a:lnTo>
                    <a:pt x="2417857" y="38099"/>
                  </a:lnTo>
                  <a:lnTo>
                    <a:pt x="2418155" y="50799"/>
                  </a:lnTo>
                  <a:close/>
                </a:path>
                <a:path w="3477260" h="2324100">
                  <a:moveTo>
                    <a:pt x="2537488" y="50799"/>
                  </a:moveTo>
                  <a:lnTo>
                    <a:pt x="2507913" y="50799"/>
                  </a:lnTo>
                  <a:lnTo>
                    <a:pt x="2514284" y="38099"/>
                  </a:lnTo>
                  <a:lnTo>
                    <a:pt x="2537488" y="38099"/>
                  </a:lnTo>
                  <a:lnTo>
                    <a:pt x="2537488" y="50799"/>
                  </a:lnTo>
                  <a:close/>
                </a:path>
                <a:path w="3477260" h="2324100">
                  <a:moveTo>
                    <a:pt x="2554476" y="50799"/>
                  </a:moveTo>
                  <a:lnTo>
                    <a:pt x="2540803" y="50799"/>
                  </a:lnTo>
                  <a:lnTo>
                    <a:pt x="2544118" y="38099"/>
                  </a:lnTo>
                  <a:lnTo>
                    <a:pt x="2549815" y="38099"/>
                  </a:lnTo>
                  <a:lnTo>
                    <a:pt x="2554476" y="50799"/>
                  </a:lnTo>
                  <a:close/>
                </a:path>
                <a:path w="3477260" h="2324100">
                  <a:moveTo>
                    <a:pt x="2592027" y="63499"/>
                  </a:moveTo>
                  <a:lnTo>
                    <a:pt x="2580451" y="63499"/>
                  </a:lnTo>
                  <a:lnTo>
                    <a:pt x="2578923" y="50799"/>
                  </a:lnTo>
                  <a:lnTo>
                    <a:pt x="2577266" y="50799"/>
                  </a:lnTo>
                  <a:lnTo>
                    <a:pt x="2577266" y="38099"/>
                  </a:lnTo>
                  <a:lnTo>
                    <a:pt x="2595653" y="38099"/>
                  </a:lnTo>
                  <a:lnTo>
                    <a:pt x="2592027" y="63499"/>
                  </a:lnTo>
                  <a:close/>
                </a:path>
                <a:path w="3477260" h="2324100">
                  <a:moveTo>
                    <a:pt x="2371747" y="50799"/>
                  </a:moveTo>
                  <a:lnTo>
                    <a:pt x="2373404" y="44449"/>
                  </a:lnTo>
                  <a:lnTo>
                    <a:pt x="2374509" y="42333"/>
                  </a:lnTo>
                  <a:lnTo>
                    <a:pt x="2374233" y="44450"/>
                  </a:lnTo>
                  <a:lnTo>
                    <a:pt x="2371747" y="50799"/>
                  </a:lnTo>
                  <a:close/>
                </a:path>
                <a:path w="3477260" h="2324100">
                  <a:moveTo>
                    <a:pt x="2070099" y="63499"/>
                  </a:moveTo>
                  <a:lnTo>
                    <a:pt x="2063470" y="63499"/>
                  </a:lnTo>
                  <a:lnTo>
                    <a:pt x="2063470" y="50799"/>
                  </a:lnTo>
                  <a:lnTo>
                    <a:pt x="2066784" y="50799"/>
                  </a:lnTo>
                  <a:lnTo>
                    <a:pt x="2070099" y="63499"/>
                  </a:lnTo>
                  <a:close/>
                </a:path>
                <a:path w="3477260" h="2324100">
                  <a:moveTo>
                    <a:pt x="2132951" y="63499"/>
                  </a:moveTo>
                  <a:lnTo>
                    <a:pt x="2088124" y="63499"/>
                  </a:lnTo>
                  <a:lnTo>
                    <a:pt x="2085016" y="50799"/>
                  </a:lnTo>
                  <a:lnTo>
                    <a:pt x="2129766" y="50799"/>
                  </a:lnTo>
                  <a:lnTo>
                    <a:pt x="2132951" y="63499"/>
                  </a:lnTo>
                  <a:close/>
                </a:path>
                <a:path w="3477260" h="2324100">
                  <a:moveTo>
                    <a:pt x="2134738" y="63499"/>
                  </a:moveTo>
                  <a:lnTo>
                    <a:pt x="2131423" y="50799"/>
                  </a:lnTo>
                  <a:lnTo>
                    <a:pt x="2139710" y="50799"/>
                  </a:lnTo>
                  <a:lnTo>
                    <a:pt x="2134738" y="63499"/>
                  </a:lnTo>
                  <a:close/>
                </a:path>
                <a:path w="3477260" h="2324100">
                  <a:moveTo>
                    <a:pt x="2151312" y="63499"/>
                  </a:moveTo>
                  <a:lnTo>
                    <a:pt x="2149655" y="63499"/>
                  </a:lnTo>
                  <a:lnTo>
                    <a:pt x="2144682" y="50799"/>
                  </a:lnTo>
                  <a:lnTo>
                    <a:pt x="2152970" y="50799"/>
                  </a:lnTo>
                  <a:lnTo>
                    <a:pt x="2151312" y="63499"/>
                  </a:lnTo>
                  <a:close/>
                </a:path>
                <a:path w="3477260" h="2324100">
                  <a:moveTo>
                    <a:pt x="2161256" y="63499"/>
                  </a:moveTo>
                  <a:lnTo>
                    <a:pt x="2152969" y="63499"/>
                  </a:lnTo>
                  <a:lnTo>
                    <a:pt x="2162914" y="50799"/>
                  </a:lnTo>
                  <a:lnTo>
                    <a:pt x="2161256" y="63499"/>
                  </a:lnTo>
                  <a:close/>
                </a:path>
                <a:path w="3477260" h="2324100">
                  <a:moveTo>
                    <a:pt x="2189432" y="63499"/>
                  </a:moveTo>
                  <a:lnTo>
                    <a:pt x="2163173" y="63499"/>
                  </a:lnTo>
                  <a:lnTo>
                    <a:pt x="2164572" y="50799"/>
                  </a:lnTo>
                  <a:lnTo>
                    <a:pt x="2179488" y="50799"/>
                  </a:lnTo>
                  <a:lnTo>
                    <a:pt x="2189432" y="63499"/>
                  </a:lnTo>
                  <a:close/>
                </a:path>
                <a:path w="3477260" h="2324100">
                  <a:moveTo>
                    <a:pt x="2206007" y="63499"/>
                  </a:moveTo>
                  <a:lnTo>
                    <a:pt x="2189432" y="63499"/>
                  </a:lnTo>
                  <a:lnTo>
                    <a:pt x="2191090" y="50799"/>
                  </a:lnTo>
                  <a:lnTo>
                    <a:pt x="2206007" y="50799"/>
                  </a:lnTo>
                  <a:lnTo>
                    <a:pt x="2206007" y="63499"/>
                  </a:lnTo>
                  <a:close/>
                </a:path>
                <a:path w="3477260" h="2324100">
                  <a:moveTo>
                    <a:pt x="2324563" y="63499"/>
                  </a:moveTo>
                  <a:lnTo>
                    <a:pt x="2319953" y="50799"/>
                  </a:lnTo>
                  <a:lnTo>
                    <a:pt x="2336942" y="50799"/>
                  </a:lnTo>
                  <a:lnTo>
                    <a:pt x="2324563" y="63499"/>
                  </a:lnTo>
                  <a:close/>
                </a:path>
                <a:path w="3477260" h="2324100">
                  <a:moveTo>
                    <a:pt x="2389979" y="76199"/>
                  </a:moveTo>
                  <a:lnTo>
                    <a:pt x="2363745" y="76199"/>
                  </a:lnTo>
                  <a:lnTo>
                    <a:pt x="2365117" y="63499"/>
                  </a:lnTo>
                  <a:lnTo>
                    <a:pt x="2365117" y="50799"/>
                  </a:lnTo>
                  <a:lnTo>
                    <a:pt x="2385007" y="50799"/>
                  </a:lnTo>
                  <a:lnTo>
                    <a:pt x="2388321" y="63499"/>
                  </a:lnTo>
                  <a:lnTo>
                    <a:pt x="2393293" y="63499"/>
                  </a:lnTo>
                  <a:lnTo>
                    <a:pt x="2389979" y="76199"/>
                  </a:lnTo>
                  <a:close/>
                </a:path>
                <a:path w="3477260" h="2324100">
                  <a:moveTo>
                    <a:pt x="2396608" y="63499"/>
                  </a:moveTo>
                  <a:lnTo>
                    <a:pt x="2388321" y="63499"/>
                  </a:lnTo>
                  <a:lnTo>
                    <a:pt x="2389979" y="50799"/>
                  </a:lnTo>
                  <a:lnTo>
                    <a:pt x="2396608" y="63499"/>
                  </a:lnTo>
                  <a:close/>
                </a:path>
                <a:path w="3477260" h="2324100">
                  <a:moveTo>
                    <a:pt x="2414840" y="63499"/>
                  </a:moveTo>
                  <a:lnTo>
                    <a:pt x="2396608" y="63499"/>
                  </a:lnTo>
                  <a:lnTo>
                    <a:pt x="2398266" y="50799"/>
                  </a:lnTo>
                  <a:lnTo>
                    <a:pt x="2414840" y="50799"/>
                  </a:lnTo>
                  <a:lnTo>
                    <a:pt x="2414840" y="63499"/>
                  </a:lnTo>
                  <a:close/>
                </a:path>
                <a:path w="3477260" h="2324100">
                  <a:moveTo>
                    <a:pt x="2431621" y="63499"/>
                  </a:moveTo>
                  <a:lnTo>
                    <a:pt x="2414840" y="63499"/>
                  </a:lnTo>
                  <a:lnTo>
                    <a:pt x="2423334" y="50799"/>
                  </a:lnTo>
                  <a:lnTo>
                    <a:pt x="2428099" y="50799"/>
                  </a:lnTo>
                  <a:lnTo>
                    <a:pt x="2431621" y="63499"/>
                  </a:lnTo>
                  <a:close/>
                </a:path>
                <a:path w="3477260" h="2324100">
                  <a:moveTo>
                    <a:pt x="2449645" y="63499"/>
                  </a:moveTo>
                  <a:lnTo>
                    <a:pt x="2434728" y="63499"/>
                  </a:lnTo>
                  <a:lnTo>
                    <a:pt x="2431414" y="50799"/>
                  </a:lnTo>
                  <a:lnTo>
                    <a:pt x="2452960" y="50799"/>
                  </a:lnTo>
                  <a:lnTo>
                    <a:pt x="2449645" y="63499"/>
                  </a:lnTo>
                  <a:close/>
                </a:path>
                <a:path w="3477260" h="2324100">
                  <a:moveTo>
                    <a:pt x="2474480" y="63499"/>
                  </a:moveTo>
                  <a:lnTo>
                    <a:pt x="2462412" y="63499"/>
                  </a:lnTo>
                  <a:lnTo>
                    <a:pt x="2457932" y="50799"/>
                  </a:lnTo>
                  <a:lnTo>
                    <a:pt x="2476164" y="50799"/>
                  </a:lnTo>
                  <a:lnTo>
                    <a:pt x="2474480" y="63499"/>
                  </a:lnTo>
                  <a:close/>
                </a:path>
                <a:path w="3477260" h="2324100">
                  <a:moveTo>
                    <a:pt x="2486108" y="63499"/>
                  </a:moveTo>
                  <a:lnTo>
                    <a:pt x="2481136" y="50799"/>
                  </a:lnTo>
                  <a:lnTo>
                    <a:pt x="2491080" y="50799"/>
                  </a:lnTo>
                  <a:lnTo>
                    <a:pt x="2486108" y="63499"/>
                  </a:lnTo>
                  <a:close/>
                </a:path>
                <a:path w="3477260" h="2324100">
                  <a:moveTo>
                    <a:pt x="2522571" y="63499"/>
                  </a:moveTo>
                  <a:lnTo>
                    <a:pt x="2512626" y="63499"/>
                  </a:lnTo>
                  <a:lnTo>
                    <a:pt x="2507654" y="50799"/>
                  </a:lnTo>
                  <a:lnTo>
                    <a:pt x="2532515" y="50799"/>
                  </a:lnTo>
                  <a:lnTo>
                    <a:pt x="2522571" y="63499"/>
                  </a:lnTo>
                  <a:close/>
                </a:path>
                <a:path w="3477260" h="2324100">
                  <a:moveTo>
                    <a:pt x="2550747" y="63499"/>
                  </a:moveTo>
                  <a:lnTo>
                    <a:pt x="2542460" y="63499"/>
                  </a:lnTo>
                  <a:lnTo>
                    <a:pt x="2535830" y="50799"/>
                  </a:lnTo>
                  <a:lnTo>
                    <a:pt x="2557403" y="50799"/>
                  </a:lnTo>
                  <a:lnTo>
                    <a:pt x="2550747" y="63499"/>
                  </a:lnTo>
                  <a:close/>
                </a:path>
                <a:path w="3477260" h="2324100">
                  <a:moveTo>
                    <a:pt x="2579959" y="63499"/>
                  </a:moveTo>
                  <a:lnTo>
                    <a:pt x="2561805" y="63499"/>
                  </a:lnTo>
                  <a:lnTo>
                    <a:pt x="2560485" y="50799"/>
                  </a:lnTo>
                  <a:lnTo>
                    <a:pt x="2577292" y="50799"/>
                  </a:lnTo>
                  <a:lnTo>
                    <a:pt x="2579959" y="63499"/>
                  </a:lnTo>
                  <a:close/>
                </a:path>
                <a:path w="3477260" h="2324100">
                  <a:moveTo>
                    <a:pt x="2085016" y="76199"/>
                  </a:moveTo>
                  <a:lnTo>
                    <a:pt x="2070099" y="76199"/>
                  </a:lnTo>
                  <a:lnTo>
                    <a:pt x="2066785" y="63499"/>
                  </a:lnTo>
                  <a:lnTo>
                    <a:pt x="2089988" y="63499"/>
                  </a:lnTo>
                  <a:lnTo>
                    <a:pt x="2085016" y="76199"/>
                  </a:lnTo>
                  <a:close/>
                </a:path>
                <a:path w="3477260" h="2324100">
                  <a:moveTo>
                    <a:pt x="2128134" y="76199"/>
                  </a:moveTo>
                  <a:lnTo>
                    <a:pt x="2099933" y="76199"/>
                  </a:lnTo>
                  <a:lnTo>
                    <a:pt x="2093717" y="63499"/>
                  </a:lnTo>
                  <a:lnTo>
                    <a:pt x="2131630" y="63499"/>
                  </a:lnTo>
                  <a:lnTo>
                    <a:pt x="2128134" y="76199"/>
                  </a:lnTo>
                  <a:close/>
                </a:path>
                <a:path w="3477260" h="2324100">
                  <a:moveTo>
                    <a:pt x="2156492" y="76199"/>
                  </a:moveTo>
                  <a:lnTo>
                    <a:pt x="2136396" y="76199"/>
                  </a:lnTo>
                  <a:lnTo>
                    <a:pt x="2143025" y="63499"/>
                  </a:lnTo>
                  <a:lnTo>
                    <a:pt x="2156828" y="63499"/>
                  </a:lnTo>
                  <a:lnTo>
                    <a:pt x="2156492" y="76199"/>
                  </a:lnTo>
                  <a:close/>
                </a:path>
                <a:path w="3477260" h="2324100">
                  <a:moveTo>
                    <a:pt x="2166229" y="88899"/>
                  </a:moveTo>
                  <a:lnTo>
                    <a:pt x="2164572" y="76199"/>
                  </a:lnTo>
                  <a:lnTo>
                    <a:pt x="2164572" y="63499"/>
                  </a:lnTo>
                  <a:lnTo>
                    <a:pt x="2216806" y="63499"/>
                  </a:lnTo>
                  <a:lnTo>
                    <a:pt x="2210358" y="76199"/>
                  </a:lnTo>
                  <a:lnTo>
                    <a:pt x="2166229" y="76199"/>
                  </a:lnTo>
                  <a:lnTo>
                    <a:pt x="2166229" y="88899"/>
                  </a:lnTo>
                  <a:close/>
                </a:path>
                <a:path w="3477260" h="2324100">
                  <a:moveTo>
                    <a:pt x="2234182" y="88899"/>
                  </a:moveTo>
                  <a:lnTo>
                    <a:pt x="2237497" y="76199"/>
                  </a:lnTo>
                  <a:lnTo>
                    <a:pt x="2224238" y="76199"/>
                  </a:lnTo>
                  <a:lnTo>
                    <a:pt x="2217609" y="63499"/>
                  </a:lnTo>
                  <a:lnTo>
                    <a:pt x="2242470" y="63499"/>
                  </a:lnTo>
                  <a:lnTo>
                    <a:pt x="2234182" y="88899"/>
                  </a:lnTo>
                  <a:close/>
                </a:path>
                <a:path w="3477260" h="2324100">
                  <a:moveTo>
                    <a:pt x="2351858" y="76199"/>
                  </a:moveTo>
                  <a:lnTo>
                    <a:pt x="2320574" y="76199"/>
                  </a:lnTo>
                  <a:lnTo>
                    <a:pt x="2321895" y="63499"/>
                  </a:lnTo>
                  <a:lnTo>
                    <a:pt x="2351858" y="63499"/>
                  </a:lnTo>
                  <a:lnTo>
                    <a:pt x="2351858" y="76199"/>
                  </a:lnTo>
                  <a:close/>
                </a:path>
                <a:path w="3477260" h="2324100">
                  <a:moveTo>
                    <a:pt x="2469534" y="76199"/>
                  </a:moveTo>
                  <a:lnTo>
                    <a:pt x="2398887" y="76199"/>
                  </a:lnTo>
                  <a:lnTo>
                    <a:pt x="2398550" y="63499"/>
                  </a:lnTo>
                  <a:lnTo>
                    <a:pt x="2466426" y="63499"/>
                  </a:lnTo>
                  <a:lnTo>
                    <a:pt x="2469534" y="76199"/>
                  </a:lnTo>
                  <a:close/>
                </a:path>
                <a:path w="3477260" h="2324100">
                  <a:moveTo>
                    <a:pt x="2508561" y="76199"/>
                  </a:moveTo>
                  <a:lnTo>
                    <a:pt x="2472201" y="76199"/>
                  </a:lnTo>
                  <a:lnTo>
                    <a:pt x="2472227" y="63499"/>
                  </a:lnTo>
                  <a:lnTo>
                    <a:pt x="2507861" y="63499"/>
                  </a:lnTo>
                  <a:lnTo>
                    <a:pt x="2508561" y="76199"/>
                  </a:lnTo>
                  <a:close/>
                </a:path>
                <a:path w="3477260" h="2324100">
                  <a:moveTo>
                    <a:pt x="2522570" y="76199"/>
                  </a:moveTo>
                  <a:lnTo>
                    <a:pt x="2509519" y="76199"/>
                  </a:lnTo>
                  <a:lnTo>
                    <a:pt x="2513947" y="63499"/>
                  </a:lnTo>
                  <a:lnTo>
                    <a:pt x="2522570" y="76199"/>
                  </a:lnTo>
                  <a:close/>
                </a:path>
                <a:path w="3477260" h="2324100">
                  <a:moveTo>
                    <a:pt x="2562168" y="76199"/>
                  </a:moveTo>
                  <a:lnTo>
                    <a:pt x="2522570" y="76199"/>
                  </a:lnTo>
                  <a:lnTo>
                    <a:pt x="2524228" y="63499"/>
                  </a:lnTo>
                  <a:lnTo>
                    <a:pt x="2560070" y="63499"/>
                  </a:lnTo>
                  <a:lnTo>
                    <a:pt x="2562168" y="76199"/>
                  </a:lnTo>
                  <a:close/>
                </a:path>
                <a:path w="3477260" h="2324100">
                  <a:moveTo>
                    <a:pt x="2587210" y="76199"/>
                  </a:moveTo>
                  <a:lnTo>
                    <a:pt x="2572294" y="76199"/>
                  </a:lnTo>
                  <a:lnTo>
                    <a:pt x="2570636" y="63499"/>
                  </a:lnTo>
                  <a:lnTo>
                    <a:pt x="2585553" y="63499"/>
                  </a:lnTo>
                  <a:lnTo>
                    <a:pt x="2587210" y="76199"/>
                  </a:lnTo>
                  <a:close/>
                </a:path>
                <a:path w="3477260" h="2324100">
                  <a:moveTo>
                    <a:pt x="2053525" y="88899"/>
                  </a:moveTo>
                  <a:lnTo>
                    <a:pt x="2036951" y="88899"/>
                  </a:lnTo>
                  <a:lnTo>
                    <a:pt x="2041924" y="76199"/>
                  </a:lnTo>
                  <a:lnTo>
                    <a:pt x="2053111" y="76199"/>
                  </a:lnTo>
                  <a:lnTo>
                    <a:pt x="2053525" y="88899"/>
                  </a:lnTo>
                  <a:close/>
                </a:path>
                <a:path w="3477260" h="2324100">
                  <a:moveTo>
                    <a:pt x="2069626" y="87085"/>
                  </a:moveTo>
                  <a:lnTo>
                    <a:pt x="2066785" y="76199"/>
                  </a:lnTo>
                  <a:lnTo>
                    <a:pt x="2076729" y="76199"/>
                  </a:lnTo>
                  <a:lnTo>
                    <a:pt x="2069626" y="87085"/>
                  </a:lnTo>
                  <a:close/>
                </a:path>
                <a:path w="3477260" h="2324100">
                  <a:moveTo>
                    <a:pt x="2080044" y="88899"/>
                  </a:moveTo>
                  <a:lnTo>
                    <a:pt x="2076729" y="76199"/>
                  </a:lnTo>
                  <a:lnTo>
                    <a:pt x="2078386" y="76199"/>
                  </a:lnTo>
                  <a:lnTo>
                    <a:pt x="2080044" y="88899"/>
                  </a:lnTo>
                  <a:close/>
                </a:path>
                <a:path w="3477260" h="2324100">
                  <a:moveTo>
                    <a:pt x="2139710" y="88899"/>
                  </a:moveTo>
                  <a:lnTo>
                    <a:pt x="2080044" y="88899"/>
                  </a:lnTo>
                  <a:lnTo>
                    <a:pt x="2078386" y="76199"/>
                  </a:lnTo>
                  <a:lnTo>
                    <a:pt x="2126451" y="76199"/>
                  </a:lnTo>
                  <a:lnTo>
                    <a:pt x="2139710" y="88899"/>
                  </a:lnTo>
                  <a:close/>
                </a:path>
                <a:path w="3477260" h="2324100">
                  <a:moveTo>
                    <a:pt x="2166229" y="88899"/>
                  </a:moveTo>
                  <a:lnTo>
                    <a:pt x="2147609" y="88899"/>
                  </a:lnTo>
                  <a:lnTo>
                    <a:pt x="2143025" y="76199"/>
                  </a:lnTo>
                  <a:lnTo>
                    <a:pt x="2164572" y="76199"/>
                  </a:lnTo>
                  <a:lnTo>
                    <a:pt x="2166229" y="88899"/>
                  </a:lnTo>
                  <a:close/>
                </a:path>
                <a:path w="3477260" h="2324100">
                  <a:moveTo>
                    <a:pt x="2198134" y="88899"/>
                  </a:moveTo>
                  <a:lnTo>
                    <a:pt x="2176173" y="88899"/>
                  </a:lnTo>
                  <a:lnTo>
                    <a:pt x="2166229" y="76199"/>
                  </a:lnTo>
                  <a:lnTo>
                    <a:pt x="2198186" y="76199"/>
                  </a:lnTo>
                  <a:lnTo>
                    <a:pt x="2198134" y="88899"/>
                  </a:lnTo>
                  <a:close/>
                </a:path>
                <a:path w="3477260" h="2324100">
                  <a:moveTo>
                    <a:pt x="2321170" y="88899"/>
                  </a:moveTo>
                  <a:lnTo>
                    <a:pt x="2303793" y="88899"/>
                  </a:lnTo>
                  <a:lnTo>
                    <a:pt x="2307108" y="76199"/>
                  </a:lnTo>
                  <a:lnTo>
                    <a:pt x="2315395" y="76199"/>
                  </a:lnTo>
                  <a:lnTo>
                    <a:pt x="2321170" y="88899"/>
                  </a:lnTo>
                  <a:close/>
                </a:path>
                <a:path w="3477260" h="2324100">
                  <a:moveTo>
                    <a:pt x="2335284" y="88899"/>
                  </a:moveTo>
                  <a:lnTo>
                    <a:pt x="2328654" y="88899"/>
                  </a:lnTo>
                  <a:lnTo>
                    <a:pt x="2323294" y="76199"/>
                  </a:lnTo>
                  <a:lnTo>
                    <a:pt x="2333627" y="76199"/>
                  </a:lnTo>
                  <a:lnTo>
                    <a:pt x="2335284" y="88899"/>
                  </a:lnTo>
                  <a:close/>
                </a:path>
                <a:path w="3477260" h="2324100">
                  <a:moveTo>
                    <a:pt x="2366775" y="88899"/>
                  </a:moveTo>
                  <a:lnTo>
                    <a:pt x="2345099" y="88899"/>
                  </a:lnTo>
                  <a:lnTo>
                    <a:pt x="2347093" y="76199"/>
                  </a:lnTo>
                  <a:lnTo>
                    <a:pt x="2351884" y="76199"/>
                  </a:lnTo>
                  <a:lnTo>
                    <a:pt x="2366775" y="88899"/>
                  </a:lnTo>
                  <a:close/>
                </a:path>
                <a:path w="3477260" h="2324100">
                  <a:moveTo>
                    <a:pt x="2385006" y="88899"/>
                  </a:moveTo>
                  <a:lnTo>
                    <a:pt x="2366775" y="88899"/>
                  </a:lnTo>
                  <a:lnTo>
                    <a:pt x="2365350" y="76199"/>
                  </a:lnTo>
                  <a:lnTo>
                    <a:pt x="2383349" y="76199"/>
                  </a:lnTo>
                  <a:lnTo>
                    <a:pt x="2385006" y="88899"/>
                  </a:lnTo>
                  <a:close/>
                </a:path>
                <a:path w="3477260" h="2324100">
                  <a:moveTo>
                    <a:pt x="2400130" y="88899"/>
                  </a:moveTo>
                  <a:lnTo>
                    <a:pt x="2388321" y="88899"/>
                  </a:lnTo>
                  <a:lnTo>
                    <a:pt x="2383349" y="76199"/>
                  </a:lnTo>
                  <a:lnTo>
                    <a:pt x="2397851" y="76199"/>
                  </a:lnTo>
                  <a:lnTo>
                    <a:pt x="2400130" y="88899"/>
                  </a:lnTo>
                  <a:close/>
                </a:path>
                <a:path w="3477260" h="2324100">
                  <a:moveTo>
                    <a:pt x="2433511" y="88899"/>
                  </a:moveTo>
                  <a:lnTo>
                    <a:pt x="2419035" y="88899"/>
                  </a:lnTo>
                  <a:lnTo>
                    <a:pt x="2416497" y="76199"/>
                  </a:lnTo>
                  <a:lnTo>
                    <a:pt x="2438043" y="76199"/>
                  </a:lnTo>
                  <a:lnTo>
                    <a:pt x="2433511" y="88899"/>
                  </a:lnTo>
                  <a:close/>
                </a:path>
                <a:path w="3477260" h="2324100">
                  <a:moveTo>
                    <a:pt x="2477821" y="88899"/>
                  </a:moveTo>
                  <a:lnTo>
                    <a:pt x="2457932" y="88899"/>
                  </a:lnTo>
                  <a:lnTo>
                    <a:pt x="2456275" y="76199"/>
                  </a:lnTo>
                  <a:lnTo>
                    <a:pt x="2474506" y="76199"/>
                  </a:lnTo>
                  <a:lnTo>
                    <a:pt x="2477821" y="88899"/>
                  </a:lnTo>
                  <a:close/>
                </a:path>
                <a:path w="3477260" h="2324100">
                  <a:moveTo>
                    <a:pt x="2494395" y="101599"/>
                  </a:moveTo>
                  <a:lnTo>
                    <a:pt x="2471321" y="101599"/>
                  </a:lnTo>
                  <a:lnTo>
                    <a:pt x="2466219" y="88899"/>
                  </a:lnTo>
                  <a:lnTo>
                    <a:pt x="2477821" y="88899"/>
                  </a:lnTo>
                  <a:lnTo>
                    <a:pt x="2474506" y="76199"/>
                  </a:lnTo>
                  <a:lnTo>
                    <a:pt x="2489423" y="76199"/>
                  </a:lnTo>
                  <a:lnTo>
                    <a:pt x="2491080" y="88899"/>
                  </a:lnTo>
                  <a:lnTo>
                    <a:pt x="2494395" y="101599"/>
                  </a:lnTo>
                  <a:close/>
                </a:path>
                <a:path w="3477260" h="2324100">
                  <a:moveTo>
                    <a:pt x="2514284" y="101599"/>
                  </a:moveTo>
                  <a:lnTo>
                    <a:pt x="2505090" y="101599"/>
                  </a:lnTo>
                  <a:lnTo>
                    <a:pt x="2504520" y="88899"/>
                  </a:lnTo>
                  <a:lnTo>
                    <a:pt x="2507654" y="88899"/>
                  </a:lnTo>
                  <a:lnTo>
                    <a:pt x="2507654" y="76199"/>
                  </a:lnTo>
                  <a:lnTo>
                    <a:pt x="2524229" y="76199"/>
                  </a:lnTo>
                  <a:lnTo>
                    <a:pt x="2514284" y="101599"/>
                  </a:lnTo>
                  <a:close/>
                </a:path>
                <a:path w="3477260" h="2324100">
                  <a:moveTo>
                    <a:pt x="2532516" y="88899"/>
                  </a:moveTo>
                  <a:lnTo>
                    <a:pt x="2530858" y="76199"/>
                  </a:lnTo>
                  <a:lnTo>
                    <a:pt x="2539145" y="76199"/>
                  </a:lnTo>
                  <a:lnTo>
                    <a:pt x="2532516" y="88899"/>
                  </a:lnTo>
                  <a:close/>
                </a:path>
                <a:path w="3477260" h="2324100">
                  <a:moveTo>
                    <a:pt x="2542460" y="88899"/>
                  </a:moveTo>
                  <a:lnTo>
                    <a:pt x="2539145" y="76199"/>
                  </a:lnTo>
                  <a:lnTo>
                    <a:pt x="2545775" y="76199"/>
                  </a:lnTo>
                  <a:lnTo>
                    <a:pt x="2542460" y="88899"/>
                  </a:lnTo>
                  <a:close/>
                </a:path>
                <a:path w="3477260" h="2324100">
                  <a:moveTo>
                    <a:pt x="2567321" y="88899"/>
                  </a:moveTo>
                  <a:lnTo>
                    <a:pt x="2547432" y="88899"/>
                  </a:lnTo>
                  <a:lnTo>
                    <a:pt x="2545775" y="76199"/>
                  </a:lnTo>
                  <a:lnTo>
                    <a:pt x="2570636" y="76199"/>
                  </a:lnTo>
                  <a:lnTo>
                    <a:pt x="2567321" y="88899"/>
                  </a:lnTo>
                  <a:close/>
                </a:path>
                <a:path w="3477260" h="2324100">
                  <a:moveTo>
                    <a:pt x="2600470" y="88899"/>
                  </a:moveTo>
                  <a:lnTo>
                    <a:pt x="2567321" y="88899"/>
                  </a:lnTo>
                  <a:lnTo>
                    <a:pt x="2570636" y="76199"/>
                  </a:lnTo>
                  <a:lnTo>
                    <a:pt x="2593840" y="76199"/>
                  </a:lnTo>
                  <a:lnTo>
                    <a:pt x="2600470" y="88899"/>
                  </a:lnTo>
                  <a:close/>
                </a:path>
                <a:path w="3477260" h="2324100">
                  <a:moveTo>
                    <a:pt x="2070099" y="88899"/>
                  </a:moveTo>
                  <a:lnTo>
                    <a:pt x="2068442" y="88899"/>
                  </a:lnTo>
                  <a:lnTo>
                    <a:pt x="2069626" y="87085"/>
                  </a:lnTo>
                  <a:lnTo>
                    <a:pt x="2070099" y="88899"/>
                  </a:lnTo>
                  <a:close/>
                </a:path>
                <a:path w="3477260" h="2324100">
                  <a:moveTo>
                    <a:pt x="2076729" y="114299"/>
                  </a:moveTo>
                  <a:lnTo>
                    <a:pt x="2060155" y="114299"/>
                  </a:lnTo>
                  <a:lnTo>
                    <a:pt x="2061812" y="101599"/>
                  </a:lnTo>
                  <a:lnTo>
                    <a:pt x="2033895" y="101599"/>
                  </a:lnTo>
                  <a:lnTo>
                    <a:pt x="2028664" y="88899"/>
                  </a:lnTo>
                  <a:lnTo>
                    <a:pt x="2085016" y="88899"/>
                  </a:lnTo>
                  <a:lnTo>
                    <a:pt x="2086673" y="101599"/>
                  </a:lnTo>
                  <a:lnTo>
                    <a:pt x="2076729" y="114299"/>
                  </a:lnTo>
                  <a:close/>
                </a:path>
                <a:path w="3477260" h="2324100">
                  <a:moveTo>
                    <a:pt x="2143621" y="101599"/>
                  </a:moveTo>
                  <a:lnTo>
                    <a:pt x="2103247" y="101599"/>
                  </a:lnTo>
                  <a:lnTo>
                    <a:pt x="2096618" y="88899"/>
                  </a:lnTo>
                  <a:lnTo>
                    <a:pt x="2138053" y="88899"/>
                  </a:lnTo>
                  <a:lnTo>
                    <a:pt x="2143621" y="101599"/>
                  </a:lnTo>
                  <a:close/>
                </a:path>
                <a:path w="3477260" h="2324100">
                  <a:moveTo>
                    <a:pt x="2172859" y="101599"/>
                  </a:moveTo>
                  <a:lnTo>
                    <a:pt x="2152970" y="101599"/>
                  </a:lnTo>
                  <a:lnTo>
                    <a:pt x="2147454" y="88899"/>
                  </a:lnTo>
                  <a:lnTo>
                    <a:pt x="2169233" y="88899"/>
                  </a:lnTo>
                  <a:lnTo>
                    <a:pt x="2172859" y="101599"/>
                  </a:lnTo>
                  <a:close/>
                </a:path>
                <a:path w="3477260" h="2324100">
                  <a:moveTo>
                    <a:pt x="2242470" y="101599"/>
                  </a:moveTo>
                  <a:lnTo>
                    <a:pt x="2191090" y="101599"/>
                  </a:lnTo>
                  <a:lnTo>
                    <a:pt x="2196036" y="88899"/>
                  </a:lnTo>
                  <a:lnTo>
                    <a:pt x="2240139" y="88899"/>
                  </a:lnTo>
                  <a:lnTo>
                    <a:pt x="2242470" y="101599"/>
                  </a:lnTo>
                  <a:close/>
                </a:path>
                <a:path w="3477260" h="2324100">
                  <a:moveTo>
                    <a:pt x="2280331" y="114299"/>
                  </a:moveTo>
                  <a:lnTo>
                    <a:pt x="2255729" y="114299"/>
                  </a:lnTo>
                  <a:lnTo>
                    <a:pt x="2251482" y="101599"/>
                  </a:lnTo>
                  <a:lnTo>
                    <a:pt x="2254071" y="88899"/>
                  </a:lnTo>
                  <a:lnTo>
                    <a:pt x="2264559" y="88899"/>
                  </a:lnTo>
                  <a:lnTo>
                    <a:pt x="2264637" y="101599"/>
                  </a:lnTo>
                  <a:lnTo>
                    <a:pt x="2275618" y="101599"/>
                  </a:lnTo>
                  <a:lnTo>
                    <a:pt x="2280331" y="114299"/>
                  </a:lnTo>
                  <a:close/>
                </a:path>
                <a:path w="3477260" h="2324100">
                  <a:moveTo>
                    <a:pt x="2302007" y="101599"/>
                  </a:moveTo>
                  <a:lnTo>
                    <a:pt x="2278932" y="101599"/>
                  </a:lnTo>
                  <a:lnTo>
                    <a:pt x="2273960" y="88899"/>
                  </a:lnTo>
                  <a:lnTo>
                    <a:pt x="2308766" y="88899"/>
                  </a:lnTo>
                  <a:lnTo>
                    <a:pt x="2302007" y="101599"/>
                  </a:lnTo>
                  <a:close/>
                </a:path>
                <a:path w="3477260" h="2324100">
                  <a:moveTo>
                    <a:pt x="2370711" y="101599"/>
                  </a:moveTo>
                  <a:lnTo>
                    <a:pt x="2312081" y="101599"/>
                  </a:lnTo>
                  <a:lnTo>
                    <a:pt x="2308766" y="88899"/>
                  </a:lnTo>
                  <a:lnTo>
                    <a:pt x="2370090" y="88899"/>
                  </a:lnTo>
                  <a:lnTo>
                    <a:pt x="2370711" y="101599"/>
                  </a:lnTo>
                  <a:close/>
                </a:path>
                <a:path w="3477260" h="2324100">
                  <a:moveTo>
                    <a:pt x="2390393" y="101599"/>
                  </a:moveTo>
                  <a:lnTo>
                    <a:pt x="2373404" y="101599"/>
                  </a:lnTo>
                  <a:lnTo>
                    <a:pt x="2378376" y="88899"/>
                  </a:lnTo>
                  <a:lnTo>
                    <a:pt x="2391636" y="88899"/>
                  </a:lnTo>
                  <a:lnTo>
                    <a:pt x="2390393" y="101599"/>
                  </a:lnTo>
                  <a:close/>
                </a:path>
                <a:path w="3477260" h="2324100">
                  <a:moveTo>
                    <a:pt x="2411524" y="101599"/>
                  </a:moveTo>
                  <a:lnTo>
                    <a:pt x="2391973" y="101599"/>
                  </a:lnTo>
                  <a:lnTo>
                    <a:pt x="2391636" y="88899"/>
                  </a:lnTo>
                  <a:lnTo>
                    <a:pt x="2404895" y="88899"/>
                  </a:lnTo>
                  <a:lnTo>
                    <a:pt x="2411524" y="101599"/>
                  </a:lnTo>
                  <a:close/>
                </a:path>
                <a:path w="3477260" h="2324100">
                  <a:moveTo>
                    <a:pt x="2413182" y="101599"/>
                  </a:moveTo>
                  <a:lnTo>
                    <a:pt x="2411524" y="101599"/>
                  </a:lnTo>
                  <a:lnTo>
                    <a:pt x="2408210" y="88899"/>
                  </a:lnTo>
                  <a:lnTo>
                    <a:pt x="2413182" y="101599"/>
                  </a:lnTo>
                  <a:close/>
                </a:path>
                <a:path w="3477260" h="2324100">
                  <a:moveTo>
                    <a:pt x="2464924" y="101599"/>
                  </a:moveTo>
                  <a:lnTo>
                    <a:pt x="2413182" y="101599"/>
                  </a:lnTo>
                  <a:lnTo>
                    <a:pt x="2414839" y="88899"/>
                  </a:lnTo>
                  <a:lnTo>
                    <a:pt x="2466219" y="88899"/>
                  </a:lnTo>
                  <a:lnTo>
                    <a:pt x="2464924" y="101599"/>
                  </a:lnTo>
                  <a:close/>
                </a:path>
                <a:path w="3477260" h="2324100">
                  <a:moveTo>
                    <a:pt x="2501024" y="101599"/>
                  </a:moveTo>
                  <a:lnTo>
                    <a:pt x="2494395" y="101599"/>
                  </a:lnTo>
                  <a:lnTo>
                    <a:pt x="2496052" y="88899"/>
                  </a:lnTo>
                  <a:lnTo>
                    <a:pt x="2501024" y="101599"/>
                  </a:lnTo>
                  <a:close/>
                </a:path>
                <a:path w="3477260" h="2324100">
                  <a:moveTo>
                    <a:pt x="2542460" y="101599"/>
                  </a:moveTo>
                  <a:lnTo>
                    <a:pt x="2526611" y="101599"/>
                  </a:lnTo>
                  <a:lnTo>
                    <a:pt x="2524228" y="88899"/>
                  </a:lnTo>
                  <a:lnTo>
                    <a:pt x="2544117" y="88899"/>
                  </a:lnTo>
                  <a:lnTo>
                    <a:pt x="2542460" y="101599"/>
                  </a:lnTo>
                  <a:close/>
                </a:path>
                <a:path w="3477260" h="2324100">
                  <a:moveTo>
                    <a:pt x="2570818" y="101599"/>
                  </a:moveTo>
                  <a:lnTo>
                    <a:pt x="2548597" y="101599"/>
                  </a:lnTo>
                  <a:lnTo>
                    <a:pt x="2548054" y="88899"/>
                  </a:lnTo>
                  <a:lnTo>
                    <a:pt x="2568979" y="88899"/>
                  </a:lnTo>
                  <a:lnTo>
                    <a:pt x="2570818" y="101599"/>
                  </a:lnTo>
                  <a:close/>
                </a:path>
                <a:path w="3477260" h="2324100">
                  <a:moveTo>
                    <a:pt x="2590525" y="101599"/>
                  </a:moveTo>
                  <a:lnTo>
                    <a:pt x="2592182" y="88899"/>
                  </a:lnTo>
                  <a:lnTo>
                    <a:pt x="2600469" y="88899"/>
                  </a:lnTo>
                  <a:lnTo>
                    <a:pt x="2600838" y="90311"/>
                  </a:lnTo>
                  <a:lnTo>
                    <a:pt x="2590525" y="101599"/>
                  </a:lnTo>
                  <a:close/>
                </a:path>
                <a:path w="3477260" h="2324100">
                  <a:moveTo>
                    <a:pt x="2610414" y="114299"/>
                  </a:moveTo>
                  <a:lnTo>
                    <a:pt x="2587210" y="114299"/>
                  </a:lnTo>
                  <a:lnTo>
                    <a:pt x="2597155" y="101599"/>
                  </a:lnTo>
                  <a:lnTo>
                    <a:pt x="2603784" y="101599"/>
                  </a:lnTo>
                  <a:lnTo>
                    <a:pt x="2600838" y="90311"/>
                  </a:lnTo>
                  <a:lnTo>
                    <a:pt x="2602127" y="88899"/>
                  </a:lnTo>
                  <a:lnTo>
                    <a:pt x="2612071" y="88899"/>
                  </a:lnTo>
                  <a:lnTo>
                    <a:pt x="2613729" y="101599"/>
                  </a:lnTo>
                  <a:lnTo>
                    <a:pt x="2610414" y="114299"/>
                  </a:lnTo>
                  <a:close/>
                </a:path>
                <a:path w="3477260" h="2324100">
                  <a:moveTo>
                    <a:pt x="2641904" y="101599"/>
                  </a:moveTo>
                  <a:lnTo>
                    <a:pt x="2633617" y="101599"/>
                  </a:lnTo>
                  <a:lnTo>
                    <a:pt x="2623673" y="88899"/>
                  </a:lnTo>
                  <a:lnTo>
                    <a:pt x="2645219" y="88899"/>
                  </a:lnTo>
                  <a:lnTo>
                    <a:pt x="2641904" y="101599"/>
                  </a:lnTo>
                  <a:close/>
                </a:path>
                <a:path w="3477260" h="2324100">
                  <a:moveTo>
                    <a:pt x="2667724" y="101599"/>
                  </a:moveTo>
                  <a:lnTo>
                    <a:pt x="2655164" y="101599"/>
                  </a:lnTo>
                  <a:lnTo>
                    <a:pt x="2655164" y="88899"/>
                  </a:lnTo>
                  <a:lnTo>
                    <a:pt x="2666765" y="88899"/>
                  </a:lnTo>
                  <a:lnTo>
                    <a:pt x="2667724" y="101599"/>
                  </a:lnTo>
                  <a:close/>
                </a:path>
                <a:path w="3477260" h="2324100">
                  <a:moveTo>
                    <a:pt x="2686655" y="101599"/>
                  </a:moveTo>
                  <a:lnTo>
                    <a:pt x="2675053" y="101599"/>
                  </a:lnTo>
                  <a:lnTo>
                    <a:pt x="2668423" y="88899"/>
                  </a:lnTo>
                  <a:lnTo>
                    <a:pt x="2686655" y="88899"/>
                  </a:lnTo>
                  <a:lnTo>
                    <a:pt x="2686655" y="101599"/>
                  </a:lnTo>
                  <a:close/>
                </a:path>
                <a:path w="3477260" h="2324100">
                  <a:moveTo>
                    <a:pt x="2696599" y="101599"/>
                  </a:moveTo>
                  <a:lnTo>
                    <a:pt x="2686655" y="101599"/>
                  </a:lnTo>
                  <a:lnTo>
                    <a:pt x="2688312" y="88899"/>
                  </a:lnTo>
                  <a:lnTo>
                    <a:pt x="2691627" y="88899"/>
                  </a:lnTo>
                  <a:lnTo>
                    <a:pt x="2696599" y="101599"/>
                  </a:lnTo>
                  <a:close/>
                </a:path>
                <a:path w="3477260" h="2324100">
                  <a:moveTo>
                    <a:pt x="1607683" y="126999"/>
                  </a:moveTo>
                  <a:lnTo>
                    <a:pt x="1581165" y="126999"/>
                  </a:lnTo>
                  <a:lnTo>
                    <a:pt x="1582822" y="114299"/>
                  </a:lnTo>
                  <a:lnTo>
                    <a:pt x="1597739" y="114299"/>
                  </a:lnTo>
                  <a:lnTo>
                    <a:pt x="1601053" y="101599"/>
                  </a:lnTo>
                  <a:lnTo>
                    <a:pt x="1606026" y="101599"/>
                  </a:lnTo>
                  <a:lnTo>
                    <a:pt x="1610998" y="114300"/>
                  </a:lnTo>
                  <a:lnTo>
                    <a:pt x="1607683" y="126999"/>
                  </a:lnTo>
                  <a:close/>
                </a:path>
                <a:path w="3477260" h="2324100">
                  <a:moveTo>
                    <a:pt x="1650776" y="139699"/>
                  </a:moveTo>
                  <a:lnTo>
                    <a:pt x="1630886" y="139697"/>
                  </a:lnTo>
                  <a:lnTo>
                    <a:pt x="1623429" y="114299"/>
                  </a:lnTo>
                  <a:lnTo>
                    <a:pt x="1615970" y="114299"/>
                  </a:lnTo>
                  <a:lnTo>
                    <a:pt x="1612241" y="101599"/>
                  </a:lnTo>
                  <a:lnTo>
                    <a:pt x="1662378" y="101599"/>
                  </a:lnTo>
                  <a:lnTo>
                    <a:pt x="1655748" y="114300"/>
                  </a:lnTo>
                  <a:lnTo>
                    <a:pt x="1659063" y="126999"/>
                  </a:lnTo>
                  <a:lnTo>
                    <a:pt x="1645803" y="126999"/>
                  </a:lnTo>
                  <a:lnTo>
                    <a:pt x="1650776" y="139699"/>
                  </a:lnTo>
                  <a:close/>
                </a:path>
                <a:path w="3477260" h="2324100">
                  <a:moveTo>
                    <a:pt x="1687239" y="114299"/>
                  </a:moveTo>
                  <a:lnTo>
                    <a:pt x="1670665" y="114299"/>
                  </a:lnTo>
                  <a:lnTo>
                    <a:pt x="1662378" y="101599"/>
                  </a:lnTo>
                  <a:lnTo>
                    <a:pt x="1676466" y="101599"/>
                  </a:lnTo>
                  <a:lnTo>
                    <a:pt x="1687239" y="114299"/>
                  </a:lnTo>
                  <a:close/>
                </a:path>
                <a:path w="3477260" h="2324100">
                  <a:moveTo>
                    <a:pt x="1862924" y="114299"/>
                  </a:moveTo>
                  <a:lnTo>
                    <a:pt x="1857951" y="114299"/>
                  </a:lnTo>
                  <a:lnTo>
                    <a:pt x="1862924" y="101599"/>
                  </a:lnTo>
                  <a:lnTo>
                    <a:pt x="1862924" y="114299"/>
                  </a:lnTo>
                  <a:close/>
                </a:path>
                <a:path w="3477260" h="2324100">
                  <a:moveTo>
                    <a:pt x="2031979" y="114299"/>
                  </a:moveTo>
                  <a:lnTo>
                    <a:pt x="2010433" y="114299"/>
                  </a:lnTo>
                  <a:lnTo>
                    <a:pt x="2013748" y="101599"/>
                  </a:lnTo>
                  <a:lnTo>
                    <a:pt x="2028949" y="101599"/>
                  </a:lnTo>
                  <a:lnTo>
                    <a:pt x="2031979" y="114299"/>
                  </a:lnTo>
                  <a:close/>
                </a:path>
                <a:path w="3477260" h="2324100">
                  <a:moveTo>
                    <a:pt x="2060155" y="114299"/>
                  </a:moveTo>
                  <a:lnTo>
                    <a:pt x="2045238" y="114299"/>
                  </a:lnTo>
                  <a:lnTo>
                    <a:pt x="2046896" y="101599"/>
                  </a:lnTo>
                  <a:lnTo>
                    <a:pt x="2058498" y="101599"/>
                  </a:lnTo>
                  <a:lnTo>
                    <a:pt x="2060155" y="114299"/>
                  </a:lnTo>
                  <a:close/>
                </a:path>
                <a:path w="3477260" h="2324100">
                  <a:moveTo>
                    <a:pt x="2121479" y="114299"/>
                  </a:moveTo>
                  <a:lnTo>
                    <a:pt x="2096618" y="114299"/>
                  </a:lnTo>
                  <a:lnTo>
                    <a:pt x="2094960" y="101599"/>
                  </a:lnTo>
                  <a:lnTo>
                    <a:pt x="2118164" y="101599"/>
                  </a:lnTo>
                  <a:lnTo>
                    <a:pt x="2121479" y="114299"/>
                  </a:lnTo>
                  <a:close/>
                </a:path>
                <a:path w="3477260" h="2324100">
                  <a:moveTo>
                    <a:pt x="2156000" y="114299"/>
                  </a:moveTo>
                  <a:lnTo>
                    <a:pt x="2129766" y="114299"/>
                  </a:lnTo>
                  <a:lnTo>
                    <a:pt x="2124794" y="101599"/>
                  </a:lnTo>
                  <a:lnTo>
                    <a:pt x="2151519" y="101599"/>
                  </a:lnTo>
                  <a:lnTo>
                    <a:pt x="2156000" y="114299"/>
                  </a:lnTo>
                  <a:close/>
                </a:path>
                <a:path w="3477260" h="2324100">
                  <a:moveTo>
                    <a:pt x="2174516" y="114299"/>
                  </a:moveTo>
                  <a:lnTo>
                    <a:pt x="2161593" y="114299"/>
                  </a:lnTo>
                  <a:lnTo>
                    <a:pt x="2158563" y="101599"/>
                  </a:lnTo>
                  <a:lnTo>
                    <a:pt x="2176173" y="101599"/>
                  </a:lnTo>
                  <a:lnTo>
                    <a:pt x="2174516" y="114299"/>
                  </a:lnTo>
                  <a:close/>
                </a:path>
                <a:path w="3477260" h="2324100">
                  <a:moveTo>
                    <a:pt x="2208881" y="126999"/>
                  </a:moveTo>
                  <a:lnTo>
                    <a:pt x="2198885" y="126999"/>
                  </a:lnTo>
                  <a:lnTo>
                    <a:pt x="2196062" y="114299"/>
                  </a:lnTo>
                  <a:lnTo>
                    <a:pt x="2194405" y="101599"/>
                  </a:lnTo>
                  <a:lnTo>
                    <a:pt x="2207664" y="101599"/>
                  </a:lnTo>
                  <a:lnTo>
                    <a:pt x="2207664" y="114299"/>
                  </a:lnTo>
                  <a:lnTo>
                    <a:pt x="2212636" y="114299"/>
                  </a:lnTo>
                  <a:lnTo>
                    <a:pt x="2208881" y="126999"/>
                  </a:lnTo>
                  <a:close/>
                </a:path>
                <a:path w="3477260" h="2324100">
                  <a:moveTo>
                    <a:pt x="2306280" y="115887"/>
                  </a:moveTo>
                  <a:lnTo>
                    <a:pt x="2305451" y="114299"/>
                  </a:lnTo>
                  <a:lnTo>
                    <a:pt x="2308766" y="101599"/>
                  </a:lnTo>
                  <a:lnTo>
                    <a:pt x="2326816" y="101599"/>
                  </a:lnTo>
                  <a:lnTo>
                    <a:pt x="2325340" y="114299"/>
                  </a:lnTo>
                  <a:lnTo>
                    <a:pt x="2307108" y="114300"/>
                  </a:lnTo>
                  <a:lnTo>
                    <a:pt x="2306280" y="115887"/>
                  </a:lnTo>
                  <a:close/>
                </a:path>
                <a:path w="3477260" h="2324100">
                  <a:moveTo>
                    <a:pt x="2378376" y="114299"/>
                  </a:moveTo>
                  <a:lnTo>
                    <a:pt x="2346886" y="114299"/>
                  </a:lnTo>
                  <a:lnTo>
                    <a:pt x="2347663" y="101599"/>
                  </a:lnTo>
                  <a:lnTo>
                    <a:pt x="2375062" y="101599"/>
                  </a:lnTo>
                  <a:lnTo>
                    <a:pt x="2378376" y="114299"/>
                  </a:lnTo>
                  <a:close/>
                </a:path>
                <a:path w="3477260" h="2324100">
                  <a:moveTo>
                    <a:pt x="2386664" y="114299"/>
                  </a:moveTo>
                  <a:lnTo>
                    <a:pt x="2378636" y="114299"/>
                  </a:lnTo>
                  <a:lnTo>
                    <a:pt x="2375891" y="101599"/>
                  </a:lnTo>
                  <a:lnTo>
                    <a:pt x="2391636" y="101599"/>
                  </a:lnTo>
                  <a:lnTo>
                    <a:pt x="2386664" y="114299"/>
                  </a:lnTo>
                  <a:close/>
                </a:path>
                <a:path w="3477260" h="2324100">
                  <a:moveTo>
                    <a:pt x="2421469" y="114299"/>
                  </a:moveTo>
                  <a:lnTo>
                    <a:pt x="2405154" y="114299"/>
                  </a:lnTo>
                  <a:lnTo>
                    <a:pt x="2393267" y="101599"/>
                  </a:lnTo>
                  <a:lnTo>
                    <a:pt x="2423126" y="101599"/>
                  </a:lnTo>
                  <a:lnTo>
                    <a:pt x="2421469" y="114299"/>
                  </a:lnTo>
                  <a:close/>
                </a:path>
                <a:path w="3477260" h="2324100">
                  <a:moveTo>
                    <a:pt x="2461247" y="126999"/>
                  </a:moveTo>
                  <a:lnTo>
                    <a:pt x="2457932" y="114299"/>
                  </a:lnTo>
                  <a:lnTo>
                    <a:pt x="2447469" y="114299"/>
                  </a:lnTo>
                  <a:lnTo>
                    <a:pt x="2440943" y="101599"/>
                  </a:lnTo>
                  <a:lnTo>
                    <a:pt x="2470414" y="101599"/>
                  </a:lnTo>
                  <a:lnTo>
                    <a:pt x="2472848" y="114300"/>
                  </a:lnTo>
                  <a:lnTo>
                    <a:pt x="2461247" y="126999"/>
                  </a:lnTo>
                  <a:close/>
                </a:path>
                <a:path w="3477260" h="2324100">
                  <a:moveTo>
                    <a:pt x="2491080" y="152399"/>
                  </a:moveTo>
                  <a:lnTo>
                    <a:pt x="2472849" y="152399"/>
                  </a:lnTo>
                  <a:lnTo>
                    <a:pt x="2471191" y="139699"/>
                  </a:lnTo>
                  <a:lnTo>
                    <a:pt x="2472849" y="139699"/>
                  </a:lnTo>
                  <a:lnTo>
                    <a:pt x="2472849" y="114299"/>
                  </a:lnTo>
                  <a:lnTo>
                    <a:pt x="2475309" y="114299"/>
                  </a:lnTo>
                  <a:lnTo>
                    <a:pt x="2473470" y="101599"/>
                  </a:lnTo>
                  <a:lnTo>
                    <a:pt x="2496053" y="101599"/>
                  </a:lnTo>
                  <a:lnTo>
                    <a:pt x="2487766" y="114300"/>
                  </a:lnTo>
                  <a:lnTo>
                    <a:pt x="2496053" y="126999"/>
                  </a:lnTo>
                  <a:lnTo>
                    <a:pt x="2492738" y="126999"/>
                  </a:lnTo>
                  <a:lnTo>
                    <a:pt x="2491080" y="152399"/>
                  </a:lnTo>
                  <a:close/>
                </a:path>
                <a:path w="3477260" h="2324100">
                  <a:moveTo>
                    <a:pt x="2521276" y="114299"/>
                  </a:moveTo>
                  <a:lnTo>
                    <a:pt x="2497710" y="114299"/>
                  </a:lnTo>
                  <a:lnTo>
                    <a:pt x="2496053" y="101599"/>
                  </a:lnTo>
                  <a:lnTo>
                    <a:pt x="2519256" y="101599"/>
                  </a:lnTo>
                  <a:lnTo>
                    <a:pt x="2521276" y="114299"/>
                  </a:lnTo>
                  <a:close/>
                </a:path>
                <a:path w="3477260" h="2324100">
                  <a:moveTo>
                    <a:pt x="2539145" y="114299"/>
                  </a:moveTo>
                  <a:lnTo>
                    <a:pt x="2540802" y="101599"/>
                  </a:lnTo>
                  <a:lnTo>
                    <a:pt x="2541355" y="105833"/>
                  </a:lnTo>
                  <a:lnTo>
                    <a:pt x="2539145" y="114299"/>
                  </a:lnTo>
                  <a:close/>
                </a:path>
                <a:path w="3477260" h="2324100">
                  <a:moveTo>
                    <a:pt x="2580580" y="114299"/>
                  </a:moveTo>
                  <a:lnTo>
                    <a:pt x="2542460" y="114299"/>
                  </a:lnTo>
                  <a:lnTo>
                    <a:pt x="2541355" y="105833"/>
                  </a:lnTo>
                  <a:lnTo>
                    <a:pt x="2542460" y="101599"/>
                  </a:lnTo>
                  <a:lnTo>
                    <a:pt x="2579467" y="101599"/>
                  </a:lnTo>
                  <a:lnTo>
                    <a:pt x="2581483" y="110840"/>
                  </a:lnTo>
                  <a:lnTo>
                    <a:pt x="2580580" y="114299"/>
                  </a:lnTo>
                  <a:close/>
                </a:path>
                <a:path w="3477260" h="2324100">
                  <a:moveTo>
                    <a:pt x="2585553" y="114299"/>
                  </a:moveTo>
                  <a:lnTo>
                    <a:pt x="2582238" y="114299"/>
                  </a:lnTo>
                  <a:lnTo>
                    <a:pt x="2581483" y="110840"/>
                  </a:lnTo>
                  <a:lnTo>
                    <a:pt x="2583895" y="101599"/>
                  </a:lnTo>
                  <a:lnTo>
                    <a:pt x="2585553" y="114299"/>
                  </a:lnTo>
                  <a:close/>
                </a:path>
                <a:path w="3477260" h="2324100">
                  <a:moveTo>
                    <a:pt x="2639729" y="139699"/>
                  </a:moveTo>
                  <a:lnTo>
                    <a:pt x="2623673" y="139699"/>
                  </a:lnTo>
                  <a:lnTo>
                    <a:pt x="2623673" y="114299"/>
                  </a:lnTo>
                  <a:lnTo>
                    <a:pt x="2627739" y="101599"/>
                  </a:lnTo>
                  <a:lnTo>
                    <a:pt x="2631338" y="101599"/>
                  </a:lnTo>
                  <a:lnTo>
                    <a:pt x="2636492" y="114299"/>
                  </a:lnTo>
                  <a:lnTo>
                    <a:pt x="2636932" y="114300"/>
                  </a:lnTo>
                  <a:lnTo>
                    <a:pt x="2638279" y="126999"/>
                  </a:lnTo>
                  <a:lnTo>
                    <a:pt x="2640247" y="126999"/>
                  </a:lnTo>
                  <a:lnTo>
                    <a:pt x="2639729" y="139699"/>
                  </a:lnTo>
                  <a:close/>
                </a:path>
                <a:path w="3477260" h="2324100">
                  <a:moveTo>
                    <a:pt x="2664668" y="114299"/>
                  </a:moveTo>
                  <a:lnTo>
                    <a:pt x="2655164" y="114299"/>
                  </a:lnTo>
                  <a:lnTo>
                    <a:pt x="2653766" y="101599"/>
                  </a:lnTo>
                  <a:lnTo>
                    <a:pt x="2668216" y="101599"/>
                  </a:lnTo>
                  <a:lnTo>
                    <a:pt x="2664668" y="114299"/>
                  </a:lnTo>
                  <a:close/>
                </a:path>
                <a:path w="3477260" h="2324100">
                  <a:moveTo>
                    <a:pt x="2698256" y="114299"/>
                  </a:moveTo>
                  <a:lnTo>
                    <a:pt x="2684997" y="114299"/>
                  </a:lnTo>
                  <a:lnTo>
                    <a:pt x="2681682" y="101599"/>
                  </a:lnTo>
                  <a:lnTo>
                    <a:pt x="2703229" y="101599"/>
                  </a:lnTo>
                  <a:lnTo>
                    <a:pt x="2698256" y="114299"/>
                  </a:lnTo>
                  <a:close/>
                </a:path>
                <a:path w="3477260" h="2324100">
                  <a:moveTo>
                    <a:pt x="1678952" y="126999"/>
                  </a:moveTo>
                  <a:lnTo>
                    <a:pt x="1662378" y="126999"/>
                  </a:lnTo>
                  <a:lnTo>
                    <a:pt x="1664035" y="114299"/>
                  </a:lnTo>
                  <a:lnTo>
                    <a:pt x="1680609" y="114299"/>
                  </a:lnTo>
                  <a:lnTo>
                    <a:pt x="1678952" y="126999"/>
                  </a:lnTo>
                  <a:close/>
                </a:path>
                <a:path w="3477260" h="2324100">
                  <a:moveTo>
                    <a:pt x="1697183" y="126999"/>
                  </a:moveTo>
                  <a:lnTo>
                    <a:pt x="1692211" y="126999"/>
                  </a:lnTo>
                  <a:lnTo>
                    <a:pt x="1692211" y="114299"/>
                  </a:lnTo>
                  <a:lnTo>
                    <a:pt x="1693868" y="114300"/>
                  </a:lnTo>
                  <a:lnTo>
                    <a:pt x="1697183" y="126999"/>
                  </a:lnTo>
                  <a:close/>
                </a:path>
                <a:path w="3477260" h="2324100">
                  <a:moveTo>
                    <a:pt x="1904359" y="126999"/>
                  </a:moveTo>
                  <a:lnTo>
                    <a:pt x="1830501" y="126999"/>
                  </a:lnTo>
                  <a:lnTo>
                    <a:pt x="1836405" y="114299"/>
                  </a:lnTo>
                  <a:lnTo>
                    <a:pt x="1907673" y="114299"/>
                  </a:lnTo>
                  <a:lnTo>
                    <a:pt x="1904359" y="126999"/>
                  </a:lnTo>
                  <a:close/>
                </a:path>
                <a:path w="3477260" h="2324100">
                  <a:moveTo>
                    <a:pt x="1924662" y="126999"/>
                  </a:moveTo>
                  <a:lnTo>
                    <a:pt x="1907673" y="126999"/>
                  </a:lnTo>
                  <a:lnTo>
                    <a:pt x="1907673" y="114299"/>
                  </a:lnTo>
                  <a:lnTo>
                    <a:pt x="1910989" y="114300"/>
                  </a:lnTo>
                  <a:lnTo>
                    <a:pt x="1924662" y="126999"/>
                  </a:lnTo>
                  <a:close/>
                </a:path>
                <a:path w="3477260" h="2324100">
                  <a:moveTo>
                    <a:pt x="2023692" y="126999"/>
                  </a:moveTo>
                  <a:lnTo>
                    <a:pt x="2000488" y="126999"/>
                  </a:lnTo>
                  <a:lnTo>
                    <a:pt x="2002146" y="114299"/>
                  </a:lnTo>
                  <a:lnTo>
                    <a:pt x="2020377" y="114300"/>
                  </a:lnTo>
                  <a:lnTo>
                    <a:pt x="2023692" y="126999"/>
                  </a:lnTo>
                  <a:close/>
                </a:path>
                <a:path w="3477260" h="2324100">
                  <a:moveTo>
                    <a:pt x="2066784" y="126999"/>
                  </a:moveTo>
                  <a:lnTo>
                    <a:pt x="2032860" y="126999"/>
                  </a:lnTo>
                  <a:lnTo>
                    <a:pt x="2035294" y="114299"/>
                  </a:lnTo>
                  <a:lnTo>
                    <a:pt x="2073414" y="114300"/>
                  </a:lnTo>
                  <a:lnTo>
                    <a:pt x="2074243" y="117474"/>
                  </a:lnTo>
                  <a:lnTo>
                    <a:pt x="2066784" y="126999"/>
                  </a:lnTo>
                  <a:close/>
                </a:path>
                <a:path w="3477260" h="2324100">
                  <a:moveTo>
                    <a:pt x="2114849" y="126999"/>
                  </a:moveTo>
                  <a:lnTo>
                    <a:pt x="2076729" y="126999"/>
                  </a:lnTo>
                  <a:lnTo>
                    <a:pt x="2074243" y="117474"/>
                  </a:lnTo>
                  <a:lnTo>
                    <a:pt x="2076729" y="114299"/>
                  </a:lnTo>
                  <a:lnTo>
                    <a:pt x="2121479" y="114299"/>
                  </a:lnTo>
                  <a:lnTo>
                    <a:pt x="2114849" y="126999"/>
                  </a:lnTo>
                  <a:close/>
                </a:path>
                <a:path w="3477260" h="2324100">
                  <a:moveTo>
                    <a:pt x="2139710" y="152399"/>
                  </a:moveTo>
                  <a:lnTo>
                    <a:pt x="2123369" y="152399"/>
                  </a:lnTo>
                  <a:lnTo>
                    <a:pt x="2124579" y="141611"/>
                  </a:lnTo>
                  <a:lnTo>
                    <a:pt x="2124669" y="139222"/>
                  </a:lnTo>
                  <a:lnTo>
                    <a:pt x="2121479" y="126999"/>
                  </a:lnTo>
                  <a:lnTo>
                    <a:pt x="2121479" y="114299"/>
                  </a:lnTo>
                  <a:lnTo>
                    <a:pt x="2135515" y="114300"/>
                  </a:lnTo>
                  <a:lnTo>
                    <a:pt x="2138053" y="126999"/>
                  </a:lnTo>
                  <a:lnTo>
                    <a:pt x="2138327" y="129691"/>
                  </a:lnTo>
                  <a:lnTo>
                    <a:pt x="2133184" y="139699"/>
                  </a:lnTo>
                  <a:lnTo>
                    <a:pt x="2139710" y="152399"/>
                  </a:lnTo>
                  <a:close/>
                </a:path>
                <a:path w="3477260" h="2324100">
                  <a:moveTo>
                    <a:pt x="2143025" y="126999"/>
                  </a:moveTo>
                  <a:lnTo>
                    <a:pt x="2143025" y="114299"/>
                  </a:lnTo>
                  <a:lnTo>
                    <a:pt x="2151312" y="114299"/>
                  </a:lnTo>
                  <a:lnTo>
                    <a:pt x="2143025" y="126999"/>
                  </a:lnTo>
                  <a:close/>
                </a:path>
                <a:path w="3477260" h="2324100">
                  <a:moveTo>
                    <a:pt x="2187775" y="126999"/>
                  </a:moveTo>
                  <a:lnTo>
                    <a:pt x="2177831" y="126999"/>
                  </a:lnTo>
                  <a:lnTo>
                    <a:pt x="2169828" y="114299"/>
                  </a:lnTo>
                  <a:lnTo>
                    <a:pt x="2183658" y="114300"/>
                  </a:lnTo>
                  <a:lnTo>
                    <a:pt x="2187775" y="126999"/>
                  </a:lnTo>
                  <a:close/>
                </a:path>
                <a:path w="3477260" h="2324100">
                  <a:moveTo>
                    <a:pt x="2252414" y="126999"/>
                  </a:moveTo>
                  <a:lnTo>
                    <a:pt x="2217609" y="126999"/>
                  </a:lnTo>
                  <a:lnTo>
                    <a:pt x="2222581" y="114299"/>
                  </a:lnTo>
                  <a:lnTo>
                    <a:pt x="2249099" y="114300"/>
                  </a:lnTo>
                  <a:lnTo>
                    <a:pt x="2252414" y="126999"/>
                  </a:lnTo>
                  <a:close/>
                </a:path>
                <a:path w="3477260" h="2324100">
                  <a:moveTo>
                    <a:pt x="2260701" y="139699"/>
                  </a:moveTo>
                  <a:lnTo>
                    <a:pt x="2251352" y="139699"/>
                  </a:lnTo>
                  <a:lnTo>
                    <a:pt x="2255729" y="126999"/>
                  </a:lnTo>
                  <a:lnTo>
                    <a:pt x="2259044" y="114299"/>
                  </a:lnTo>
                  <a:lnTo>
                    <a:pt x="2272355" y="114299"/>
                  </a:lnTo>
                  <a:lnTo>
                    <a:pt x="2264016" y="126999"/>
                  </a:lnTo>
                  <a:lnTo>
                    <a:pt x="2260701" y="139699"/>
                  </a:lnTo>
                  <a:close/>
                </a:path>
                <a:path w="3477260" h="2324100">
                  <a:moveTo>
                    <a:pt x="2278932" y="139699"/>
                  </a:moveTo>
                  <a:lnTo>
                    <a:pt x="2277275" y="139699"/>
                  </a:lnTo>
                  <a:lnTo>
                    <a:pt x="2273960" y="126999"/>
                  </a:lnTo>
                  <a:lnTo>
                    <a:pt x="2283905" y="114299"/>
                  </a:lnTo>
                  <a:lnTo>
                    <a:pt x="2285562" y="114300"/>
                  </a:lnTo>
                  <a:lnTo>
                    <a:pt x="2292192" y="126999"/>
                  </a:lnTo>
                  <a:lnTo>
                    <a:pt x="2283905" y="126999"/>
                  </a:lnTo>
                  <a:lnTo>
                    <a:pt x="2282721" y="136071"/>
                  </a:lnTo>
                  <a:lnTo>
                    <a:pt x="2278932" y="139699"/>
                  </a:lnTo>
                  <a:close/>
                </a:path>
                <a:path w="3477260" h="2324100">
                  <a:moveTo>
                    <a:pt x="2333730" y="126999"/>
                  </a:moveTo>
                  <a:lnTo>
                    <a:pt x="2312081" y="126999"/>
                  </a:lnTo>
                  <a:lnTo>
                    <a:pt x="2307108" y="114299"/>
                  </a:lnTo>
                  <a:lnTo>
                    <a:pt x="2325340" y="114300"/>
                  </a:lnTo>
                  <a:lnTo>
                    <a:pt x="2333730" y="126999"/>
                  </a:lnTo>
                  <a:close/>
                </a:path>
                <a:path w="3477260" h="2324100">
                  <a:moveTo>
                    <a:pt x="2360145" y="126999"/>
                  </a:moveTo>
                  <a:lnTo>
                    <a:pt x="2341914" y="126999"/>
                  </a:lnTo>
                  <a:lnTo>
                    <a:pt x="2341914" y="114299"/>
                  </a:lnTo>
                  <a:lnTo>
                    <a:pt x="2358488" y="114300"/>
                  </a:lnTo>
                  <a:lnTo>
                    <a:pt x="2360145" y="126999"/>
                  </a:lnTo>
                  <a:close/>
                </a:path>
                <a:path w="3477260" h="2324100">
                  <a:moveTo>
                    <a:pt x="2370090" y="126999"/>
                  </a:moveTo>
                  <a:lnTo>
                    <a:pt x="2360145" y="114299"/>
                  </a:lnTo>
                  <a:lnTo>
                    <a:pt x="2381692" y="114299"/>
                  </a:lnTo>
                  <a:lnTo>
                    <a:pt x="2370090" y="126999"/>
                  </a:lnTo>
                  <a:close/>
                </a:path>
                <a:path w="3477260" h="2324100">
                  <a:moveTo>
                    <a:pt x="2404895" y="126999"/>
                  </a:moveTo>
                  <a:lnTo>
                    <a:pt x="2386664" y="126999"/>
                  </a:lnTo>
                  <a:lnTo>
                    <a:pt x="2389979" y="114299"/>
                  </a:lnTo>
                  <a:lnTo>
                    <a:pt x="2404895" y="114299"/>
                  </a:lnTo>
                  <a:lnTo>
                    <a:pt x="2404895" y="126999"/>
                  </a:lnTo>
                  <a:close/>
                </a:path>
                <a:path w="3477260" h="2324100">
                  <a:moveTo>
                    <a:pt x="2431415" y="126999"/>
                  </a:moveTo>
                  <a:lnTo>
                    <a:pt x="2418156" y="126999"/>
                  </a:lnTo>
                  <a:lnTo>
                    <a:pt x="2413934" y="114299"/>
                  </a:lnTo>
                  <a:lnTo>
                    <a:pt x="2427246" y="114300"/>
                  </a:lnTo>
                  <a:lnTo>
                    <a:pt x="2431415" y="126999"/>
                  </a:lnTo>
                  <a:close/>
                </a:path>
                <a:path w="3477260" h="2324100">
                  <a:moveTo>
                    <a:pt x="2455239" y="126999"/>
                  </a:moveTo>
                  <a:lnTo>
                    <a:pt x="2436386" y="126999"/>
                  </a:lnTo>
                  <a:lnTo>
                    <a:pt x="2439701" y="114299"/>
                  </a:lnTo>
                  <a:lnTo>
                    <a:pt x="2453866" y="114300"/>
                  </a:lnTo>
                  <a:lnTo>
                    <a:pt x="2455239" y="126999"/>
                  </a:lnTo>
                  <a:close/>
                </a:path>
                <a:path w="3477260" h="2324100">
                  <a:moveTo>
                    <a:pt x="2562349" y="126999"/>
                  </a:moveTo>
                  <a:lnTo>
                    <a:pt x="2510969" y="126999"/>
                  </a:lnTo>
                  <a:lnTo>
                    <a:pt x="2502682" y="114299"/>
                  </a:lnTo>
                  <a:lnTo>
                    <a:pt x="2559112" y="114300"/>
                  </a:lnTo>
                  <a:lnTo>
                    <a:pt x="2562349" y="126999"/>
                  </a:lnTo>
                  <a:close/>
                </a:path>
                <a:path w="3477260" h="2324100">
                  <a:moveTo>
                    <a:pt x="2580581" y="126999"/>
                  </a:moveTo>
                  <a:lnTo>
                    <a:pt x="2562349" y="126999"/>
                  </a:lnTo>
                  <a:lnTo>
                    <a:pt x="2573951" y="114299"/>
                  </a:lnTo>
                  <a:lnTo>
                    <a:pt x="2580581" y="126999"/>
                  </a:lnTo>
                  <a:close/>
                </a:path>
                <a:path w="3477260" h="2324100">
                  <a:moveTo>
                    <a:pt x="2617458" y="126999"/>
                  </a:moveTo>
                  <a:lnTo>
                    <a:pt x="2587210" y="126999"/>
                  </a:lnTo>
                  <a:lnTo>
                    <a:pt x="2577266" y="114299"/>
                  </a:lnTo>
                  <a:lnTo>
                    <a:pt x="2613729" y="114300"/>
                  </a:lnTo>
                  <a:lnTo>
                    <a:pt x="2617458" y="126999"/>
                  </a:lnTo>
                  <a:close/>
                </a:path>
                <a:path w="3477260" h="2324100">
                  <a:moveTo>
                    <a:pt x="2671738" y="139699"/>
                  </a:moveTo>
                  <a:lnTo>
                    <a:pt x="2656536" y="139699"/>
                  </a:lnTo>
                  <a:lnTo>
                    <a:pt x="2655164" y="126999"/>
                  </a:lnTo>
                  <a:lnTo>
                    <a:pt x="2641904" y="126999"/>
                  </a:lnTo>
                  <a:lnTo>
                    <a:pt x="2636932" y="114299"/>
                  </a:lnTo>
                  <a:lnTo>
                    <a:pt x="2668423" y="114300"/>
                  </a:lnTo>
                  <a:lnTo>
                    <a:pt x="2675052" y="126999"/>
                  </a:lnTo>
                  <a:lnTo>
                    <a:pt x="2671738" y="139699"/>
                  </a:lnTo>
                  <a:close/>
                </a:path>
                <a:path w="3477260" h="2324100">
                  <a:moveTo>
                    <a:pt x="2693284" y="126999"/>
                  </a:moveTo>
                  <a:lnTo>
                    <a:pt x="2676710" y="126999"/>
                  </a:lnTo>
                  <a:lnTo>
                    <a:pt x="2673395" y="114299"/>
                  </a:lnTo>
                  <a:lnTo>
                    <a:pt x="2689969" y="114300"/>
                  </a:lnTo>
                  <a:lnTo>
                    <a:pt x="2693284" y="126999"/>
                  </a:lnTo>
                  <a:close/>
                </a:path>
                <a:path w="3477260" h="2324100">
                  <a:moveTo>
                    <a:pt x="1756850" y="126999"/>
                  </a:moveTo>
                  <a:lnTo>
                    <a:pt x="1750220" y="126999"/>
                  </a:lnTo>
                  <a:lnTo>
                    <a:pt x="1756850" y="114300"/>
                  </a:lnTo>
                  <a:lnTo>
                    <a:pt x="1756850" y="126999"/>
                  </a:lnTo>
                  <a:close/>
                </a:path>
                <a:path w="3477260" h="2324100">
                  <a:moveTo>
                    <a:pt x="2307108" y="152399"/>
                  </a:moveTo>
                  <a:lnTo>
                    <a:pt x="2292192" y="152399"/>
                  </a:lnTo>
                  <a:lnTo>
                    <a:pt x="2300479" y="139699"/>
                  </a:lnTo>
                  <a:lnTo>
                    <a:pt x="2298821" y="139699"/>
                  </a:lnTo>
                  <a:lnTo>
                    <a:pt x="2300479" y="126999"/>
                  </a:lnTo>
                  <a:lnTo>
                    <a:pt x="2306280" y="115887"/>
                  </a:lnTo>
                  <a:lnTo>
                    <a:pt x="2312081" y="126999"/>
                  </a:lnTo>
                  <a:lnTo>
                    <a:pt x="2311983" y="140447"/>
                  </a:lnTo>
                  <a:lnTo>
                    <a:pt x="2307108" y="152399"/>
                  </a:lnTo>
                  <a:close/>
                </a:path>
                <a:path w="3477260" h="2324100">
                  <a:moveTo>
                    <a:pt x="1557339" y="190499"/>
                  </a:moveTo>
                  <a:lnTo>
                    <a:pt x="1551305" y="190499"/>
                  </a:lnTo>
                  <a:lnTo>
                    <a:pt x="1541387" y="177799"/>
                  </a:lnTo>
                  <a:lnTo>
                    <a:pt x="1550995" y="165099"/>
                  </a:lnTo>
                  <a:lnTo>
                    <a:pt x="1558582" y="152399"/>
                  </a:lnTo>
                  <a:lnTo>
                    <a:pt x="1565861" y="139697"/>
                  </a:lnTo>
                  <a:lnTo>
                    <a:pt x="1574535" y="126999"/>
                  </a:lnTo>
                  <a:lnTo>
                    <a:pt x="1582822" y="126999"/>
                  </a:lnTo>
                  <a:lnTo>
                    <a:pt x="1579507" y="139699"/>
                  </a:lnTo>
                  <a:lnTo>
                    <a:pt x="1631923" y="139699"/>
                  </a:lnTo>
                  <a:lnTo>
                    <a:pt x="1631482" y="152399"/>
                  </a:lnTo>
                  <a:lnTo>
                    <a:pt x="1584712" y="152400"/>
                  </a:lnTo>
                  <a:lnTo>
                    <a:pt x="1580958" y="165099"/>
                  </a:lnTo>
                  <a:lnTo>
                    <a:pt x="1566248" y="165099"/>
                  </a:lnTo>
                  <a:lnTo>
                    <a:pt x="1566248" y="177799"/>
                  </a:lnTo>
                  <a:lnTo>
                    <a:pt x="1561198" y="177799"/>
                  </a:lnTo>
                  <a:lnTo>
                    <a:pt x="1557339" y="190499"/>
                  </a:lnTo>
                  <a:close/>
                </a:path>
                <a:path w="3477260" h="2324100">
                  <a:moveTo>
                    <a:pt x="1606026" y="139699"/>
                  </a:moveTo>
                  <a:lnTo>
                    <a:pt x="1584479" y="139699"/>
                  </a:lnTo>
                  <a:lnTo>
                    <a:pt x="1586137" y="126999"/>
                  </a:lnTo>
                  <a:lnTo>
                    <a:pt x="1597739" y="126999"/>
                  </a:lnTo>
                  <a:lnTo>
                    <a:pt x="1606026" y="139699"/>
                  </a:lnTo>
                  <a:close/>
                </a:path>
                <a:path w="3477260" h="2324100">
                  <a:moveTo>
                    <a:pt x="1624257" y="139699"/>
                  </a:moveTo>
                  <a:lnTo>
                    <a:pt x="1614312" y="139697"/>
                  </a:lnTo>
                  <a:lnTo>
                    <a:pt x="1607683" y="126999"/>
                  </a:lnTo>
                  <a:lnTo>
                    <a:pt x="1625630" y="126999"/>
                  </a:lnTo>
                  <a:lnTo>
                    <a:pt x="1624257" y="139699"/>
                  </a:lnTo>
                  <a:close/>
                </a:path>
                <a:path w="3477260" h="2324100">
                  <a:moveTo>
                    <a:pt x="1700498" y="139699"/>
                  </a:moveTo>
                  <a:lnTo>
                    <a:pt x="1652433" y="139699"/>
                  </a:lnTo>
                  <a:lnTo>
                    <a:pt x="1659063" y="126999"/>
                  </a:lnTo>
                  <a:lnTo>
                    <a:pt x="1705470" y="126999"/>
                  </a:lnTo>
                  <a:lnTo>
                    <a:pt x="1700498" y="139699"/>
                  </a:lnTo>
                  <a:close/>
                </a:path>
                <a:path w="3477260" h="2324100">
                  <a:moveTo>
                    <a:pt x="1725230" y="139699"/>
                  </a:moveTo>
                  <a:lnTo>
                    <a:pt x="1706610" y="139699"/>
                  </a:lnTo>
                  <a:lnTo>
                    <a:pt x="1707128" y="126999"/>
                  </a:lnTo>
                  <a:lnTo>
                    <a:pt x="1725359" y="126999"/>
                  </a:lnTo>
                  <a:lnTo>
                    <a:pt x="1725359" y="139222"/>
                  </a:lnTo>
                  <a:lnTo>
                    <a:pt x="1725230" y="139699"/>
                  </a:lnTo>
                  <a:close/>
                </a:path>
                <a:path w="3477260" h="2324100">
                  <a:moveTo>
                    <a:pt x="1743591" y="139699"/>
                  </a:moveTo>
                  <a:lnTo>
                    <a:pt x="1725359" y="139699"/>
                  </a:lnTo>
                  <a:lnTo>
                    <a:pt x="1725359" y="139222"/>
                  </a:lnTo>
                  <a:lnTo>
                    <a:pt x="1728674" y="126999"/>
                  </a:lnTo>
                  <a:lnTo>
                    <a:pt x="1740276" y="126999"/>
                  </a:lnTo>
                  <a:lnTo>
                    <a:pt x="1743591" y="139699"/>
                  </a:lnTo>
                  <a:close/>
                </a:path>
                <a:path w="3477260" h="2324100">
                  <a:moveTo>
                    <a:pt x="1776739" y="139699"/>
                  </a:moveTo>
                  <a:lnTo>
                    <a:pt x="1750220" y="139699"/>
                  </a:lnTo>
                  <a:lnTo>
                    <a:pt x="1760165" y="126999"/>
                  </a:lnTo>
                  <a:lnTo>
                    <a:pt x="1765137" y="126999"/>
                  </a:lnTo>
                  <a:lnTo>
                    <a:pt x="1776739" y="139699"/>
                  </a:lnTo>
                  <a:close/>
                </a:path>
                <a:path w="3477260" h="2324100">
                  <a:moveTo>
                    <a:pt x="1843035" y="139699"/>
                  </a:moveTo>
                  <a:lnTo>
                    <a:pt x="1816516" y="139699"/>
                  </a:lnTo>
                  <a:lnTo>
                    <a:pt x="1820556" y="126999"/>
                  </a:lnTo>
                  <a:lnTo>
                    <a:pt x="1843035" y="126999"/>
                  </a:lnTo>
                  <a:lnTo>
                    <a:pt x="1843035" y="139699"/>
                  </a:lnTo>
                  <a:close/>
                </a:path>
                <a:path w="3477260" h="2324100">
                  <a:moveTo>
                    <a:pt x="1869553" y="139699"/>
                  </a:moveTo>
                  <a:lnTo>
                    <a:pt x="1848006" y="139697"/>
                  </a:lnTo>
                  <a:lnTo>
                    <a:pt x="1843035" y="126999"/>
                  </a:lnTo>
                  <a:lnTo>
                    <a:pt x="1866238" y="126999"/>
                  </a:lnTo>
                  <a:lnTo>
                    <a:pt x="1869553" y="139699"/>
                  </a:lnTo>
                  <a:close/>
                </a:path>
                <a:path w="3477260" h="2324100">
                  <a:moveTo>
                    <a:pt x="1874525" y="152399"/>
                  </a:moveTo>
                  <a:lnTo>
                    <a:pt x="1844692" y="152399"/>
                  </a:lnTo>
                  <a:lnTo>
                    <a:pt x="1844692" y="139699"/>
                  </a:lnTo>
                  <a:lnTo>
                    <a:pt x="1869553" y="139699"/>
                  </a:lnTo>
                  <a:lnTo>
                    <a:pt x="1871211" y="126999"/>
                  </a:lnTo>
                  <a:lnTo>
                    <a:pt x="1874525" y="152399"/>
                  </a:lnTo>
                  <a:close/>
                </a:path>
                <a:path w="3477260" h="2324100">
                  <a:moveTo>
                    <a:pt x="1896072" y="139699"/>
                  </a:moveTo>
                  <a:lnTo>
                    <a:pt x="1874525" y="139699"/>
                  </a:lnTo>
                  <a:lnTo>
                    <a:pt x="1877322" y="126999"/>
                  </a:lnTo>
                  <a:lnTo>
                    <a:pt x="1892757" y="126999"/>
                  </a:lnTo>
                  <a:lnTo>
                    <a:pt x="1896072" y="139699"/>
                  </a:lnTo>
                  <a:close/>
                </a:path>
                <a:path w="3477260" h="2324100">
                  <a:moveTo>
                    <a:pt x="1926941" y="165099"/>
                  </a:moveTo>
                  <a:lnTo>
                    <a:pt x="1924248" y="165099"/>
                  </a:lnTo>
                  <a:lnTo>
                    <a:pt x="1921995" y="152399"/>
                  </a:lnTo>
                  <a:lnTo>
                    <a:pt x="1889442" y="152399"/>
                  </a:lnTo>
                  <a:lnTo>
                    <a:pt x="1876701" y="139699"/>
                  </a:lnTo>
                  <a:lnTo>
                    <a:pt x="1899386" y="139699"/>
                  </a:lnTo>
                  <a:lnTo>
                    <a:pt x="1901044" y="126999"/>
                  </a:lnTo>
                  <a:lnTo>
                    <a:pt x="1922176" y="126999"/>
                  </a:lnTo>
                  <a:lnTo>
                    <a:pt x="1920933" y="139699"/>
                  </a:lnTo>
                  <a:lnTo>
                    <a:pt x="1923704" y="152400"/>
                  </a:lnTo>
                  <a:lnTo>
                    <a:pt x="1926941" y="165099"/>
                  </a:lnTo>
                  <a:close/>
                </a:path>
                <a:path w="3477260" h="2324100">
                  <a:moveTo>
                    <a:pt x="2008776" y="152399"/>
                  </a:moveTo>
                  <a:lnTo>
                    <a:pt x="1988887" y="152399"/>
                  </a:lnTo>
                  <a:lnTo>
                    <a:pt x="1993859" y="126999"/>
                  </a:lnTo>
                  <a:lnTo>
                    <a:pt x="1998831" y="139699"/>
                  </a:lnTo>
                  <a:lnTo>
                    <a:pt x="2008776" y="139699"/>
                  </a:lnTo>
                  <a:lnTo>
                    <a:pt x="2008776" y="152399"/>
                  </a:lnTo>
                  <a:close/>
                </a:path>
                <a:path w="3477260" h="2324100">
                  <a:moveTo>
                    <a:pt x="2013748" y="139699"/>
                  </a:moveTo>
                  <a:lnTo>
                    <a:pt x="2003492" y="139697"/>
                  </a:lnTo>
                  <a:lnTo>
                    <a:pt x="1998831" y="126999"/>
                  </a:lnTo>
                  <a:lnTo>
                    <a:pt x="2015405" y="126999"/>
                  </a:lnTo>
                  <a:lnTo>
                    <a:pt x="2013748" y="139699"/>
                  </a:lnTo>
                  <a:close/>
                </a:path>
                <a:path w="3477260" h="2324100">
                  <a:moveTo>
                    <a:pt x="2025350" y="139699"/>
                  </a:moveTo>
                  <a:lnTo>
                    <a:pt x="2013748" y="139699"/>
                  </a:lnTo>
                  <a:lnTo>
                    <a:pt x="2018720" y="126999"/>
                  </a:lnTo>
                  <a:lnTo>
                    <a:pt x="2020377" y="126999"/>
                  </a:lnTo>
                  <a:lnTo>
                    <a:pt x="2025350" y="139699"/>
                  </a:lnTo>
                  <a:close/>
                </a:path>
                <a:path w="3477260" h="2324100">
                  <a:moveTo>
                    <a:pt x="2050211" y="177799"/>
                  </a:moveTo>
                  <a:lnTo>
                    <a:pt x="2025349" y="177799"/>
                  </a:lnTo>
                  <a:lnTo>
                    <a:pt x="2020377" y="165099"/>
                  </a:lnTo>
                  <a:lnTo>
                    <a:pt x="2048268" y="165099"/>
                  </a:lnTo>
                  <a:lnTo>
                    <a:pt x="2043581" y="152399"/>
                  </a:lnTo>
                  <a:lnTo>
                    <a:pt x="2030910" y="141611"/>
                  </a:lnTo>
                  <a:lnTo>
                    <a:pt x="2031358" y="139699"/>
                  </a:lnTo>
                  <a:lnTo>
                    <a:pt x="2030917" y="139697"/>
                  </a:lnTo>
                  <a:lnTo>
                    <a:pt x="2025350" y="126999"/>
                  </a:lnTo>
                  <a:lnTo>
                    <a:pt x="2050211" y="126999"/>
                  </a:lnTo>
                  <a:lnTo>
                    <a:pt x="2056840" y="152399"/>
                  </a:lnTo>
                  <a:lnTo>
                    <a:pt x="2058265" y="152399"/>
                  </a:lnTo>
                  <a:lnTo>
                    <a:pt x="2054236" y="163688"/>
                  </a:lnTo>
                  <a:lnTo>
                    <a:pt x="2053526" y="165099"/>
                  </a:lnTo>
                  <a:lnTo>
                    <a:pt x="2053940" y="168275"/>
                  </a:lnTo>
                  <a:lnTo>
                    <a:pt x="2050211" y="177799"/>
                  </a:lnTo>
                  <a:close/>
                </a:path>
                <a:path w="3477260" h="2324100">
                  <a:moveTo>
                    <a:pt x="2080044" y="139699"/>
                  </a:moveTo>
                  <a:lnTo>
                    <a:pt x="2057669" y="139699"/>
                  </a:lnTo>
                  <a:lnTo>
                    <a:pt x="2061087" y="126999"/>
                  </a:lnTo>
                  <a:lnTo>
                    <a:pt x="2076729" y="126999"/>
                  </a:lnTo>
                  <a:lnTo>
                    <a:pt x="2080044" y="139699"/>
                  </a:lnTo>
                  <a:close/>
                </a:path>
                <a:path w="3477260" h="2324100">
                  <a:moveTo>
                    <a:pt x="2113399" y="139699"/>
                  </a:moveTo>
                  <a:lnTo>
                    <a:pt x="2080044" y="139699"/>
                  </a:lnTo>
                  <a:lnTo>
                    <a:pt x="2091646" y="126999"/>
                  </a:lnTo>
                  <a:lnTo>
                    <a:pt x="2113192" y="126999"/>
                  </a:lnTo>
                  <a:lnTo>
                    <a:pt x="2113399" y="139699"/>
                  </a:lnTo>
                  <a:close/>
                </a:path>
                <a:path w="3477260" h="2324100">
                  <a:moveTo>
                    <a:pt x="2139710" y="152399"/>
                  </a:moveTo>
                  <a:lnTo>
                    <a:pt x="2139710" y="139699"/>
                  </a:lnTo>
                  <a:lnTo>
                    <a:pt x="2139348" y="139699"/>
                  </a:lnTo>
                  <a:lnTo>
                    <a:pt x="2138327" y="129691"/>
                  </a:lnTo>
                  <a:lnTo>
                    <a:pt x="2139710" y="126999"/>
                  </a:lnTo>
                  <a:lnTo>
                    <a:pt x="2147997" y="126999"/>
                  </a:lnTo>
                  <a:lnTo>
                    <a:pt x="2149655" y="139699"/>
                  </a:lnTo>
                  <a:lnTo>
                    <a:pt x="2139710" y="152399"/>
                  </a:lnTo>
                  <a:close/>
                </a:path>
                <a:path w="3477260" h="2324100">
                  <a:moveTo>
                    <a:pt x="2167886" y="152399"/>
                  </a:moveTo>
                  <a:lnTo>
                    <a:pt x="2147997" y="152399"/>
                  </a:lnTo>
                  <a:lnTo>
                    <a:pt x="2157942" y="139699"/>
                  </a:lnTo>
                  <a:lnTo>
                    <a:pt x="2155378" y="139699"/>
                  </a:lnTo>
                  <a:lnTo>
                    <a:pt x="2159806" y="126999"/>
                  </a:lnTo>
                  <a:lnTo>
                    <a:pt x="2167032" y="126999"/>
                  </a:lnTo>
                  <a:lnTo>
                    <a:pt x="2172859" y="139699"/>
                  </a:lnTo>
                  <a:lnTo>
                    <a:pt x="2167886" y="152399"/>
                  </a:lnTo>
                  <a:close/>
                </a:path>
                <a:path w="3477260" h="2324100">
                  <a:moveTo>
                    <a:pt x="2202277" y="139699"/>
                  </a:moveTo>
                  <a:lnTo>
                    <a:pt x="2182596" y="139699"/>
                  </a:lnTo>
                  <a:lnTo>
                    <a:pt x="2180394" y="126999"/>
                  </a:lnTo>
                  <a:lnTo>
                    <a:pt x="2199377" y="126999"/>
                  </a:lnTo>
                  <a:lnTo>
                    <a:pt x="2202277" y="139699"/>
                  </a:lnTo>
                  <a:close/>
                </a:path>
                <a:path w="3477260" h="2324100">
                  <a:moveTo>
                    <a:pt x="2242470" y="139699"/>
                  </a:moveTo>
                  <a:lnTo>
                    <a:pt x="2224834" y="139699"/>
                  </a:lnTo>
                  <a:lnTo>
                    <a:pt x="2221545" y="126999"/>
                  </a:lnTo>
                  <a:lnTo>
                    <a:pt x="2247442" y="126999"/>
                  </a:lnTo>
                  <a:lnTo>
                    <a:pt x="2242470" y="139699"/>
                  </a:lnTo>
                  <a:close/>
                </a:path>
                <a:path w="3477260" h="2324100">
                  <a:moveTo>
                    <a:pt x="2286165" y="132772"/>
                  </a:moveTo>
                  <a:lnTo>
                    <a:pt x="2283905" y="126999"/>
                  </a:lnTo>
                  <a:lnTo>
                    <a:pt x="2292192" y="126999"/>
                  </a:lnTo>
                  <a:lnTo>
                    <a:pt x="2286165" y="132772"/>
                  </a:lnTo>
                  <a:close/>
                </a:path>
                <a:path w="3477260" h="2324100">
                  <a:moveTo>
                    <a:pt x="2377239" y="139699"/>
                  </a:moveTo>
                  <a:lnTo>
                    <a:pt x="2319746" y="139699"/>
                  </a:lnTo>
                  <a:lnTo>
                    <a:pt x="2317752" y="126999"/>
                  </a:lnTo>
                  <a:lnTo>
                    <a:pt x="2383765" y="126999"/>
                  </a:lnTo>
                  <a:lnTo>
                    <a:pt x="2377239" y="139699"/>
                  </a:lnTo>
                  <a:close/>
                </a:path>
                <a:path w="3477260" h="2324100">
                  <a:moveTo>
                    <a:pt x="2429680" y="139699"/>
                  </a:moveTo>
                  <a:lnTo>
                    <a:pt x="2393295" y="139699"/>
                  </a:lnTo>
                  <a:lnTo>
                    <a:pt x="2396610" y="126999"/>
                  </a:lnTo>
                  <a:lnTo>
                    <a:pt x="2424785" y="126999"/>
                  </a:lnTo>
                  <a:lnTo>
                    <a:pt x="2429680" y="139699"/>
                  </a:lnTo>
                  <a:close/>
                </a:path>
                <a:path w="3477260" h="2324100">
                  <a:moveTo>
                    <a:pt x="2449645" y="139699"/>
                  </a:moveTo>
                  <a:lnTo>
                    <a:pt x="2432165" y="139699"/>
                  </a:lnTo>
                  <a:lnTo>
                    <a:pt x="2433071" y="126999"/>
                  </a:lnTo>
                  <a:lnTo>
                    <a:pt x="2449645" y="126999"/>
                  </a:lnTo>
                  <a:lnTo>
                    <a:pt x="2449645" y="139699"/>
                  </a:lnTo>
                  <a:close/>
                </a:path>
                <a:path w="3477260" h="2324100">
                  <a:moveTo>
                    <a:pt x="2519256" y="139699"/>
                  </a:moveTo>
                  <a:lnTo>
                    <a:pt x="2505996" y="139697"/>
                  </a:lnTo>
                  <a:lnTo>
                    <a:pt x="2499367" y="126999"/>
                  </a:lnTo>
                  <a:lnTo>
                    <a:pt x="2517599" y="126999"/>
                  </a:lnTo>
                  <a:lnTo>
                    <a:pt x="2519256" y="139699"/>
                  </a:lnTo>
                  <a:close/>
                </a:path>
                <a:path w="3477260" h="2324100">
                  <a:moveTo>
                    <a:pt x="2578923" y="139699"/>
                  </a:moveTo>
                  <a:lnTo>
                    <a:pt x="2540803" y="139699"/>
                  </a:lnTo>
                  <a:lnTo>
                    <a:pt x="2539145" y="126999"/>
                  </a:lnTo>
                  <a:lnTo>
                    <a:pt x="2578923" y="126999"/>
                  </a:lnTo>
                  <a:lnTo>
                    <a:pt x="2578923" y="139699"/>
                  </a:lnTo>
                  <a:close/>
                </a:path>
                <a:path w="3477260" h="2324100">
                  <a:moveTo>
                    <a:pt x="2595912" y="139699"/>
                  </a:moveTo>
                  <a:lnTo>
                    <a:pt x="2583895" y="139699"/>
                  </a:lnTo>
                  <a:lnTo>
                    <a:pt x="2591768" y="126999"/>
                  </a:lnTo>
                  <a:lnTo>
                    <a:pt x="2595912" y="139699"/>
                  </a:lnTo>
                  <a:close/>
                </a:path>
                <a:path w="3477260" h="2324100">
                  <a:moveTo>
                    <a:pt x="2613729" y="139699"/>
                  </a:moveTo>
                  <a:lnTo>
                    <a:pt x="2600572" y="139697"/>
                  </a:lnTo>
                  <a:lnTo>
                    <a:pt x="2593840" y="126999"/>
                  </a:lnTo>
                  <a:lnTo>
                    <a:pt x="2619322" y="126999"/>
                  </a:lnTo>
                  <a:lnTo>
                    <a:pt x="2613729" y="139699"/>
                  </a:lnTo>
                  <a:close/>
                </a:path>
                <a:path w="3477260" h="2324100">
                  <a:moveTo>
                    <a:pt x="2713173" y="152399"/>
                  </a:moveTo>
                  <a:lnTo>
                    <a:pt x="2680025" y="152399"/>
                  </a:lnTo>
                  <a:lnTo>
                    <a:pt x="2681631" y="139697"/>
                  </a:lnTo>
                  <a:lnTo>
                    <a:pt x="2687897" y="126999"/>
                  </a:lnTo>
                  <a:lnTo>
                    <a:pt x="2697272" y="139699"/>
                  </a:lnTo>
                  <a:lnTo>
                    <a:pt x="2713173" y="139699"/>
                  </a:lnTo>
                  <a:lnTo>
                    <a:pt x="2713173" y="152399"/>
                  </a:lnTo>
                  <a:close/>
                </a:path>
                <a:path w="3477260" h="2324100">
                  <a:moveTo>
                    <a:pt x="2288877" y="139699"/>
                  </a:moveTo>
                  <a:lnTo>
                    <a:pt x="2282247" y="139699"/>
                  </a:lnTo>
                  <a:lnTo>
                    <a:pt x="2282721" y="136071"/>
                  </a:lnTo>
                  <a:lnTo>
                    <a:pt x="2286165" y="132772"/>
                  </a:lnTo>
                  <a:lnTo>
                    <a:pt x="2288877" y="139699"/>
                  </a:lnTo>
                  <a:close/>
                </a:path>
                <a:path w="3477260" h="2324100">
                  <a:moveTo>
                    <a:pt x="1722044" y="165099"/>
                  </a:moveTo>
                  <a:lnTo>
                    <a:pt x="1637957" y="165099"/>
                  </a:lnTo>
                  <a:lnTo>
                    <a:pt x="1639174" y="152399"/>
                  </a:lnTo>
                  <a:lnTo>
                    <a:pt x="1635859" y="139699"/>
                  </a:lnTo>
                  <a:lnTo>
                    <a:pt x="1665692" y="139699"/>
                  </a:lnTo>
                  <a:lnTo>
                    <a:pt x="1669007" y="152399"/>
                  </a:lnTo>
                  <a:lnTo>
                    <a:pt x="1717072" y="152400"/>
                  </a:lnTo>
                  <a:lnTo>
                    <a:pt x="1722044" y="165099"/>
                  </a:lnTo>
                  <a:close/>
                </a:path>
                <a:path w="3477260" h="2324100">
                  <a:moveTo>
                    <a:pt x="1685581" y="152399"/>
                  </a:moveTo>
                  <a:lnTo>
                    <a:pt x="1673979" y="152399"/>
                  </a:lnTo>
                  <a:lnTo>
                    <a:pt x="1670665" y="139699"/>
                  </a:lnTo>
                  <a:lnTo>
                    <a:pt x="1693273" y="139699"/>
                  </a:lnTo>
                  <a:lnTo>
                    <a:pt x="1685581" y="152399"/>
                  </a:lnTo>
                  <a:close/>
                </a:path>
                <a:path w="3477260" h="2324100">
                  <a:moveTo>
                    <a:pt x="1722044" y="152399"/>
                  </a:moveTo>
                  <a:lnTo>
                    <a:pt x="1702155" y="152399"/>
                  </a:lnTo>
                  <a:lnTo>
                    <a:pt x="1703813" y="139699"/>
                  </a:lnTo>
                  <a:lnTo>
                    <a:pt x="1720931" y="139699"/>
                  </a:lnTo>
                  <a:lnTo>
                    <a:pt x="1722044" y="152399"/>
                  </a:lnTo>
                  <a:close/>
                </a:path>
                <a:path w="3477260" h="2324100">
                  <a:moveTo>
                    <a:pt x="1746905" y="152399"/>
                  </a:moveTo>
                  <a:lnTo>
                    <a:pt x="1731989" y="152399"/>
                  </a:lnTo>
                  <a:lnTo>
                    <a:pt x="1728907" y="139699"/>
                  </a:lnTo>
                  <a:lnTo>
                    <a:pt x="1743357" y="139699"/>
                  </a:lnTo>
                  <a:lnTo>
                    <a:pt x="1746905" y="152399"/>
                  </a:lnTo>
                  <a:close/>
                </a:path>
                <a:path w="3477260" h="2324100">
                  <a:moveTo>
                    <a:pt x="1768452" y="152399"/>
                  </a:moveTo>
                  <a:lnTo>
                    <a:pt x="1753535" y="152399"/>
                  </a:lnTo>
                  <a:lnTo>
                    <a:pt x="1755192" y="139699"/>
                  </a:lnTo>
                  <a:lnTo>
                    <a:pt x="1771766" y="139699"/>
                  </a:lnTo>
                  <a:lnTo>
                    <a:pt x="1768452" y="152399"/>
                  </a:lnTo>
                  <a:close/>
                </a:path>
                <a:path w="3477260" h="2324100">
                  <a:moveTo>
                    <a:pt x="1801600" y="152399"/>
                  </a:moveTo>
                  <a:lnTo>
                    <a:pt x="1773424" y="152399"/>
                  </a:lnTo>
                  <a:lnTo>
                    <a:pt x="1771766" y="139699"/>
                  </a:lnTo>
                  <a:lnTo>
                    <a:pt x="1783368" y="139699"/>
                  </a:lnTo>
                  <a:lnTo>
                    <a:pt x="1801600" y="152399"/>
                  </a:lnTo>
                  <a:close/>
                </a:path>
                <a:path w="3477260" h="2324100">
                  <a:moveTo>
                    <a:pt x="1823146" y="152399"/>
                  </a:moveTo>
                  <a:lnTo>
                    <a:pt x="1803257" y="152399"/>
                  </a:lnTo>
                  <a:lnTo>
                    <a:pt x="1806572" y="139699"/>
                  </a:lnTo>
                  <a:lnTo>
                    <a:pt x="1811544" y="139699"/>
                  </a:lnTo>
                  <a:lnTo>
                    <a:pt x="1823146" y="152399"/>
                  </a:lnTo>
                  <a:close/>
                </a:path>
                <a:path w="3477260" h="2324100">
                  <a:moveTo>
                    <a:pt x="1824803" y="146050"/>
                  </a:moveTo>
                  <a:lnTo>
                    <a:pt x="1824803" y="139699"/>
                  </a:lnTo>
                  <a:lnTo>
                    <a:pt x="1826461" y="139699"/>
                  </a:lnTo>
                  <a:lnTo>
                    <a:pt x="1824803" y="146050"/>
                  </a:lnTo>
                  <a:close/>
                </a:path>
                <a:path w="3477260" h="2324100">
                  <a:moveTo>
                    <a:pt x="1834748" y="152399"/>
                  </a:moveTo>
                  <a:lnTo>
                    <a:pt x="1824803" y="152399"/>
                  </a:lnTo>
                  <a:lnTo>
                    <a:pt x="1826461" y="139699"/>
                  </a:lnTo>
                  <a:lnTo>
                    <a:pt x="1838063" y="139699"/>
                  </a:lnTo>
                  <a:lnTo>
                    <a:pt x="1834748" y="152399"/>
                  </a:lnTo>
                  <a:close/>
                </a:path>
                <a:path w="3477260" h="2324100">
                  <a:moveTo>
                    <a:pt x="2028380" y="152399"/>
                  </a:moveTo>
                  <a:lnTo>
                    <a:pt x="2014370" y="152399"/>
                  </a:lnTo>
                  <a:lnTo>
                    <a:pt x="2013204" y="139699"/>
                  </a:lnTo>
                  <a:lnTo>
                    <a:pt x="2028664" y="139699"/>
                  </a:lnTo>
                  <a:lnTo>
                    <a:pt x="2030910" y="141611"/>
                  </a:lnTo>
                  <a:lnTo>
                    <a:pt x="2028380" y="152399"/>
                  </a:lnTo>
                  <a:close/>
                </a:path>
                <a:path w="3477260" h="2324100">
                  <a:moveTo>
                    <a:pt x="2057923" y="144106"/>
                  </a:moveTo>
                  <a:lnTo>
                    <a:pt x="2056737" y="139699"/>
                  </a:lnTo>
                  <a:lnTo>
                    <a:pt x="2058498" y="139699"/>
                  </a:lnTo>
                  <a:lnTo>
                    <a:pt x="2057923" y="144106"/>
                  </a:lnTo>
                  <a:close/>
                </a:path>
                <a:path w="3477260" h="2324100">
                  <a:moveTo>
                    <a:pt x="2073414" y="152399"/>
                  </a:moveTo>
                  <a:lnTo>
                    <a:pt x="2060155" y="152399"/>
                  </a:lnTo>
                  <a:lnTo>
                    <a:pt x="2058498" y="139699"/>
                  </a:lnTo>
                  <a:lnTo>
                    <a:pt x="2068442" y="139699"/>
                  </a:lnTo>
                  <a:lnTo>
                    <a:pt x="2073414" y="152399"/>
                  </a:lnTo>
                  <a:close/>
                </a:path>
                <a:path w="3477260" h="2324100">
                  <a:moveTo>
                    <a:pt x="2111535" y="152399"/>
                  </a:moveTo>
                  <a:lnTo>
                    <a:pt x="2087036" y="152399"/>
                  </a:lnTo>
                  <a:lnTo>
                    <a:pt x="2086673" y="139699"/>
                  </a:lnTo>
                  <a:lnTo>
                    <a:pt x="2115057" y="139699"/>
                  </a:lnTo>
                  <a:lnTo>
                    <a:pt x="2111535" y="152399"/>
                  </a:lnTo>
                  <a:close/>
                </a:path>
                <a:path w="3477260" h="2324100">
                  <a:moveTo>
                    <a:pt x="2186791" y="152399"/>
                  </a:moveTo>
                  <a:lnTo>
                    <a:pt x="2169544" y="152399"/>
                  </a:lnTo>
                  <a:lnTo>
                    <a:pt x="2178193" y="139699"/>
                  </a:lnTo>
                  <a:lnTo>
                    <a:pt x="2184046" y="139699"/>
                  </a:lnTo>
                  <a:lnTo>
                    <a:pt x="2186791" y="152399"/>
                  </a:lnTo>
                  <a:close/>
                </a:path>
                <a:path w="3477260" h="2324100">
                  <a:moveTo>
                    <a:pt x="2210979" y="152399"/>
                  </a:moveTo>
                  <a:lnTo>
                    <a:pt x="2192747" y="152399"/>
                  </a:lnTo>
                  <a:lnTo>
                    <a:pt x="2188215" y="139699"/>
                  </a:lnTo>
                  <a:lnTo>
                    <a:pt x="2209321" y="139699"/>
                  </a:lnTo>
                  <a:lnTo>
                    <a:pt x="2210979" y="152399"/>
                  </a:lnTo>
                  <a:close/>
                </a:path>
                <a:path w="3477260" h="2324100">
                  <a:moveTo>
                    <a:pt x="2244127" y="152399"/>
                  </a:moveTo>
                  <a:lnTo>
                    <a:pt x="2224756" y="152399"/>
                  </a:lnTo>
                  <a:lnTo>
                    <a:pt x="2229210" y="139699"/>
                  </a:lnTo>
                  <a:lnTo>
                    <a:pt x="2240812" y="139699"/>
                  </a:lnTo>
                  <a:lnTo>
                    <a:pt x="2244127" y="152399"/>
                  </a:lnTo>
                  <a:close/>
                </a:path>
                <a:path w="3477260" h="2324100">
                  <a:moveTo>
                    <a:pt x="2278699" y="152399"/>
                  </a:moveTo>
                  <a:lnTo>
                    <a:pt x="2244127" y="152399"/>
                  </a:lnTo>
                  <a:lnTo>
                    <a:pt x="2249436" y="139699"/>
                  </a:lnTo>
                  <a:lnTo>
                    <a:pt x="2275618" y="139699"/>
                  </a:lnTo>
                  <a:lnTo>
                    <a:pt x="2278699" y="152399"/>
                  </a:lnTo>
                  <a:close/>
                </a:path>
                <a:path w="3477260" h="2324100">
                  <a:moveTo>
                    <a:pt x="2325340" y="152399"/>
                  </a:moveTo>
                  <a:lnTo>
                    <a:pt x="2310423" y="152399"/>
                  </a:lnTo>
                  <a:lnTo>
                    <a:pt x="2311983" y="140447"/>
                  </a:lnTo>
                  <a:lnTo>
                    <a:pt x="2312288" y="139699"/>
                  </a:lnTo>
                  <a:lnTo>
                    <a:pt x="2322025" y="139699"/>
                  </a:lnTo>
                  <a:lnTo>
                    <a:pt x="2325340" y="152399"/>
                  </a:lnTo>
                  <a:close/>
                </a:path>
                <a:path w="3477260" h="2324100">
                  <a:moveTo>
                    <a:pt x="2376721" y="152399"/>
                  </a:moveTo>
                  <a:lnTo>
                    <a:pt x="2348544" y="152399"/>
                  </a:lnTo>
                  <a:lnTo>
                    <a:pt x="2342458" y="139699"/>
                  </a:lnTo>
                  <a:lnTo>
                    <a:pt x="2374027" y="139699"/>
                  </a:lnTo>
                  <a:lnTo>
                    <a:pt x="2376721" y="152399"/>
                  </a:lnTo>
                  <a:close/>
                </a:path>
                <a:path w="3477260" h="2324100">
                  <a:moveTo>
                    <a:pt x="2444674" y="152399"/>
                  </a:moveTo>
                  <a:lnTo>
                    <a:pt x="2380036" y="152399"/>
                  </a:lnTo>
                  <a:lnTo>
                    <a:pt x="2375063" y="139699"/>
                  </a:lnTo>
                  <a:lnTo>
                    <a:pt x="2439702" y="139699"/>
                  </a:lnTo>
                  <a:lnTo>
                    <a:pt x="2444674" y="152399"/>
                  </a:lnTo>
                  <a:close/>
                </a:path>
                <a:path w="3477260" h="2324100">
                  <a:moveTo>
                    <a:pt x="2466220" y="152399"/>
                  </a:moveTo>
                  <a:lnTo>
                    <a:pt x="2449646" y="152399"/>
                  </a:lnTo>
                  <a:lnTo>
                    <a:pt x="2449439" y="139699"/>
                  </a:lnTo>
                  <a:lnTo>
                    <a:pt x="2462698" y="139699"/>
                  </a:lnTo>
                  <a:lnTo>
                    <a:pt x="2466220" y="152399"/>
                  </a:lnTo>
                  <a:close/>
                </a:path>
                <a:path w="3477260" h="2324100">
                  <a:moveTo>
                    <a:pt x="2514284" y="152399"/>
                  </a:moveTo>
                  <a:lnTo>
                    <a:pt x="2496053" y="152399"/>
                  </a:lnTo>
                  <a:lnTo>
                    <a:pt x="2502682" y="139699"/>
                  </a:lnTo>
                  <a:lnTo>
                    <a:pt x="2512627" y="139699"/>
                  </a:lnTo>
                  <a:lnTo>
                    <a:pt x="2514284" y="152399"/>
                  </a:lnTo>
                  <a:close/>
                </a:path>
                <a:path w="3477260" h="2324100">
                  <a:moveTo>
                    <a:pt x="2539145" y="152399"/>
                  </a:moveTo>
                  <a:lnTo>
                    <a:pt x="2515864" y="152399"/>
                  </a:lnTo>
                  <a:lnTo>
                    <a:pt x="2512627" y="139699"/>
                  </a:lnTo>
                  <a:lnTo>
                    <a:pt x="2544661" y="139699"/>
                  </a:lnTo>
                  <a:lnTo>
                    <a:pt x="2539145" y="152399"/>
                  </a:lnTo>
                  <a:close/>
                </a:path>
                <a:path w="3477260" h="2324100">
                  <a:moveTo>
                    <a:pt x="2552405" y="152399"/>
                  </a:moveTo>
                  <a:lnTo>
                    <a:pt x="2549090" y="152399"/>
                  </a:lnTo>
                  <a:lnTo>
                    <a:pt x="2546370" y="139699"/>
                  </a:lnTo>
                  <a:lnTo>
                    <a:pt x="2559034" y="139699"/>
                  </a:lnTo>
                  <a:lnTo>
                    <a:pt x="2552405" y="152399"/>
                  </a:lnTo>
                  <a:close/>
                </a:path>
                <a:path w="3477260" h="2324100">
                  <a:moveTo>
                    <a:pt x="2577265" y="152399"/>
                  </a:moveTo>
                  <a:lnTo>
                    <a:pt x="2555719" y="152399"/>
                  </a:lnTo>
                  <a:lnTo>
                    <a:pt x="2560433" y="139699"/>
                  </a:lnTo>
                  <a:lnTo>
                    <a:pt x="2580580" y="139699"/>
                  </a:lnTo>
                  <a:lnTo>
                    <a:pt x="2577265" y="152399"/>
                  </a:lnTo>
                  <a:close/>
                </a:path>
                <a:path w="3477260" h="2324100">
                  <a:moveTo>
                    <a:pt x="2595497" y="152399"/>
                  </a:moveTo>
                  <a:lnTo>
                    <a:pt x="2580580" y="152399"/>
                  </a:lnTo>
                  <a:lnTo>
                    <a:pt x="2580580" y="139699"/>
                  </a:lnTo>
                  <a:lnTo>
                    <a:pt x="2596947" y="139699"/>
                  </a:lnTo>
                  <a:lnTo>
                    <a:pt x="2595497" y="152399"/>
                  </a:lnTo>
                  <a:close/>
                </a:path>
                <a:path w="3477260" h="2324100">
                  <a:moveTo>
                    <a:pt x="2616473" y="152399"/>
                  </a:moveTo>
                  <a:lnTo>
                    <a:pt x="2607099" y="152399"/>
                  </a:lnTo>
                  <a:lnTo>
                    <a:pt x="2602230" y="139699"/>
                  </a:lnTo>
                  <a:lnTo>
                    <a:pt x="2612071" y="139699"/>
                  </a:lnTo>
                  <a:lnTo>
                    <a:pt x="2616473" y="152399"/>
                  </a:lnTo>
                  <a:close/>
                </a:path>
                <a:path w="3477260" h="2324100">
                  <a:moveTo>
                    <a:pt x="2636932" y="152399"/>
                  </a:moveTo>
                  <a:lnTo>
                    <a:pt x="2618701" y="152399"/>
                  </a:lnTo>
                  <a:lnTo>
                    <a:pt x="2618778" y="139699"/>
                  </a:lnTo>
                  <a:lnTo>
                    <a:pt x="2633617" y="139699"/>
                  </a:lnTo>
                  <a:lnTo>
                    <a:pt x="2636932" y="152399"/>
                  </a:lnTo>
                  <a:close/>
                </a:path>
                <a:path w="3477260" h="2324100">
                  <a:moveTo>
                    <a:pt x="2671738" y="152399"/>
                  </a:moveTo>
                  <a:lnTo>
                    <a:pt x="2655164" y="152399"/>
                  </a:lnTo>
                  <a:lnTo>
                    <a:pt x="2653506" y="139699"/>
                  </a:lnTo>
                  <a:lnTo>
                    <a:pt x="2670080" y="139699"/>
                  </a:lnTo>
                  <a:lnTo>
                    <a:pt x="2671738" y="152399"/>
                  </a:lnTo>
                  <a:close/>
                </a:path>
                <a:path w="3477260" h="2324100">
                  <a:moveTo>
                    <a:pt x="2060155" y="152399"/>
                  </a:moveTo>
                  <a:lnTo>
                    <a:pt x="2056840" y="152399"/>
                  </a:lnTo>
                  <a:lnTo>
                    <a:pt x="2057923" y="144106"/>
                  </a:lnTo>
                  <a:lnTo>
                    <a:pt x="2060155" y="152399"/>
                  </a:lnTo>
                  <a:close/>
                </a:path>
                <a:path w="3477260" h="2324100">
                  <a:moveTo>
                    <a:pt x="1824803" y="152399"/>
                  </a:moveTo>
                  <a:lnTo>
                    <a:pt x="1823146" y="152399"/>
                  </a:lnTo>
                  <a:lnTo>
                    <a:pt x="1824803" y="146050"/>
                  </a:lnTo>
                  <a:lnTo>
                    <a:pt x="1824803" y="152399"/>
                  </a:lnTo>
                  <a:close/>
                </a:path>
                <a:path w="3477260" h="2324100">
                  <a:moveTo>
                    <a:pt x="1604368" y="165099"/>
                  </a:moveTo>
                  <a:lnTo>
                    <a:pt x="1589452" y="165099"/>
                  </a:lnTo>
                  <a:lnTo>
                    <a:pt x="1591834" y="152399"/>
                  </a:lnTo>
                  <a:lnTo>
                    <a:pt x="1606570" y="152399"/>
                  </a:lnTo>
                  <a:lnTo>
                    <a:pt x="1606229" y="160346"/>
                  </a:lnTo>
                  <a:lnTo>
                    <a:pt x="1604368" y="165099"/>
                  </a:lnTo>
                  <a:close/>
                </a:path>
                <a:path w="3477260" h="2324100">
                  <a:moveTo>
                    <a:pt x="1606026" y="165099"/>
                  </a:moveTo>
                  <a:lnTo>
                    <a:pt x="1606229" y="160346"/>
                  </a:lnTo>
                  <a:lnTo>
                    <a:pt x="1609341" y="152399"/>
                  </a:lnTo>
                  <a:lnTo>
                    <a:pt x="1619286" y="152400"/>
                  </a:lnTo>
                  <a:lnTo>
                    <a:pt x="1620441" y="154484"/>
                  </a:lnTo>
                  <a:lnTo>
                    <a:pt x="1613011" y="162423"/>
                  </a:lnTo>
                  <a:lnTo>
                    <a:pt x="1606026" y="165099"/>
                  </a:lnTo>
                  <a:close/>
                </a:path>
                <a:path w="3477260" h="2324100">
                  <a:moveTo>
                    <a:pt x="1622771" y="158684"/>
                  </a:moveTo>
                  <a:lnTo>
                    <a:pt x="1620441" y="154484"/>
                  </a:lnTo>
                  <a:lnTo>
                    <a:pt x="1622393" y="152399"/>
                  </a:lnTo>
                  <a:lnTo>
                    <a:pt x="1639174" y="152399"/>
                  </a:lnTo>
                  <a:lnTo>
                    <a:pt x="1622771" y="158684"/>
                  </a:lnTo>
                  <a:close/>
                </a:path>
                <a:path w="3477260" h="2324100">
                  <a:moveTo>
                    <a:pt x="1755192" y="165099"/>
                  </a:moveTo>
                  <a:lnTo>
                    <a:pt x="1722044" y="165099"/>
                  </a:lnTo>
                  <a:lnTo>
                    <a:pt x="1727793" y="152399"/>
                  </a:lnTo>
                  <a:lnTo>
                    <a:pt x="1750220" y="152400"/>
                  </a:lnTo>
                  <a:lnTo>
                    <a:pt x="1753535" y="158750"/>
                  </a:lnTo>
                  <a:lnTo>
                    <a:pt x="1755192" y="165099"/>
                  </a:lnTo>
                  <a:close/>
                </a:path>
                <a:path w="3477260" h="2324100">
                  <a:moveTo>
                    <a:pt x="1770109" y="165099"/>
                  </a:moveTo>
                  <a:lnTo>
                    <a:pt x="1756850" y="165099"/>
                  </a:lnTo>
                  <a:lnTo>
                    <a:pt x="1753535" y="158750"/>
                  </a:lnTo>
                  <a:lnTo>
                    <a:pt x="1751877" y="152399"/>
                  </a:lnTo>
                  <a:lnTo>
                    <a:pt x="1770109" y="152399"/>
                  </a:lnTo>
                  <a:lnTo>
                    <a:pt x="1770109" y="165099"/>
                  </a:lnTo>
                  <a:close/>
                </a:path>
                <a:path w="3477260" h="2324100">
                  <a:moveTo>
                    <a:pt x="1792898" y="177799"/>
                  </a:moveTo>
                  <a:lnTo>
                    <a:pt x="1766794" y="177799"/>
                  </a:lnTo>
                  <a:lnTo>
                    <a:pt x="1771766" y="165099"/>
                  </a:lnTo>
                  <a:lnTo>
                    <a:pt x="1770109" y="152399"/>
                  </a:lnTo>
                  <a:lnTo>
                    <a:pt x="1783368" y="152400"/>
                  </a:lnTo>
                  <a:lnTo>
                    <a:pt x="1788340" y="165099"/>
                  </a:lnTo>
                  <a:lnTo>
                    <a:pt x="1793105" y="165099"/>
                  </a:lnTo>
                  <a:lnTo>
                    <a:pt x="1792898" y="177799"/>
                  </a:lnTo>
                  <a:close/>
                </a:path>
                <a:path w="3477260" h="2324100">
                  <a:moveTo>
                    <a:pt x="1811544" y="165099"/>
                  </a:moveTo>
                  <a:lnTo>
                    <a:pt x="1796627" y="165099"/>
                  </a:lnTo>
                  <a:lnTo>
                    <a:pt x="1793312" y="152399"/>
                  </a:lnTo>
                  <a:lnTo>
                    <a:pt x="1811544" y="152399"/>
                  </a:lnTo>
                  <a:lnTo>
                    <a:pt x="1811544" y="165099"/>
                  </a:lnTo>
                  <a:close/>
                </a:path>
                <a:path w="3477260" h="2324100">
                  <a:moveTo>
                    <a:pt x="1815919" y="156844"/>
                  </a:moveTo>
                  <a:lnTo>
                    <a:pt x="1814859" y="152399"/>
                  </a:lnTo>
                  <a:lnTo>
                    <a:pt x="1816490" y="152399"/>
                  </a:lnTo>
                  <a:lnTo>
                    <a:pt x="1815919" y="156844"/>
                  </a:lnTo>
                  <a:close/>
                </a:path>
                <a:path w="3477260" h="2324100">
                  <a:moveTo>
                    <a:pt x="1832080" y="165099"/>
                  </a:moveTo>
                  <a:lnTo>
                    <a:pt x="1817966" y="165099"/>
                  </a:lnTo>
                  <a:lnTo>
                    <a:pt x="1816490" y="152399"/>
                  </a:lnTo>
                  <a:lnTo>
                    <a:pt x="1836405" y="152399"/>
                  </a:lnTo>
                  <a:lnTo>
                    <a:pt x="1832080" y="165099"/>
                  </a:lnTo>
                  <a:close/>
                </a:path>
                <a:path w="3477260" h="2324100">
                  <a:moveTo>
                    <a:pt x="1862924" y="165099"/>
                  </a:moveTo>
                  <a:lnTo>
                    <a:pt x="1841377" y="165099"/>
                  </a:lnTo>
                  <a:lnTo>
                    <a:pt x="1836405" y="152399"/>
                  </a:lnTo>
                  <a:lnTo>
                    <a:pt x="1857952" y="152400"/>
                  </a:lnTo>
                  <a:lnTo>
                    <a:pt x="1862924" y="165099"/>
                  </a:lnTo>
                  <a:close/>
                </a:path>
                <a:path w="3477260" h="2324100">
                  <a:moveTo>
                    <a:pt x="1892757" y="177799"/>
                  </a:moveTo>
                  <a:lnTo>
                    <a:pt x="1892757" y="165099"/>
                  </a:lnTo>
                  <a:lnTo>
                    <a:pt x="1862924" y="165099"/>
                  </a:lnTo>
                  <a:lnTo>
                    <a:pt x="1872868" y="152399"/>
                  </a:lnTo>
                  <a:lnTo>
                    <a:pt x="1886698" y="152400"/>
                  </a:lnTo>
                  <a:lnTo>
                    <a:pt x="1896072" y="165099"/>
                  </a:lnTo>
                  <a:lnTo>
                    <a:pt x="1892757" y="177799"/>
                  </a:lnTo>
                  <a:close/>
                </a:path>
                <a:path w="3477260" h="2324100">
                  <a:moveTo>
                    <a:pt x="1908658" y="177799"/>
                  </a:moveTo>
                  <a:lnTo>
                    <a:pt x="1904773" y="177799"/>
                  </a:lnTo>
                  <a:lnTo>
                    <a:pt x="1901510" y="165099"/>
                  </a:lnTo>
                  <a:lnTo>
                    <a:pt x="1896072" y="165099"/>
                  </a:lnTo>
                  <a:lnTo>
                    <a:pt x="1891099" y="152399"/>
                  </a:lnTo>
                  <a:lnTo>
                    <a:pt x="1914303" y="152400"/>
                  </a:lnTo>
                  <a:lnTo>
                    <a:pt x="1915961" y="165099"/>
                  </a:lnTo>
                  <a:lnTo>
                    <a:pt x="1908658" y="177799"/>
                  </a:lnTo>
                  <a:close/>
                </a:path>
                <a:path w="3477260" h="2324100">
                  <a:moveTo>
                    <a:pt x="2045239" y="165099"/>
                  </a:moveTo>
                  <a:lnTo>
                    <a:pt x="1998831" y="165099"/>
                  </a:lnTo>
                  <a:lnTo>
                    <a:pt x="2002146" y="152399"/>
                  </a:lnTo>
                  <a:lnTo>
                    <a:pt x="2040396" y="152400"/>
                  </a:lnTo>
                  <a:lnTo>
                    <a:pt x="2045239" y="165099"/>
                  </a:lnTo>
                  <a:close/>
                </a:path>
                <a:path w="3477260" h="2324100">
                  <a:moveTo>
                    <a:pt x="2083359" y="165099"/>
                  </a:moveTo>
                  <a:lnTo>
                    <a:pt x="2053733" y="165099"/>
                  </a:lnTo>
                  <a:lnTo>
                    <a:pt x="2054236" y="163688"/>
                  </a:lnTo>
                  <a:lnTo>
                    <a:pt x="2059922" y="152399"/>
                  </a:lnTo>
                  <a:lnTo>
                    <a:pt x="2079500" y="152400"/>
                  </a:lnTo>
                  <a:lnTo>
                    <a:pt x="2083359" y="165099"/>
                  </a:lnTo>
                  <a:close/>
                </a:path>
                <a:path w="3477260" h="2324100">
                  <a:moveTo>
                    <a:pt x="2123136" y="177799"/>
                  </a:moveTo>
                  <a:lnTo>
                    <a:pt x="2092474" y="177799"/>
                  </a:lnTo>
                  <a:lnTo>
                    <a:pt x="2092164" y="165099"/>
                  </a:lnTo>
                  <a:lnTo>
                    <a:pt x="2094960" y="165099"/>
                  </a:lnTo>
                  <a:lnTo>
                    <a:pt x="2087140" y="152399"/>
                  </a:lnTo>
                  <a:lnTo>
                    <a:pt x="2119822" y="152399"/>
                  </a:lnTo>
                  <a:lnTo>
                    <a:pt x="2119822" y="165099"/>
                  </a:lnTo>
                  <a:lnTo>
                    <a:pt x="2123136" y="177799"/>
                  </a:lnTo>
                  <a:close/>
                </a:path>
                <a:path w="3477260" h="2324100">
                  <a:moveTo>
                    <a:pt x="2138260" y="177799"/>
                  </a:moveTo>
                  <a:lnTo>
                    <a:pt x="2123136" y="177799"/>
                  </a:lnTo>
                  <a:lnTo>
                    <a:pt x="2124794" y="165099"/>
                  </a:lnTo>
                  <a:lnTo>
                    <a:pt x="2123136" y="152399"/>
                  </a:lnTo>
                  <a:lnTo>
                    <a:pt x="2134738" y="152399"/>
                  </a:lnTo>
                  <a:lnTo>
                    <a:pt x="2131449" y="165099"/>
                  </a:lnTo>
                  <a:lnTo>
                    <a:pt x="2138260" y="177799"/>
                  </a:lnTo>
                  <a:close/>
                </a:path>
                <a:path w="3477260" h="2324100">
                  <a:moveTo>
                    <a:pt x="2154627" y="165099"/>
                  </a:moveTo>
                  <a:lnTo>
                    <a:pt x="2141368" y="165099"/>
                  </a:lnTo>
                  <a:lnTo>
                    <a:pt x="2139710" y="152399"/>
                  </a:lnTo>
                  <a:lnTo>
                    <a:pt x="2161257" y="152400"/>
                  </a:lnTo>
                  <a:lnTo>
                    <a:pt x="2161878" y="153987"/>
                  </a:lnTo>
                  <a:lnTo>
                    <a:pt x="2154627" y="165099"/>
                  </a:lnTo>
                  <a:close/>
                </a:path>
                <a:path w="3477260" h="2324100">
                  <a:moveTo>
                    <a:pt x="2162085" y="153670"/>
                  </a:moveTo>
                  <a:lnTo>
                    <a:pt x="2161257" y="152399"/>
                  </a:lnTo>
                  <a:lnTo>
                    <a:pt x="2162914" y="152399"/>
                  </a:lnTo>
                  <a:lnTo>
                    <a:pt x="2162085" y="153670"/>
                  </a:lnTo>
                  <a:close/>
                </a:path>
                <a:path w="3477260" h="2324100">
                  <a:moveTo>
                    <a:pt x="2181197" y="165099"/>
                  </a:moveTo>
                  <a:lnTo>
                    <a:pt x="2175344" y="165099"/>
                  </a:lnTo>
                  <a:lnTo>
                    <a:pt x="2170735" y="152399"/>
                  </a:lnTo>
                  <a:lnTo>
                    <a:pt x="2186118" y="152399"/>
                  </a:lnTo>
                  <a:lnTo>
                    <a:pt x="2181197" y="165099"/>
                  </a:lnTo>
                  <a:close/>
                </a:path>
                <a:path w="3477260" h="2324100">
                  <a:moveTo>
                    <a:pt x="2232007" y="165099"/>
                  </a:moveTo>
                  <a:lnTo>
                    <a:pt x="2225896" y="152399"/>
                  </a:lnTo>
                  <a:lnTo>
                    <a:pt x="2242470" y="152399"/>
                  </a:lnTo>
                  <a:lnTo>
                    <a:pt x="2232007" y="165099"/>
                  </a:lnTo>
                  <a:close/>
                </a:path>
                <a:path w="3477260" h="2324100">
                  <a:moveTo>
                    <a:pt x="2257386" y="165099"/>
                  </a:moveTo>
                  <a:lnTo>
                    <a:pt x="2247442" y="165099"/>
                  </a:lnTo>
                  <a:lnTo>
                    <a:pt x="2242470" y="152399"/>
                  </a:lnTo>
                  <a:lnTo>
                    <a:pt x="2262359" y="152399"/>
                  </a:lnTo>
                  <a:lnTo>
                    <a:pt x="2257386" y="165099"/>
                  </a:lnTo>
                  <a:close/>
                </a:path>
                <a:path w="3477260" h="2324100">
                  <a:moveTo>
                    <a:pt x="2299028" y="165099"/>
                  </a:moveTo>
                  <a:lnTo>
                    <a:pt x="2295066" y="152399"/>
                  </a:lnTo>
                  <a:lnTo>
                    <a:pt x="2304545" y="152399"/>
                  </a:lnTo>
                  <a:lnTo>
                    <a:pt x="2299028" y="165099"/>
                  </a:lnTo>
                  <a:close/>
                </a:path>
                <a:path w="3477260" h="2324100">
                  <a:moveTo>
                    <a:pt x="2345229" y="165099"/>
                  </a:moveTo>
                  <a:lnTo>
                    <a:pt x="2323708" y="165099"/>
                  </a:lnTo>
                  <a:lnTo>
                    <a:pt x="2323682" y="152399"/>
                  </a:lnTo>
                  <a:lnTo>
                    <a:pt x="2338600" y="152400"/>
                  </a:lnTo>
                  <a:lnTo>
                    <a:pt x="2345229" y="165099"/>
                  </a:lnTo>
                  <a:close/>
                </a:path>
                <a:path w="3477260" h="2324100">
                  <a:moveTo>
                    <a:pt x="2393295" y="165099"/>
                  </a:moveTo>
                  <a:lnTo>
                    <a:pt x="2348544" y="165099"/>
                  </a:lnTo>
                  <a:lnTo>
                    <a:pt x="2353516" y="152399"/>
                  </a:lnTo>
                  <a:lnTo>
                    <a:pt x="2370093" y="152400"/>
                  </a:lnTo>
                  <a:lnTo>
                    <a:pt x="2393295" y="165099"/>
                  </a:lnTo>
                  <a:close/>
                </a:path>
                <a:path w="3477260" h="2324100">
                  <a:moveTo>
                    <a:pt x="2405620" y="165099"/>
                  </a:moveTo>
                  <a:lnTo>
                    <a:pt x="2396610" y="165099"/>
                  </a:lnTo>
                  <a:lnTo>
                    <a:pt x="2393295" y="152399"/>
                  </a:lnTo>
                  <a:lnTo>
                    <a:pt x="2404067" y="152400"/>
                  </a:lnTo>
                  <a:lnTo>
                    <a:pt x="2405620" y="165099"/>
                  </a:lnTo>
                  <a:close/>
                </a:path>
                <a:path w="3477260" h="2324100">
                  <a:moveTo>
                    <a:pt x="2429756" y="177799"/>
                  </a:moveTo>
                  <a:lnTo>
                    <a:pt x="2415047" y="177799"/>
                  </a:lnTo>
                  <a:lnTo>
                    <a:pt x="2414840" y="165099"/>
                  </a:lnTo>
                  <a:lnTo>
                    <a:pt x="2418154" y="152399"/>
                  </a:lnTo>
                  <a:lnTo>
                    <a:pt x="2456276" y="152399"/>
                  </a:lnTo>
                  <a:lnTo>
                    <a:pt x="2454618" y="165099"/>
                  </a:lnTo>
                  <a:lnTo>
                    <a:pt x="2429756" y="165099"/>
                  </a:lnTo>
                  <a:lnTo>
                    <a:pt x="2429756" y="177799"/>
                  </a:lnTo>
                  <a:close/>
                </a:path>
                <a:path w="3477260" h="2324100">
                  <a:moveTo>
                    <a:pt x="2481137" y="177799"/>
                  </a:moveTo>
                  <a:lnTo>
                    <a:pt x="2464563" y="177799"/>
                  </a:lnTo>
                  <a:lnTo>
                    <a:pt x="2462905" y="165099"/>
                  </a:lnTo>
                  <a:lnTo>
                    <a:pt x="2462905" y="152399"/>
                  </a:lnTo>
                  <a:lnTo>
                    <a:pt x="2476086" y="152399"/>
                  </a:lnTo>
                  <a:lnTo>
                    <a:pt x="2475542" y="165099"/>
                  </a:lnTo>
                  <a:lnTo>
                    <a:pt x="2484452" y="165099"/>
                  </a:lnTo>
                  <a:lnTo>
                    <a:pt x="2481137" y="177799"/>
                  </a:lnTo>
                  <a:close/>
                </a:path>
                <a:path w="3477260" h="2324100">
                  <a:moveTo>
                    <a:pt x="2496053" y="165099"/>
                  </a:moveTo>
                  <a:lnTo>
                    <a:pt x="2481137" y="165099"/>
                  </a:lnTo>
                  <a:lnTo>
                    <a:pt x="2480205" y="152399"/>
                  </a:lnTo>
                  <a:lnTo>
                    <a:pt x="2497710" y="152399"/>
                  </a:lnTo>
                  <a:lnTo>
                    <a:pt x="2496053" y="165099"/>
                  </a:lnTo>
                  <a:close/>
                </a:path>
                <a:path w="3477260" h="2324100">
                  <a:moveTo>
                    <a:pt x="2508897" y="165099"/>
                  </a:moveTo>
                  <a:lnTo>
                    <a:pt x="2501025" y="165099"/>
                  </a:lnTo>
                  <a:lnTo>
                    <a:pt x="2499367" y="152399"/>
                  </a:lnTo>
                  <a:lnTo>
                    <a:pt x="2510503" y="152399"/>
                  </a:lnTo>
                  <a:lnTo>
                    <a:pt x="2508897" y="165099"/>
                  </a:lnTo>
                  <a:close/>
                </a:path>
                <a:path w="3477260" h="2324100">
                  <a:moveTo>
                    <a:pt x="2543289" y="165099"/>
                  </a:moveTo>
                  <a:lnTo>
                    <a:pt x="2527543" y="165099"/>
                  </a:lnTo>
                  <a:lnTo>
                    <a:pt x="2527544" y="152399"/>
                  </a:lnTo>
                  <a:lnTo>
                    <a:pt x="2541528" y="152400"/>
                  </a:lnTo>
                  <a:lnTo>
                    <a:pt x="2543289" y="165099"/>
                  </a:lnTo>
                  <a:close/>
                </a:path>
                <a:path w="3477260" h="2324100">
                  <a:moveTo>
                    <a:pt x="2570636" y="165099"/>
                  </a:moveTo>
                  <a:lnTo>
                    <a:pt x="2554062" y="165099"/>
                  </a:lnTo>
                  <a:lnTo>
                    <a:pt x="2554062" y="152399"/>
                  </a:lnTo>
                  <a:lnTo>
                    <a:pt x="2573951" y="152399"/>
                  </a:lnTo>
                  <a:lnTo>
                    <a:pt x="2570636" y="165099"/>
                  </a:lnTo>
                  <a:close/>
                </a:path>
                <a:path w="3477260" h="2324100">
                  <a:moveTo>
                    <a:pt x="2613469" y="165099"/>
                  </a:moveTo>
                  <a:lnTo>
                    <a:pt x="2582238" y="165099"/>
                  </a:lnTo>
                  <a:lnTo>
                    <a:pt x="2578871" y="152399"/>
                  </a:lnTo>
                  <a:lnTo>
                    <a:pt x="2616214" y="152399"/>
                  </a:lnTo>
                  <a:lnTo>
                    <a:pt x="2613469" y="165099"/>
                  </a:lnTo>
                  <a:close/>
                </a:path>
                <a:path w="3477260" h="2324100">
                  <a:moveTo>
                    <a:pt x="2658478" y="165099"/>
                  </a:moveTo>
                  <a:lnTo>
                    <a:pt x="2617043" y="165099"/>
                  </a:lnTo>
                  <a:lnTo>
                    <a:pt x="2638589" y="152399"/>
                  </a:lnTo>
                  <a:lnTo>
                    <a:pt x="2658478" y="152399"/>
                  </a:lnTo>
                  <a:lnTo>
                    <a:pt x="2658478" y="165099"/>
                  </a:lnTo>
                  <a:close/>
                </a:path>
                <a:path w="3477260" h="2324100">
                  <a:moveTo>
                    <a:pt x="2684375" y="165099"/>
                  </a:moveTo>
                  <a:lnTo>
                    <a:pt x="2668423" y="165099"/>
                  </a:lnTo>
                  <a:lnTo>
                    <a:pt x="2666765" y="152399"/>
                  </a:lnTo>
                  <a:lnTo>
                    <a:pt x="2685282" y="152399"/>
                  </a:lnTo>
                  <a:lnTo>
                    <a:pt x="2684375" y="165099"/>
                  </a:lnTo>
                  <a:close/>
                </a:path>
                <a:path w="3477260" h="2324100">
                  <a:moveTo>
                    <a:pt x="2713173" y="165099"/>
                  </a:moveTo>
                  <a:lnTo>
                    <a:pt x="2709858" y="152399"/>
                  </a:lnTo>
                  <a:lnTo>
                    <a:pt x="2711516" y="152400"/>
                  </a:lnTo>
                  <a:lnTo>
                    <a:pt x="2713173" y="165099"/>
                  </a:lnTo>
                  <a:close/>
                </a:path>
                <a:path w="3477260" h="2324100">
                  <a:moveTo>
                    <a:pt x="2786150" y="165099"/>
                  </a:moveTo>
                  <a:lnTo>
                    <a:pt x="2758208" y="165099"/>
                  </a:lnTo>
                  <a:lnTo>
                    <a:pt x="2759580" y="152399"/>
                  </a:lnTo>
                  <a:lnTo>
                    <a:pt x="2784441" y="152400"/>
                  </a:lnTo>
                  <a:lnTo>
                    <a:pt x="2786150" y="165099"/>
                  </a:lnTo>
                  <a:close/>
                </a:path>
                <a:path w="3477260" h="2324100">
                  <a:moveTo>
                    <a:pt x="2802673" y="165099"/>
                  </a:moveTo>
                  <a:lnTo>
                    <a:pt x="2787756" y="165099"/>
                  </a:lnTo>
                  <a:lnTo>
                    <a:pt x="2786099" y="152399"/>
                  </a:lnTo>
                  <a:lnTo>
                    <a:pt x="2799358" y="152400"/>
                  </a:lnTo>
                  <a:lnTo>
                    <a:pt x="2802673" y="165099"/>
                  </a:lnTo>
                  <a:close/>
                </a:path>
                <a:path w="3477260" h="2324100">
                  <a:moveTo>
                    <a:pt x="2845765" y="165099"/>
                  </a:moveTo>
                  <a:lnTo>
                    <a:pt x="2839136" y="165099"/>
                  </a:lnTo>
                  <a:lnTo>
                    <a:pt x="2845765" y="152399"/>
                  </a:lnTo>
                  <a:lnTo>
                    <a:pt x="2845765" y="165099"/>
                  </a:lnTo>
                  <a:close/>
                </a:path>
                <a:path w="3477260" h="2324100">
                  <a:moveTo>
                    <a:pt x="2857698" y="154939"/>
                  </a:moveTo>
                  <a:lnTo>
                    <a:pt x="2855709" y="152399"/>
                  </a:lnTo>
                  <a:lnTo>
                    <a:pt x="2857367" y="152400"/>
                  </a:lnTo>
                  <a:lnTo>
                    <a:pt x="2857698" y="154939"/>
                  </a:lnTo>
                  <a:close/>
                </a:path>
                <a:path w="3477260" h="2324100">
                  <a:moveTo>
                    <a:pt x="1814859" y="165099"/>
                  </a:moveTo>
                  <a:lnTo>
                    <a:pt x="1811544" y="165099"/>
                  </a:lnTo>
                  <a:lnTo>
                    <a:pt x="1813201" y="152400"/>
                  </a:lnTo>
                  <a:lnTo>
                    <a:pt x="1814859" y="165099"/>
                  </a:lnTo>
                  <a:close/>
                </a:path>
                <a:path w="3477260" h="2324100">
                  <a:moveTo>
                    <a:pt x="2497710" y="165099"/>
                  </a:moveTo>
                  <a:lnTo>
                    <a:pt x="2496053" y="165099"/>
                  </a:lnTo>
                  <a:lnTo>
                    <a:pt x="2497710" y="152400"/>
                  </a:lnTo>
                  <a:lnTo>
                    <a:pt x="2497710" y="165099"/>
                  </a:lnTo>
                  <a:close/>
                </a:path>
                <a:path w="3477260" h="2324100">
                  <a:moveTo>
                    <a:pt x="2169544" y="165099"/>
                  </a:moveTo>
                  <a:lnTo>
                    <a:pt x="2166229" y="165099"/>
                  </a:lnTo>
                  <a:lnTo>
                    <a:pt x="2161878" y="153987"/>
                  </a:lnTo>
                  <a:lnTo>
                    <a:pt x="2162085" y="153670"/>
                  </a:lnTo>
                  <a:lnTo>
                    <a:pt x="2169544" y="165099"/>
                  </a:lnTo>
                  <a:close/>
                </a:path>
                <a:path w="3477260" h="2324100">
                  <a:moveTo>
                    <a:pt x="2865654" y="165099"/>
                  </a:moveTo>
                  <a:lnTo>
                    <a:pt x="2859024" y="165099"/>
                  </a:lnTo>
                  <a:lnTo>
                    <a:pt x="2857698" y="154939"/>
                  </a:lnTo>
                  <a:lnTo>
                    <a:pt x="2865654" y="165099"/>
                  </a:lnTo>
                  <a:close/>
                </a:path>
                <a:path w="3477260" h="2324100">
                  <a:moveTo>
                    <a:pt x="1817889" y="165099"/>
                  </a:moveTo>
                  <a:lnTo>
                    <a:pt x="1814859" y="165099"/>
                  </a:lnTo>
                  <a:lnTo>
                    <a:pt x="1815919" y="156844"/>
                  </a:lnTo>
                  <a:lnTo>
                    <a:pt x="1817889" y="165099"/>
                  </a:lnTo>
                  <a:close/>
                </a:path>
                <a:path w="3477260" h="2324100">
                  <a:moveTo>
                    <a:pt x="1626329" y="165099"/>
                  </a:moveTo>
                  <a:lnTo>
                    <a:pt x="1610506" y="165099"/>
                  </a:lnTo>
                  <a:lnTo>
                    <a:pt x="1613011" y="162423"/>
                  </a:lnTo>
                  <a:lnTo>
                    <a:pt x="1622771" y="158684"/>
                  </a:lnTo>
                  <a:lnTo>
                    <a:pt x="1626329" y="165099"/>
                  </a:lnTo>
                  <a:close/>
                </a:path>
                <a:path w="3477260" h="2324100">
                  <a:moveTo>
                    <a:pt x="1581165" y="177799"/>
                  </a:moveTo>
                  <a:lnTo>
                    <a:pt x="1569563" y="177799"/>
                  </a:lnTo>
                  <a:lnTo>
                    <a:pt x="1574535" y="165099"/>
                  </a:lnTo>
                  <a:lnTo>
                    <a:pt x="1579507" y="165099"/>
                  </a:lnTo>
                  <a:lnTo>
                    <a:pt x="1581165" y="177799"/>
                  </a:lnTo>
                  <a:close/>
                </a:path>
                <a:path w="3477260" h="2324100">
                  <a:moveTo>
                    <a:pt x="1596081" y="177799"/>
                  </a:moveTo>
                  <a:lnTo>
                    <a:pt x="1592767" y="177799"/>
                  </a:lnTo>
                  <a:lnTo>
                    <a:pt x="1588312" y="165099"/>
                  </a:lnTo>
                  <a:lnTo>
                    <a:pt x="1606026" y="165099"/>
                  </a:lnTo>
                  <a:lnTo>
                    <a:pt x="1596081" y="177799"/>
                  </a:lnTo>
                  <a:close/>
                </a:path>
                <a:path w="3477260" h="2324100">
                  <a:moveTo>
                    <a:pt x="1640831" y="177799"/>
                  </a:moveTo>
                  <a:lnTo>
                    <a:pt x="1607683" y="177799"/>
                  </a:lnTo>
                  <a:lnTo>
                    <a:pt x="1607683" y="165099"/>
                  </a:lnTo>
                  <a:lnTo>
                    <a:pt x="1637516" y="165099"/>
                  </a:lnTo>
                  <a:lnTo>
                    <a:pt x="1640831" y="177799"/>
                  </a:lnTo>
                  <a:close/>
                </a:path>
                <a:path w="3477260" h="2324100">
                  <a:moveTo>
                    <a:pt x="1667350" y="177799"/>
                  </a:moveTo>
                  <a:lnTo>
                    <a:pt x="1644146" y="177799"/>
                  </a:lnTo>
                  <a:lnTo>
                    <a:pt x="1647461" y="165099"/>
                  </a:lnTo>
                  <a:lnTo>
                    <a:pt x="1672322" y="165099"/>
                  </a:lnTo>
                  <a:lnTo>
                    <a:pt x="1667350" y="177799"/>
                  </a:lnTo>
                  <a:close/>
                </a:path>
                <a:path w="3477260" h="2324100">
                  <a:moveTo>
                    <a:pt x="1688896" y="177799"/>
                  </a:moveTo>
                  <a:lnTo>
                    <a:pt x="1683924" y="177799"/>
                  </a:lnTo>
                  <a:lnTo>
                    <a:pt x="1672322" y="165099"/>
                  </a:lnTo>
                  <a:lnTo>
                    <a:pt x="1690553" y="165099"/>
                  </a:lnTo>
                  <a:lnTo>
                    <a:pt x="1688896" y="177799"/>
                  </a:lnTo>
                  <a:close/>
                </a:path>
                <a:path w="3477260" h="2324100">
                  <a:moveTo>
                    <a:pt x="1705470" y="190499"/>
                  </a:moveTo>
                  <a:lnTo>
                    <a:pt x="1698840" y="177799"/>
                  </a:lnTo>
                  <a:lnTo>
                    <a:pt x="1697183" y="165099"/>
                  </a:lnTo>
                  <a:lnTo>
                    <a:pt x="1725359" y="165099"/>
                  </a:lnTo>
                  <a:lnTo>
                    <a:pt x="1717072" y="177799"/>
                  </a:lnTo>
                  <a:lnTo>
                    <a:pt x="1700498" y="177799"/>
                  </a:lnTo>
                  <a:lnTo>
                    <a:pt x="1705470" y="190499"/>
                  </a:lnTo>
                  <a:close/>
                </a:path>
                <a:path w="3477260" h="2324100">
                  <a:moveTo>
                    <a:pt x="1738618" y="190499"/>
                  </a:moveTo>
                  <a:lnTo>
                    <a:pt x="1728674" y="190499"/>
                  </a:lnTo>
                  <a:lnTo>
                    <a:pt x="1725359" y="177799"/>
                  </a:lnTo>
                  <a:lnTo>
                    <a:pt x="1725427" y="171188"/>
                  </a:lnTo>
                  <a:lnTo>
                    <a:pt x="1727016" y="165099"/>
                  </a:lnTo>
                  <a:lnTo>
                    <a:pt x="1736961" y="165099"/>
                  </a:lnTo>
                  <a:lnTo>
                    <a:pt x="1734190" y="177799"/>
                  </a:lnTo>
                  <a:lnTo>
                    <a:pt x="1738618" y="177799"/>
                  </a:lnTo>
                  <a:lnTo>
                    <a:pt x="1738618" y="190499"/>
                  </a:lnTo>
                  <a:close/>
                </a:path>
                <a:path w="3477260" h="2324100">
                  <a:moveTo>
                    <a:pt x="1763479" y="177799"/>
                  </a:moveTo>
                  <a:lnTo>
                    <a:pt x="1745248" y="177799"/>
                  </a:lnTo>
                  <a:lnTo>
                    <a:pt x="1736961" y="165099"/>
                  </a:lnTo>
                  <a:lnTo>
                    <a:pt x="1761822" y="165099"/>
                  </a:lnTo>
                  <a:lnTo>
                    <a:pt x="1763479" y="177799"/>
                  </a:lnTo>
                  <a:close/>
                </a:path>
                <a:path w="3477260" h="2324100">
                  <a:moveTo>
                    <a:pt x="1844692" y="177799"/>
                  </a:moveTo>
                  <a:lnTo>
                    <a:pt x="1794970" y="177799"/>
                  </a:lnTo>
                  <a:lnTo>
                    <a:pt x="1799942" y="165099"/>
                  </a:lnTo>
                  <a:lnTo>
                    <a:pt x="1838062" y="165099"/>
                  </a:lnTo>
                  <a:lnTo>
                    <a:pt x="1844692" y="177799"/>
                  </a:lnTo>
                  <a:close/>
                </a:path>
                <a:path w="3477260" h="2324100">
                  <a:moveTo>
                    <a:pt x="1887785" y="177799"/>
                  </a:moveTo>
                  <a:lnTo>
                    <a:pt x="1857951" y="177799"/>
                  </a:lnTo>
                  <a:lnTo>
                    <a:pt x="1867896" y="165099"/>
                  </a:lnTo>
                  <a:lnTo>
                    <a:pt x="1892757" y="165099"/>
                  </a:lnTo>
                  <a:lnTo>
                    <a:pt x="1887785" y="177799"/>
                  </a:lnTo>
                  <a:close/>
                </a:path>
                <a:path w="3477260" h="2324100">
                  <a:moveTo>
                    <a:pt x="1934192" y="177799"/>
                  </a:moveTo>
                  <a:lnTo>
                    <a:pt x="1917488" y="177799"/>
                  </a:lnTo>
                  <a:lnTo>
                    <a:pt x="1917411" y="165099"/>
                  </a:lnTo>
                  <a:lnTo>
                    <a:pt x="1930489" y="165099"/>
                  </a:lnTo>
                  <a:lnTo>
                    <a:pt x="1934192" y="177799"/>
                  </a:lnTo>
                  <a:close/>
                </a:path>
                <a:path w="3477260" h="2324100">
                  <a:moveTo>
                    <a:pt x="2002146" y="177799"/>
                  </a:moveTo>
                  <a:lnTo>
                    <a:pt x="1983915" y="177799"/>
                  </a:lnTo>
                  <a:lnTo>
                    <a:pt x="1983915" y="165099"/>
                  </a:lnTo>
                  <a:lnTo>
                    <a:pt x="1998831" y="165099"/>
                  </a:lnTo>
                  <a:lnTo>
                    <a:pt x="2002146" y="177799"/>
                  </a:lnTo>
                  <a:close/>
                </a:path>
                <a:path w="3477260" h="2324100">
                  <a:moveTo>
                    <a:pt x="2013747" y="177799"/>
                  </a:moveTo>
                  <a:lnTo>
                    <a:pt x="2002146" y="177799"/>
                  </a:lnTo>
                  <a:lnTo>
                    <a:pt x="2002146" y="165099"/>
                  </a:lnTo>
                  <a:lnTo>
                    <a:pt x="2020377" y="165099"/>
                  </a:lnTo>
                  <a:lnTo>
                    <a:pt x="2013747" y="177799"/>
                  </a:lnTo>
                  <a:close/>
                </a:path>
                <a:path w="3477260" h="2324100">
                  <a:moveTo>
                    <a:pt x="2053940" y="168275"/>
                  </a:moveTo>
                  <a:lnTo>
                    <a:pt x="2053526" y="165099"/>
                  </a:lnTo>
                  <a:lnTo>
                    <a:pt x="2054561" y="166687"/>
                  </a:lnTo>
                  <a:lnTo>
                    <a:pt x="2053940" y="168275"/>
                  </a:lnTo>
                  <a:close/>
                </a:path>
                <a:path w="3477260" h="2324100">
                  <a:moveTo>
                    <a:pt x="2068442" y="177799"/>
                  </a:moveTo>
                  <a:lnTo>
                    <a:pt x="2061813" y="177799"/>
                  </a:lnTo>
                  <a:lnTo>
                    <a:pt x="2054561" y="166687"/>
                  </a:lnTo>
                  <a:lnTo>
                    <a:pt x="2055183" y="165099"/>
                  </a:lnTo>
                  <a:lnTo>
                    <a:pt x="2071757" y="165099"/>
                  </a:lnTo>
                  <a:lnTo>
                    <a:pt x="2068442" y="177799"/>
                  </a:lnTo>
                  <a:close/>
                </a:path>
                <a:path w="3477260" h="2324100">
                  <a:moveTo>
                    <a:pt x="2084757" y="177799"/>
                  </a:moveTo>
                  <a:lnTo>
                    <a:pt x="2076729" y="177799"/>
                  </a:lnTo>
                  <a:lnTo>
                    <a:pt x="2071757" y="165099"/>
                  </a:lnTo>
                  <a:lnTo>
                    <a:pt x="2088331" y="165099"/>
                  </a:lnTo>
                  <a:lnTo>
                    <a:pt x="2084757" y="177799"/>
                  </a:lnTo>
                  <a:close/>
                </a:path>
                <a:path w="3477260" h="2324100">
                  <a:moveTo>
                    <a:pt x="2143025" y="177799"/>
                  </a:moveTo>
                  <a:lnTo>
                    <a:pt x="2136396" y="165099"/>
                  </a:lnTo>
                  <a:lnTo>
                    <a:pt x="2147997" y="165099"/>
                  </a:lnTo>
                  <a:lnTo>
                    <a:pt x="2147339" y="171188"/>
                  </a:lnTo>
                  <a:lnTo>
                    <a:pt x="2143025" y="177799"/>
                  </a:lnTo>
                  <a:close/>
                </a:path>
                <a:path w="3477260" h="2324100">
                  <a:moveTo>
                    <a:pt x="2149471" y="167922"/>
                  </a:moveTo>
                  <a:lnTo>
                    <a:pt x="2147997" y="165099"/>
                  </a:lnTo>
                  <a:lnTo>
                    <a:pt x="2151312" y="165099"/>
                  </a:lnTo>
                  <a:lnTo>
                    <a:pt x="2149471" y="167922"/>
                  </a:lnTo>
                  <a:close/>
                </a:path>
                <a:path w="3477260" h="2324100">
                  <a:moveTo>
                    <a:pt x="2172859" y="177799"/>
                  </a:moveTo>
                  <a:lnTo>
                    <a:pt x="2154627" y="177799"/>
                  </a:lnTo>
                  <a:lnTo>
                    <a:pt x="2154627" y="165099"/>
                  </a:lnTo>
                  <a:lnTo>
                    <a:pt x="2182803" y="165099"/>
                  </a:lnTo>
                  <a:lnTo>
                    <a:pt x="2183735" y="172243"/>
                  </a:lnTo>
                  <a:lnTo>
                    <a:pt x="2172859" y="177799"/>
                  </a:lnTo>
                  <a:close/>
                </a:path>
                <a:path w="3477260" h="2324100">
                  <a:moveTo>
                    <a:pt x="2206007" y="177799"/>
                  </a:moveTo>
                  <a:lnTo>
                    <a:pt x="2184460" y="177799"/>
                  </a:lnTo>
                  <a:lnTo>
                    <a:pt x="2183735" y="172243"/>
                  </a:lnTo>
                  <a:lnTo>
                    <a:pt x="2197720" y="165099"/>
                  </a:lnTo>
                  <a:lnTo>
                    <a:pt x="2201034" y="165099"/>
                  </a:lnTo>
                  <a:lnTo>
                    <a:pt x="2206007" y="177799"/>
                  </a:lnTo>
                  <a:close/>
                </a:path>
                <a:path w="3477260" h="2324100">
                  <a:moveTo>
                    <a:pt x="2222581" y="177799"/>
                  </a:moveTo>
                  <a:lnTo>
                    <a:pt x="2207664" y="177799"/>
                  </a:lnTo>
                  <a:lnTo>
                    <a:pt x="2209321" y="165099"/>
                  </a:lnTo>
                  <a:lnTo>
                    <a:pt x="2223306" y="165099"/>
                  </a:lnTo>
                  <a:lnTo>
                    <a:pt x="2224964" y="173233"/>
                  </a:lnTo>
                  <a:lnTo>
                    <a:pt x="2222581" y="177799"/>
                  </a:lnTo>
                  <a:close/>
                </a:path>
                <a:path w="3477260" h="2324100">
                  <a:moveTo>
                    <a:pt x="2251585" y="177799"/>
                  </a:moveTo>
                  <a:lnTo>
                    <a:pt x="2225895" y="177799"/>
                  </a:lnTo>
                  <a:lnTo>
                    <a:pt x="2224964" y="173233"/>
                  </a:lnTo>
                  <a:lnTo>
                    <a:pt x="2229210" y="165099"/>
                  </a:lnTo>
                  <a:lnTo>
                    <a:pt x="2251016" y="165099"/>
                  </a:lnTo>
                  <a:lnTo>
                    <a:pt x="2251585" y="177799"/>
                  </a:lnTo>
                  <a:close/>
                </a:path>
                <a:path w="3477260" h="2324100">
                  <a:moveTo>
                    <a:pt x="2264963" y="168728"/>
                  </a:moveTo>
                  <a:lnTo>
                    <a:pt x="2264016" y="165099"/>
                  </a:lnTo>
                  <a:lnTo>
                    <a:pt x="2267331" y="165099"/>
                  </a:lnTo>
                  <a:lnTo>
                    <a:pt x="2264963" y="168728"/>
                  </a:lnTo>
                  <a:close/>
                </a:path>
                <a:path w="3477260" h="2324100">
                  <a:moveTo>
                    <a:pt x="2277275" y="190499"/>
                  </a:moveTo>
                  <a:lnTo>
                    <a:pt x="2272303" y="177799"/>
                  </a:lnTo>
                  <a:lnTo>
                    <a:pt x="2270671" y="165099"/>
                  </a:lnTo>
                  <a:lnTo>
                    <a:pt x="2292192" y="165099"/>
                  </a:lnTo>
                  <a:lnTo>
                    <a:pt x="2297164" y="177799"/>
                  </a:lnTo>
                  <a:lnTo>
                    <a:pt x="2275618" y="177799"/>
                  </a:lnTo>
                  <a:lnTo>
                    <a:pt x="2277275" y="190499"/>
                  </a:lnTo>
                  <a:close/>
                </a:path>
                <a:path w="3477260" h="2324100">
                  <a:moveTo>
                    <a:pt x="2298821" y="177799"/>
                  </a:moveTo>
                  <a:lnTo>
                    <a:pt x="2297164" y="177799"/>
                  </a:lnTo>
                  <a:lnTo>
                    <a:pt x="2293849" y="165099"/>
                  </a:lnTo>
                  <a:lnTo>
                    <a:pt x="2298821" y="177799"/>
                  </a:lnTo>
                  <a:close/>
                </a:path>
                <a:path w="3477260" h="2324100">
                  <a:moveTo>
                    <a:pt x="2318710" y="177799"/>
                  </a:moveTo>
                  <a:lnTo>
                    <a:pt x="2300479" y="177799"/>
                  </a:lnTo>
                  <a:lnTo>
                    <a:pt x="2302136" y="165099"/>
                  </a:lnTo>
                  <a:lnTo>
                    <a:pt x="2320368" y="165099"/>
                  </a:lnTo>
                  <a:lnTo>
                    <a:pt x="2318710" y="177799"/>
                  </a:lnTo>
                  <a:close/>
                </a:path>
                <a:path w="3477260" h="2324100">
                  <a:moveTo>
                    <a:pt x="2331840" y="177799"/>
                  </a:moveTo>
                  <a:lnTo>
                    <a:pt x="2326376" y="165099"/>
                  </a:lnTo>
                  <a:lnTo>
                    <a:pt x="2340256" y="165099"/>
                  </a:lnTo>
                  <a:lnTo>
                    <a:pt x="2331840" y="177799"/>
                  </a:lnTo>
                  <a:close/>
                </a:path>
                <a:path w="3477260" h="2324100">
                  <a:moveTo>
                    <a:pt x="2407019" y="177799"/>
                  </a:moveTo>
                  <a:lnTo>
                    <a:pt x="2343571" y="177799"/>
                  </a:lnTo>
                  <a:lnTo>
                    <a:pt x="2340256" y="165099"/>
                  </a:lnTo>
                  <a:lnTo>
                    <a:pt x="2406553" y="165099"/>
                  </a:lnTo>
                  <a:lnTo>
                    <a:pt x="2407019" y="177799"/>
                  </a:lnTo>
                  <a:close/>
                </a:path>
                <a:path w="3477260" h="2324100">
                  <a:moveTo>
                    <a:pt x="2452961" y="177799"/>
                  </a:moveTo>
                  <a:lnTo>
                    <a:pt x="2438043" y="177799"/>
                  </a:lnTo>
                  <a:lnTo>
                    <a:pt x="2429756" y="165099"/>
                  </a:lnTo>
                  <a:lnTo>
                    <a:pt x="2446331" y="165099"/>
                  </a:lnTo>
                  <a:lnTo>
                    <a:pt x="2452961" y="177799"/>
                  </a:lnTo>
                  <a:close/>
                </a:path>
                <a:path w="3477260" h="2324100">
                  <a:moveTo>
                    <a:pt x="2529201" y="177799"/>
                  </a:moveTo>
                  <a:lnTo>
                    <a:pt x="2483544" y="177799"/>
                  </a:lnTo>
                  <a:lnTo>
                    <a:pt x="2488387" y="165099"/>
                  </a:lnTo>
                  <a:lnTo>
                    <a:pt x="2527543" y="165099"/>
                  </a:lnTo>
                  <a:lnTo>
                    <a:pt x="2529201" y="177799"/>
                  </a:lnTo>
                  <a:close/>
                </a:path>
                <a:path w="3477260" h="2324100">
                  <a:moveTo>
                    <a:pt x="2550747" y="190499"/>
                  </a:moveTo>
                  <a:lnTo>
                    <a:pt x="2524876" y="190499"/>
                  </a:lnTo>
                  <a:lnTo>
                    <a:pt x="2525886" y="177799"/>
                  </a:lnTo>
                  <a:lnTo>
                    <a:pt x="2535830" y="177799"/>
                  </a:lnTo>
                  <a:lnTo>
                    <a:pt x="2544532" y="165099"/>
                  </a:lnTo>
                  <a:lnTo>
                    <a:pt x="2550125" y="177799"/>
                  </a:lnTo>
                  <a:lnTo>
                    <a:pt x="2550747" y="190499"/>
                  </a:lnTo>
                  <a:close/>
                </a:path>
                <a:path w="3477260" h="2324100">
                  <a:moveTo>
                    <a:pt x="2570636" y="177799"/>
                  </a:moveTo>
                  <a:lnTo>
                    <a:pt x="2552404" y="177799"/>
                  </a:lnTo>
                  <a:lnTo>
                    <a:pt x="2547432" y="165099"/>
                  </a:lnTo>
                  <a:lnTo>
                    <a:pt x="2567321" y="165099"/>
                  </a:lnTo>
                  <a:lnTo>
                    <a:pt x="2570636" y="177799"/>
                  </a:lnTo>
                  <a:close/>
                </a:path>
                <a:path w="3477260" h="2324100">
                  <a:moveTo>
                    <a:pt x="2608756" y="177799"/>
                  </a:moveTo>
                  <a:lnTo>
                    <a:pt x="2583014" y="177799"/>
                  </a:lnTo>
                  <a:lnTo>
                    <a:pt x="2587210" y="165099"/>
                  </a:lnTo>
                  <a:lnTo>
                    <a:pt x="2610414" y="165099"/>
                  </a:lnTo>
                  <a:lnTo>
                    <a:pt x="2608756" y="177799"/>
                  </a:lnTo>
                  <a:close/>
                </a:path>
                <a:path w="3477260" h="2324100">
                  <a:moveTo>
                    <a:pt x="2636776" y="177799"/>
                  </a:moveTo>
                  <a:lnTo>
                    <a:pt x="2612485" y="177799"/>
                  </a:lnTo>
                  <a:lnTo>
                    <a:pt x="2612433" y="165099"/>
                  </a:lnTo>
                  <a:lnTo>
                    <a:pt x="2641904" y="165099"/>
                  </a:lnTo>
                  <a:lnTo>
                    <a:pt x="2636776" y="177799"/>
                  </a:lnTo>
                  <a:close/>
                </a:path>
                <a:path w="3477260" h="2324100">
                  <a:moveTo>
                    <a:pt x="2681682" y="190499"/>
                  </a:moveTo>
                  <a:lnTo>
                    <a:pt x="2660136" y="190499"/>
                  </a:lnTo>
                  <a:lnTo>
                    <a:pt x="2661715" y="177799"/>
                  </a:lnTo>
                  <a:lnTo>
                    <a:pt x="2663632" y="177799"/>
                  </a:lnTo>
                  <a:lnTo>
                    <a:pt x="2671738" y="165099"/>
                  </a:lnTo>
                  <a:lnTo>
                    <a:pt x="2680025" y="177799"/>
                  </a:lnTo>
                  <a:lnTo>
                    <a:pt x="2681682" y="190499"/>
                  </a:lnTo>
                  <a:close/>
                </a:path>
                <a:path w="3477260" h="2324100">
                  <a:moveTo>
                    <a:pt x="2681682" y="190499"/>
                  </a:moveTo>
                  <a:lnTo>
                    <a:pt x="2681682" y="177799"/>
                  </a:lnTo>
                  <a:lnTo>
                    <a:pt x="2680025" y="177799"/>
                  </a:lnTo>
                  <a:lnTo>
                    <a:pt x="2691626" y="165099"/>
                  </a:lnTo>
                  <a:lnTo>
                    <a:pt x="2704886" y="165099"/>
                  </a:lnTo>
                  <a:lnTo>
                    <a:pt x="2681682" y="190499"/>
                  </a:lnTo>
                  <a:close/>
                </a:path>
                <a:path w="3477260" h="2324100">
                  <a:moveTo>
                    <a:pt x="2749636" y="177799"/>
                  </a:moveTo>
                  <a:lnTo>
                    <a:pt x="2746321" y="177799"/>
                  </a:lnTo>
                  <a:lnTo>
                    <a:pt x="2747978" y="165099"/>
                  </a:lnTo>
                  <a:lnTo>
                    <a:pt x="2749636" y="177799"/>
                  </a:lnTo>
                  <a:close/>
                </a:path>
                <a:path w="3477260" h="2324100">
                  <a:moveTo>
                    <a:pt x="2796043" y="177799"/>
                  </a:moveTo>
                  <a:lnTo>
                    <a:pt x="2780168" y="177799"/>
                  </a:lnTo>
                  <a:lnTo>
                    <a:pt x="2776154" y="165099"/>
                  </a:lnTo>
                  <a:lnTo>
                    <a:pt x="2793505" y="165099"/>
                  </a:lnTo>
                  <a:lnTo>
                    <a:pt x="2796043" y="177799"/>
                  </a:lnTo>
                  <a:close/>
                </a:path>
                <a:path w="3477260" h="2324100">
                  <a:moveTo>
                    <a:pt x="2820904" y="177799"/>
                  </a:moveTo>
                  <a:lnTo>
                    <a:pt x="2809302" y="177799"/>
                  </a:lnTo>
                  <a:lnTo>
                    <a:pt x="2802673" y="165099"/>
                  </a:lnTo>
                  <a:lnTo>
                    <a:pt x="2814274" y="165099"/>
                  </a:lnTo>
                  <a:lnTo>
                    <a:pt x="2820904" y="177799"/>
                  </a:lnTo>
                  <a:close/>
                </a:path>
                <a:path w="3477260" h="2324100">
                  <a:moveTo>
                    <a:pt x="2870626" y="177799"/>
                  </a:moveTo>
                  <a:lnTo>
                    <a:pt x="2837478" y="177799"/>
                  </a:lnTo>
                  <a:lnTo>
                    <a:pt x="2842450" y="165099"/>
                  </a:lnTo>
                  <a:lnTo>
                    <a:pt x="2872283" y="165099"/>
                  </a:lnTo>
                  <a:lnTo>
                    <a:pt x="2873526" y="174625"/>
                  </a:lnTo>
                  <a:lnTo>
                    <a:pt x="2870626" y="177799"/>
                  </a:lnTo>
                  <a:close/>
                </a:path>
                <a:path w="3477260" h="2324100">
                  <a:moveTo>
                    <a:pt x="2885957" y="177799"/>
                  </a:moveTo>
                  <a:lnTo>
                    <a:pt x="2873941" y="177799"/>
                  </a:lnTo>
                  <a:lnTo>
                    <a:pt x="2873526" y="174625"/>
                  </a:lnTo>
                  <a:lnTo>
                    <a:pt x="2882228" y="165099"/>
                  </a:lnTo>
                  <a:lnTo>
                    <a:pt x="2885957" y="177799"/>
                  </a:lnTo>
                  <a:close/>
                </a:path>
                <a:path w="3477260" h="2324100">
                  <a:moveTo>
                    <a:pt x="2900460" y="177799"/>
                  </a:moveTo>
                  <a:lnTo>
                    <a:pt x="2893830" y="177799"/>
                  </a:lnTo>
                  <a:lnTo>
                    <a:pt x="2893830" y="165099"/>
                  </a:lnTo>
                  <a:lnTo>
                    <a:pt x="2900460" y="177799"/>
                  </a:lnTo>
                  <a:close/>
                </a:path>
                <a:path w="3477260" h="2324100">
                  <a:moveTo>
                    <a:pt x="2154627" y="177799"/>
                  </a:moveTo>
                  <a:lnTo>
                    <a:pt x="2146625" y="177799"/>
                  </a:lnTo>
                  <a:lnTo>
                    <a:pt x="2147339" y="171188"/>
                  </a:lnTo>
                  <a:lnTo>
                    <a:pt x="2149471" y="167922"/>
                  </a:lnTo>
                  <a:lnTo>
                    <a:pt x="2154627" y="177799"/>
                  </a:lnTo>
                  <a:close/>
                </a:path>
                <a:path w="3477260" h="2324100">
                  <a:moveTo>
                    <a:pt x="2270646" y="190499"/>
                  </a:moveTo>
                  <a:lnTo>
                    <a:pt x="2262359" y="190499"/>
                  </a:lnTo>
                  <a:lnTo>
                    <a:pt x="2259044" y="177799"/>
                  </a:lnTo>
                  <a:lnTo>
                    <a:pt x="2264963" y="168728"/>
                  </a:lnTo>
                  <a:lnTo>
                    <a:pt x="2270646" y="190499"/>
                  </a:lnTo>
                  <a:close/>
                </a:path>
                <a:path w="3477260" h="2324100">
                  <a:moveTo>
                    <a:pt x="1724945" y="180974"/>
                  </a:moveTo>
                  <a:lnTo>
                    <a:pt x="1723701" y="177799"/>
                  </a:lnTo>
                  <a:lnTo>
                    <a:pt x="1725359" y="171450"/>
                  </a:lnTo>
                  <a:lnTo>
                    <a:pt x="1725359" y="177799"/>
                  </a:lnTo>
                  <a:lnTo>
                    <a:pt x="1724945" y="180974"/>
                  </a:lnTo>
                  <a:close/>
                </a:path>
                <a:path w="3477260" h="2324100">
                  <a:moveTo>
                    <a:pt x="1499952" y="190499"/>
                  </a:moveTo>
                  <a:lnTo>
                    <a:pt x="1473433" y="190499"/>
                  </a:lnTo>
                  <a:lnTo>
                    <a:pt x="1475091" y="177799"/>
                  </a:lnTo>
                  <a:lnTo>
                    <a:pt x="1481720" y="177799"/>
                  </a:lnTo>
                  <a:lnTo>
                    <a:pt x="1499952" y="190499"/>
                  </a:lnTo>
                  <a:close/>
                </a:path>
                <a:path w="3477260" h="2324100">
                  <a:moveTo>
                    <a:pt x="1564591" y="190499"/>
                  </a:moveTo>
                  <a:lnTo>
                    <a:pt x="1562933" y="190499"/>
                  </a:lnTo>
                  <a:lnTo>
                    <a:pt x="1564591" y="177799"/>
                  </a:lnTo>
                  <a:lnTo>
                    <a:pt x="1564591" y="190499"/>
                  </a:lnTo>
                  <a:close/>
                </a:path>
                <a:path w="3477260" h="2324100">
                  <a:moveTo>
                    <a:pt x="1622600" y="190499"/>
                  </a:moveTo>
                  <a:lnTo>
                    <a:pt x="1564591" y="190499"/>
                  </a:lnTo>
                  <a:lnTo>
                    <a:pt x="1564591" y="177799"/>
                  </a:lnTo>
                  <a:lnTo>
                    <a:pt x="1629229" y="177799"/>
                  </a:lnTo>
                  <a:lnTo>
                    <a:pt x="1622600" y="190499"/>
                  </a:lnTo>
                  <a:close/>
                </a:path>
                <a:path w="3477260" h="2324100">
                  <a:moveTo>
                    <a:pt x="1695526" y="190499"/>
                  </a:moveTo>
                  <a:lnTo>
                    <a:pt x="1628763" y="190499"/>
                  </a:lnTo>
                  <a:lnTo>
                    <a:pt x="1630058" y="177799"/>
                  </a:lnTo>
                  <a:lnTo>
                    <a:pt x="1698840" y="177799"/>
                  </a:lnTo>
                  <a:lnTo>
                    <a:pt x="1695526" y="190499"/>
                  </a:lnTo>
                  <a:close/>
                </a:path>
                <a:path w="3477260" h="2324100">
                  <a:moveTo>
                    <a:pt x="1723701" y="190499"/>
                  </a:moveTo>
                  <a:lnTo>
                    <a:pt x="1705470" y="190499"/>
                  </a:lnTo>
                  <a:lnTo>
                    <a:pt x="1700498" y="177799"/>
                  </a:lnTo>
                  <a:lnTo>
                    <a:pt x="1720387" y="177799"/>
                  </a:lnTo>
                  <a:lnTo>
                    <a:pt x="1723701" y="190499"/>
                  </a:lnTo>
                  <a:close/>
                </a:path>
                <a:path w="3477260" h="2324100">
                  <a:moveTo>
                    <a:pt x="1811544" y="190499"/>
                  </a:moveTo>
                  <a:lnTo>
                    <a:pt x="1738618" y="190499"/>
                  </a:lnTo>
                  <a:lnTo>
                    <a:pt x="1746905" y="177799"/>
                  </a:lnTo>
                  <a:lnTo>
                    <a:pt x="1809887" y="177799"/>
                  </a:lnTo>
                  <a:lnTo>
                    <a:pt x="1811544" y="190499"/>
                  </a:lnTo>
                  <a:close/>
                </a:path>
                <a:path w="3477260" h="2324100">
                  <a:moveTo>
                    <a:pt x="1897729" y="190499"/>
                  </a:moveTo>
                  <a:lnTo>
                    <a:pt x="1822110" y="190499"/>
                  </a:lnTo>
                  <a:lnTo>
                    <a:pt x="1824208" y="177799"/>
                  </a:lnTo>
                  <a:lnTo>
                    <a:pt x="1895476" y="177799"/>
                  </a:lnTo>
                  <a:lnTo>
                    <a:pt x="1897729" y="190499"/>
                  </a:lnTo>
                  <a:close/>
                </a:path>
                <a:path w="3477260" h="2324100">
                  <a:moveTo>
                    <a:pt x="1924248" y="190499"/>
                  </a:moveTo>
                  <a:lnTo>
                    <a:pt x="1906016" y="190499"/>
                  </a:lnTo>
                  <a:lnTo>
                    <a:pt x="1907181" y="177799"/>
                  </a:lnTo>
                  <a:lnTo>
                    <a:pt x="1920933" y="177799"/>
                  </a:lnTo>
                  <a:lnTo>
                    <a:pt x="1924248" y="190499"/>
                  </a:lnTo>
                  <a:close/>
                </a:path>
                <a:path w="3477260" h="2324100">
                  <a:moveTo>
                    <a:pt x="1947451" y="228599"/>
                  </a:moveTo>
                  <a:lnTo>
                    <a:pt x="1929220" y="228599"/>
                  </a:lnTo>
                  <a:lnTo>
                    <a:pt x="1920933" y="215899"/>
                  </a:lnTo>
                  <a:lnTo>
                    <a:pt x="1918524" y="215899"/>
                  </a:lnTo>
                  <a:lnTo>
                    <a:pt x="1916582" y="203199"/>
                  </a:lnTo>
                  <a:lnTo>
                    <a:pt x="1915961" y="203199"/>
                  </a:lnTo>
                  <a:lnTo>
                    <a:pt x="1915961" y="190499"/>
                  </a:lnTo>
                  <a:lnTo>
                    <a:pt x="1929815" y="190499"/>
                  </a:lnTo>
                  <a:lnTo>
                    <a:pt x="1935849" y="177799"/>
                  </a:lnTo>
                  <a:lnTo>
                    <a:pt x="1939527" y="190501"/>
                  </a:lnTo>
                  <a:lnTo>
                    <a:pt x="1942893" y="203199"/>
                  </a:lnTo>
                  <a:lnTo>
                    <a:pt x="1945638" y="215899"/>
                  </a:lnTo>
                  <a:lnTo>
                    <a:pt x="1947451" y="228599"/>
                  </a:lnTo>
                  <a:close/>
                </a:path>
                <a:path w="3477260" h="2324100">
                  <a:moveTo>
                    <a:pt x="2005461" y="203199"/>
                  </a:moveTo>
                  <a:lnTo>
                    <a:pt x="1988886" y="203199"/>
                  </a:lnTo>
                  <a:lnTo>
                    <a:pt x="1988887" y="177799"/>
                  </a:lnTo>
                  <a:lnTo>
                    <a:pt x="1998831" y="177799"/>
                  </a:lnTo>
                  <a:lnTo>
                    <a:pt x="2008775" y="190499"/>
                  </a:lnTo>
                  <a:lnTo>
                    <a:pt x="2005461" y="203199"/>
                  </a:lnTo>
                  <a:close/>
                </a:path>
                <a:path w="3477260" h="2324100">
                  <a:moveTo>
                    <a:pt x="2034465" y="190499"/>
                  </a:moveTo>
                  <a:lnTo>
                    <a:pt x="2008775" y="190499"/>
                  </a:lnTo>
                  <a:lnTo>
                    <a:pt x="2005460" y="177799"/>
                  </a:lnTo>
                  <a:lnTo>
                    <a:pt x="2037366" y="177799"/>
                  </a:lnTo>
                  <a:lnTo>
                    <a:pt x="2034465" y="190499"/>
                  </a:lnTo>
                  <a:close/>
                </a:path>
                <a:path w="3477260" h="2324100">
                  <a:moveTo>
                    <a:pt x="2081701" y="190499"/>
                  </a:moveTo>
                  <a:lnTo>
                    <a:pt x="2050211" y="190499"/>
                  </a:lnTo>
                  <a:lnTo>
                    <a:pt x="2051868" y="177799"/>
                  </a:lnTo>
                  <a:lnTo>
                    <a:pt x="2085016" y="177799"/>
                  </a:lnTo>
                  <a:lnTo>
                    <a:pt x="2081701" y="190499"/>
                  </a:lnTo>
                  <a:close/>
                </a:path>
                <a:path w="3477260" h="2324100">
                  <a:moveTo>
                    <a:pt x="2119822" y="190499"/>
                  </a:moveTo>
                  <a:lnTo>
                    <a:pt x="2094960" y="190499"/>
                  </a:lnTo>
                  <a:lnTo>
                    <a:pt x="2094028" y="177799"/>
                  </a:lnTo>
                  <a:lnTo>
                    <a:pt x="2114849" y="177799"/>
                  </a:lnTo>
                  <a:lnTo>
                    <a:pt x="2119822" y="190499"/>
                  </a:lnTo>
                  <a:close/>
                </a:path>
                <a:path w="3477260" h="2324100">
                  <a:moveTo>
                    <a:pt x="2131423" y="190499"/>
                  </a:moveTo>
                  <a:lnTo>
                    <a:pt x="2129766" y="177799"/>
                  </a:lnTo>
                  <a:lnTo>
                    <a:pt x="2141368" y="177799"/>
                  </a:lnTo>
                  <a:lnTo>
                    <a:pt x="2131423" y="190499"/>
                  </a:lnTo>
                  <a:close/>
                </a:path>
                <a:path w="3477260" h="2324100">
                  <a:moveTo>
                    <a:pt x="2159599" y="190499"/>
                  </a:moveTo>
                  <a:lnTo>
                    <a:pt x="2147997" y="190499"/>
                  </a:lnTo>
                  <a:lnTo>
                    <a:pt x="2141368" y="177799"/>
                  </a:lnTo>
                  <a:lnTo>
                    <a:pt x="2159599" y="177799"/>
                  </a:lnTo>
                  <a:lnTo>
                    <a:pt x="2159599" y="190499"/>
                  </a:lnTo>
                  <a:close/>
                </a:path>
                <a:path w="3477260" h="2324100">
                  <a:moveTo>
                    <a:pt x="2191090" y="190499"/>
                  </a:moveTo>
                  <a:lnTo>
                    <a:pt x="2174516" y="190499"/>
                  </a:lnTo>
                  <a:lnTo>
                    <a:pt x="2172859" y="177799"/>
                  </a:lnTo>
                  <a:lnTo>
                    <a:pt x="2195000" y="177799"/>
                  </a:lnTo>
                  <a:lnTo>
                    <a:pt x="2191090" y="190499"/>
                  </a:lnTo>
                  <a:close/>
                </a:path>
                <a:path w="3477260" h="2324100">
                  <a:moveTo>
                    <a:pt x="2209321" y="190499"/>
                  </a:moveTo>
                  <a:lnTo>
                    <a:pt x="2206007" y="190499"/>
                  </a:lnTo>
                  <a:lnTo>
                    <a:pt x="2207664" y="177799"/>
                  </a:lnTo>
                  <a:lnTo>
                    <a:pt x="2209321" y="190499"/>
                  </a:lnTo>
                  <a:close/>
                </a:path>
                <a:path w="3477260" h="2324100">
                  <a:moveTo>
                    <a:pt x="2221933" y="190499"/>
                  </a:moveTo>
                  <a:lnTo>
                    <a:pt x="2209321" y="190499"/>
                  </a:lnTo>
                  <a:lnTo>
                    <a:pt x="2209321" y="177799"/>
                  </a:lnTo>
                  <a:lnTo>
                    <a:pt x="2222788" y="177799"/>
                  </a:lnTo>
                  <a:lnTo>
                    <a:pt x="2221933" y="190499"/>
                  </a:lnTo>
                  <a:close/>
                </a:path>
                <a:path w="3477260" h="2324100">
                  <a:moveTo>
                    <a:pt x="2237497" y="190499"/>
                  </a:moveTo>
                  <a:lnTo>
                    <a:pt x="2229210" y="190499"/>
                  </a:lnTo>
                  <a:lnTo>
                    <a:pt x="2223409" y="177799"/>
                  </a:lnTo>
                  <a:lnTo>
                    <a:pt x="2247183" y="177799"/>
                  </a:lnTo>
                  <a:lnTo>
                    <a:pt x="2237497" y="190499"/>
                  </a:lnTo>
                  <a:close/>
                </a:path>
                <a:path w="3477260" h="2324100">
                  <a:moveTo>
                    <a:pt x="2306797" y="190499"/>
                  </a:moveTo>
                  <a:lnTo>
                    <a:pt x="2278933" y="190499"/>
                  </a:lnTo>
                  <a:lnTo>
                    <a:pt x="2282247" y="177799"/>
                  </a:lnTo>
                  <a:lnTo>
                    <a:pt x="2305451" y="177799"/>
                  </a:lnTo>
                  <a:lnTo>
                    <a:pt x="2306797" y="190499"/>
                  </a:lnTo>
                  <a:close/>
                </a:path>
                <a:path w="3477260" h="2324100">
                  <a:moveTo>
                    <a:pt x="2317053" y="190499"/>
                  </a:moveTo>
                  <a:lnTo>
                    <a:pt x="2313738" y="190499"/>
                  </a:lnTo>
                  <a:lnTo>
                    <a:pt x="2308766" y="177799"/>
                  </a:lnTo>
                  <a:lnTo>
                    <a:pt x="2317053" y="190499"/>
                  </a:lnTo>
                  <a:close/>
                </a:path>
                <a:path w="3477260" h="2324100">
                  <a:moveTo>
                    <a:pt x="2317053" y="190499"/>
                  </a:moveTo>
                  <a:lnTo>
                    <a:pt x="2310423" y="177799"/>
                  </a:lnTo>
                  <a:lnTo>
                    <a:pt x="2323682" y="177799"/>
                  </a:lnTo>
                  <a:lnTo>
                    <a:pt x="2317053" y="190499"/>
                  </a:lnTo>
                  <a:close/>
                </a:path>
                <a:path w="3477260" h="2324100">
                  <a:moveTo>
                    <a:pt x="2336942" y="190499"/>
                  </a:moveTo>
                  <a:lnTo>
                    <a:pt x="2322025" y="190499"/>
                  </a:lnTo>
                  <a:lnTo>
                    <a:pt x="2323682" y="177799"/>
                  </a:lnTo>
                  <a:lnTo>
                    <a:pt x="2330105" y="177799"/>
                  </a:lnTo>
                  <a:lnTo>
                    <a:pt x="2336942" y="190499"/>
                  </a:lnTo>
                  <a:close/>
                </a:path>
                <a:path w="3477260" h="2324100">
                  <a:moveTo>
                    <a:pt x="2393294" y="190499"/>
                  </a:moveTo>
                  <a:lnTo>
                    <a:pt x="2343571" y="190499"/>
                  </a:lnTo>
                  <a:lnTo>
                    <a:pt x="2346886" y="177799"/>
                  </a:lnTo>
                  <a:lnTo>
                    <a:pt x="2396609" y="177799"/>
                  </a:lnTo>
                  <a:lnTo>
                    <a:pt x="2393294" y="190499"/>
                  </a:lnTo>
                  <a:close/>
                </a:path>
                <a:path w="3477260" h="2324100">
                  <a:moveTo>
                    <a:pt x="2399924" y="190499"/>
                  </a:moveTo>
                  <a:lnTo>
                    <a:pt x="2396609" y="177799"/>
                  </a:lnTo>
                  <a:lnTo>
                    <a:pt x="2398267" y="177799"/>
                  </a:lnTo>
                  <a:lnTo>
                    <a:pt x="2399924" y="190499"/>
                  </a:lnTo>
                  <a:close/>
                </a:path>
                <a:path w="3477260" h="2324100">
                  <a:moveTo>
                    <a:pt x="2418154" y="203199"/>
                  </a:moveTo>
                  <a:lnTo>
                    <a:pt x="2405725" y="203199"/>
                  </a:lnTo>
                  <a:lnTo>
                    <a:pt x="2403705" y="190499"/>
                  </a:lnTo>
                  <a:lnTo>
                    <a:pt x="2403239" y="177799"/>
                  </a:lnTo>
                  <a:lnTo>
                    <a:pt x="2407951" y="177799"/>
                  </a:lnTo>
                  <a:lnTo>
                    <a:pt x="2406553" y="190499"/>
                  </a:lnTo>
                  <a:lnTo>
                    <a:pt x="2413183" y="190501"/>
                  </a:lnTo>
                  <a:lnTo>
                    <a:pt x="2418154" y="203199"/>
                  </a:lnTo>
                  <a:close/>
                </a:path>
                <a:path w="3477260" h="2324100">
                  <a:moveTo>
                    <a:pt x="2456276" y="190499"/>
                  </a:moveTo>
                  <a:lnTo>
                    <a:pt x="2429756" y="190499"/>
                  </a:lnTo>
                  <a:lnTo>
                    <a:pt x="2441358" y="177799"/>
                  </a:lnTo>
                  <a:lnTo>
                    <a:pt x="2454618" y="177799"/>
                  </a:lnTo>
                  <a:lnTo>
                    <a:pt x="2456276" y="190499"/>
                  </a:lnTo>
                  <a:close/>
                </a:path>
                <a:path w="3477260" h="2324100">
                  <a:moveTo>
                    <a:pt x="2510969" y="190499"/>
                  </a:moveTo>
                  <a:lnTo>
                    <a:pt x="2477821" y="190499"/>
                  </a:lnTo>
                  <a:lnTo>
                    <a:pt x="2479478" y="177799"/>
                  </a:lnTo>
                  <a:lnTo>
                    <a:pt x="2525886" y="177799"/>
                  </a:lnTo>
                  <a:lnTo>
                    <a:pt x="2510969" y="190499"/>
                  </a:lnTo>
                  <a:close/>
                </a:path>
                <a:path w="3477260" h="2324100">
                  <a:moveTo>
                    <a:pt x="2617380" y="190499"/>
                  </a:moveTo>
                  <a:lnTo>
                    <a:pt x="2587210" y="190499"/>
                  </a:lnTo>
                  <a:lnTo>
                    <a:pt x="2582082" y="177799"/>
                  </a:lnTo>
                  <a:lnTo>
                    <a:pt x="2618493" y="177799"/>
                  </a:lnTo>
                  <a:lnTo>
                    <a:pt x="2617380" y="190499"/>
                  </a:lnTo>
                  <a:close/>
                </a:path>
                <a:path w="3477260" h="2324100">
                  <a:moveTo>
                    <a:pt x="2658478" y="190499"/>
                  </a:moveTo>
                  <a:lnTo>
                    <a:pt x="2636725" y="190499"/>
                  </a:lnTo>
                  <a:lnTo>
                    <a:pt x="2639910" y="177799"/>
                  </a:lnTo>
                  <a:lnTo>
                    <a:pt x="2648534" y="177799"/>
                  </a:lnTo>
                  <a:lnTo>
                    <a:pt x="2658478" y="190499"/>
                  </a:lnTo>
                  <a:close/>
                </a:path>
                <a:path w="3477260" h="2324100">
                  <a:moveTo>
                    <a:pt x="2761238" y="190499"/>
                  </a:moveTo>
                  <a:lnTo>
                    <a:pt x="2743602" y="190499"/>
                  </a:lnTo>
                  <a:lnTo>
                    <a:pt x="2752951" y="177799"/>
                  </a:lnTo>
                  <a:lnTo>
                    <a:pt x="2761238" y="190499"/>
                  </a:lnTo>
                  <a:close/>
                </a:path>
                <a:path w="3477260" h="2324100">
                  <a:moveTo>
                    <a:pt x="2797700" y="190499"/>
                  </a:moveTo>
                  <a:lnTo>
                    <a:pt x="2785710" y="190499"/>
                  </a:lnTo>
                  <a:lnTo>
                    <a:pt x="2782162" y="177799"/>
                  </a:lnTo>
                  <a:lnTo>
                    <a:pt x="2797338" y="177799"/>
                  </a:lnTo>
                  <a:lnTo>
                    <a:pt x="2797700" y="190499"/>
                  </a:lnTo>
                  <a:close/>
                </a:path>
                <a:path w="3477260" h="2324100">
                  <a:moveTo>
                    <a:pt x="2804330" y="190499"/>
                  </a:moveTo>
                  <a:lnTo>
                    <a:pt x="2797700" y="190499"/>
                  </a:lnTo>
                  <a:lnTo>
                    <a:pt x="2805987" y="177799"/>
                  </a:lnTo>
                  <a:lnTo>
                    <a:pt x="2804330" y="190499"/>
                  </a:lnTo>
                  <a:close/>
                </a:path>
                <a:path w="3477260" h="2324100">
                  <a:moveTo>
                    <a:pt x="2842683" y="190499"/>
                  </a:moveTo>
                  <a:lnTo>
                    <a:pt x="2820904" y="190499"/>
                  </a:lnTo>
                  <a:lnTo>
                    <a:pt x="2825876" y="177799"/>
                  </a:lnTo>
                  <a:lnTo>
                    <a:pt x="2839135" y="177799"/>
                  </a:lnTo>
                  <a:lnTo>
                    <a:pt x="2842683" y="190499"/>
                  </a:lnTo>
                  <a:close/>
                </a:path>
                <a:path w="3477260" h="2324100">
                  <a:moveTo>
                    <a:pt x="2887822" y="190499"/>
                  </a:moveTo>
                  <a:lnTo>
                    <a:pt x="2872284" y="190499"/>
                  </a:lnTo>
                  <a:lnTo>
                    <a:pt x="2872284" y="177799"/>
                  </a:lnTo>
                  <a:lnTo>
                    <a:pt x="2888443" y="177799"/>
                  </a:lnTo>
                  <a:lnTo>
                    <a:pt x="2887822" y="190499"/>
                  </a:lnTo>
                  <a:close/>
                </a:path>
                <a:path w="3477260" h="2324100">
                  <a:moveTo>
                    <a:pt x="1728674" y="190499"/>
                  </a:moveTo>
                  <a:lnTo>
                    <a:pt x="1723701" y="190499"/>
                  </a:lnTo>
                  <a:lnTo>
                    <a:pt x="1724945" y="180974"/>
                  </a:lnTo>
                  <a:lnTo>
                    <a:pt x="1728674" y="190499"/>
                  </a:lnTo>
                  <a:close/>
                </a:path>
                <a:path w="3477260" h="2324100">
                  <a:moveTo>
                    <a:pt x="1483378" y="203199"/>
                  </a:moveTo>
                  <a:lnTo>
                    <a:pt x="1423711" y="203199"/>
                  </a:lnTo>
                  <a:lnTo>
                    <a:pt x="1427026" y="190499"/>
                  </a:lnTo>
                  <a:lnTo>
                    <a:pt x="1481721" y="190501"/>
                  </a:lnTo>
                  <a:lnTo>
                    <a:pt x="1483378" y="203199"/>
                  </a:lnTo>
                  <a:close/>
                </a:path>
                <a:path w="3477260" h="2324100">
                  <a:moveTo>
                    <a:pt x="1504924" y="228599"/>
                  </a:moveTo>
                  <a:lnTo>
                    <a:pt x="1498294" y="228599"/>
                  </a:lnTo>
                  <a:lnTo>
                    <a:pt x="1493322" y="215899"/>
                  </a:lnTo>
                  <a:lnTo>
                    <a:pt x="1493322" y="203199"/>
                  </a:lnTo>
                  <a:lnTo>
                    <a:pt x="1495886" y="190499"/>
                  </a:lnTo>
                  <a:lnTo>
                    <a:pt x="1549053" y="190501"/>
                  </a:lnTo>
                  <a:lnTo>
                    <a:pt x="1551357" y="203199"/>
                  </a:lnTo>
                  <a:lnTo>
                    <a:pt x="1533100" y="203199"/>
                  </a:lnTo>
                  <a:lnTo>
                    <a:pt x="1533100" y="215899"/>
                  </a:lnTo>
                  <a:lnTo>
                    <a:pt x="1513211" y="215899"/>
                  </a:lnTo>
                  <a:lnTo>
                    <a:pt x="1504924" y="228599"/>
                  </a:lnTo>
                  <a:close/>
                </a:path>
                <a:path w="3477260" h="2324100">
                  <a:moveTo>
                    <a:pt x="1586137" y="203199"/>
                  </a:moveTo>
                  <a:lnTo>
                    <a:pt x="1556304" y="203199"/>
                  </a:lnTo>
                  <a:lnTo>
                    <a:pt x="1561276" y="190499"/>
                  </a:lnTo>
                  <a:lnTo>
                    <a:pt x="1582822" y="190501"/>
                  </a:lnTo>
                  <a:lnTo>
                    <a:pt x="1586137" y="203199"/>
                  </a:lnTo>
                  <a:close/>
                </a:path>
                <a:path w="3477260" h="2324100">
                  <a:moveTo>
                    <a:pt x="1620942" y="203199"/>
                  </a:moveTo>
                  <a:lnTo>
                    <a:pt x="1602711" y="203199"/>
                  </a:lnTo>
                  <a:lnTo>
                    <a:pt x="1604368" y="190499"/>
                  </a:lnTo>
                  <a:lnTo>
                    <a:pt x="1607685" y="190501"/>
                  </a:lnTo>
                  <a:lnTo>
                    <a:pt x="1620942" y="203199"/>
                  </a:lnTo>
                  <a:close/>
                </a:path>
                <a:path w="3477260" h="2324100">
                  <a:moveTo>
                    <a:pt x="1637516" y="203199"/>
                  </a:moveTo>
                  <a:lnTo>
                    <a:pt x="1620942" y="203199"/>
                  </a:lnTo>
                  <a:lnTo>
                    <a:pt x="1625915" y="190499"/>
                  </a:lnTo>
                  <a:lnTo>
                    <a:pt x="1642489" y="190499"/>
                  </a:lnTo>
                  <a:lnTo>
                    <a:pt x="1637516" y="203199"/>
                  </a:lnTo>
                  <a:close/>
                </a:path>
                <a:path w="3477260" h="2324100">
                  <a:moveTo>
                    <a:pt x="1660720" y="203199"/>
                  </a:moveTo>
                  <a:lnTo>
                    <a:pt x="1646011" y="203199"/>
                  </a:lnTo>
                  <a:lnTo>
                    <a:pt x="1650076" y="190499"/>
                  </a:lnTo>
                  <a:lnTo>
                    <a:pt x="1655749" y="190501"/>
                  </a:lnTo>
                  <a:lnTo>
                    <a:pt x="1660720" y="203199"/>
                  </a:lnTo>
                  <a:close/>
                </a:path>
                <a:path w="3477260" h="2324100">
                  <a:moveTo>
                    <a:pt x="1661238" y="203199"/>
                  </a:moveTo>
                  <a:lnTo>
                    <a:pt x="1660720" y="203199"/>
                  </a:lnTo>
                  <a:lnTo>
                    <a:pt x="1657405" y="190499"/>
                  </a:lnTo>
                  <a:lnTo>
                    <a:pt x="1661238" y="203199"/>
                  </a:lnTo>
                  <a:close/>
                </a:path>
                <a:path w="3477260" h="2324100">
                  <a:moveTo>
                    <a:pt x="1712100" y="215899"/>
                  </a:moveTo>
                  <a:lnTo>
                    <a:pt x="1680609" y="215899"/>
                  </a:lnTo>
                  <a:lnTo>
                    <a:pt x="1680609" y="203199"/>
                  </a:lnTo>
                  <a:lnTo>
                    <a:pt x="1664035" y="203199"/>
                  </a:lnTo>
                  <a:lnTo>
                    <a:pt x="1664035" y="190499"/>
                  </a:lnTo>
                  <a:lnTo>
                    <a:pt x="1693870" y="190501"/>
                  </a:lnTo>
                  <a:lnTo>
                    <a:pt x="1712100" y="215899"/>
                  </a:lnTo>
                  <a:close/>
                </a:path>
                <a:path w="3477260" h="2324100">
                  <a:moveTo>
                    <a:pt x="1733646" y="203199"/>
                  </a:moveTo>
                  <a:lnTo>
                    <a:pt x="1705910" y="203199"/>
                  </a:lnTo>
                  <a:lnTo>
                    <a:pt x="1703813" y="190499"/>
                  </a:lnTo>
                  <a:lnTo>
                    <a:pt x="1731989" y="190501"/>
                  </a:lnTo>
                  <a:lnTo>
                    <a:pt x="1733646" y="203199"/>
                  </a:lnTo>
                  <a:close/>
                </a:path>
                <a:path w="3477260" h="2324100">
                  <a:moveTo>
                    <a:pt x="1746905" y="203199"/>
                  </a:moveTo>
                  <a:lnTo>
                    <a:pt x="1733646" y="203199"/>
                  </a:lnTo>
                  <a:lnTo>
                    <a:pt x="1741933" y="190499"/>
                  </a:lnTo>
                  <a:lnTo>
                    <a:pt x="1751877" y="190499"/>
                  </a:lnTo>
                  <a:lnTo>
                    <a:pt x="1746905" y="203199"/>
                  </a:lnTo>
                  <a:close/>
                </a:path>
                <a:path w="3477260" h="2324100">
                  <a:moveTo>
                    <a:pt x="1766794" y="203199"/>
                  </a:moveTo>
                  <a:lnTo>
                    <a:pt x="1760164" y="203199"/>
                  </a:lnTo>
                  <a:lnTo>
                    <a:pt x="1751877" y="190499"/>
                  </a:lnTo>
                  <a:lnTo>
                    <a:pt x="1775081" y="190499"/>
                  </a:lnTo>
                  <a:lnTo>
                    <a:pt x="1766794" y="203199"/>
                  </a:lnTo>
                  <a:close/>
                </a:path>
                <a:path w="3477260" h="2324100">
                  <a:moveTo>
                    <a:pt x="1816516" y="203199"/>
                  </a:moveTo>
                  <a:lnTo>
                    <a:pt x="1788340" y="203199"/>
                  </a:lnTo>
                  <a:lnTo>
                    <a:pt x="1783368" y="190499"/>
                  </a:lnTo>
                  <a:lnTo>
                    <a:pt x="1816516" y="190499"/>
                  </a:lnTo>
                  <a:lnTo>
                    <a:pt x="1816516" y="203199"/>
                  </a:lnTo>
                  <a:close/>
                </a:path>
                <a:path w="3477260" h="2324100">
                  <a:moveTo>
                    <a:pt x="1838063" y="203199"/>
                  </a:moveTo>
                  <a:lnTo>
                    <a:pt x="1819831" y="203199"/>
                  </a:lnTo>
                  <a:lnTo>
                    <a:pt x="1816516" y="190499"/>
                  </a:lnTo>
                  <a:lnTo>
                    <a:pt x="1836405" y="190501"/>
                  </a:lnTo>
                  <a:lnTo>
                    <a:pt x="1838063" y="203199"/>
                  </a:lnTo>
                  <a:close/>
                </a:path>
                <a:path w="3477260" h="2324100">
                  <a:moveTo>
                    <a:pt x="1838063" y="203199"/>
                  </a:moveTo>
                  <a:lnTo>
                    <a:pt x="1836405" y="190499"/>
                  </a:lnTo>
                  <a:lnTo>
                    <a:pt x="1838063" y="190499"/>
                  </a:lnTo>
                  <a:lnTo>
                    <a:pt x="1838063" y="203199"/>
                  </a:lnTo>
                  <a:close/>
                </a:path>
                <a:path w="3477260" h="2324100">
                  <a:moveTo>
                    <a:pt x="1889442" y="203199"/>
                  </a:moveTo>
                  <a:lnTo>
                    <a:pt x="1862923" y="203199"/>
                  </a:lnTo>
                  <a:lnTo>
                    <a:pt x="1867896" y="190499"/>
                  </a:lnTo>
                  <a:lnTo>
                    <a:pt x="1896072" y="190499"/>
                  </a:lnTo>
                  <a:lnTo>
                    <a:pt x="1889442" y="203199"/>
                  </a:lnTo>
                  <a:close/>
                </a:path>
                <a:path w="3477260" h="2324100">
                  <a:moveTo>
                    <a:pt x="1915961" y="203199"/>
                  </a:moveTo>
                  <a:lnTo>
                    <a:pt x="1896072" y="203199"/>
                  </a:lnTo>
                  <a:lnTo>
                    <a:pt x="1896072" y="190499"/>
                  </a:lnTo>
                  <a:lnTo>
                    <a:pt x="1915961" y="190499"/>
                  </a:lnTo>
                  <a:lnTo>
                    <a:pt x="1915961" y="203199"/>
                  </a:lnTo>
                  <a:close/>
                </a:path>
                <a:path w="3477260" h="2324100">
                  <a:moveTo>
                    <a:pt x="1988886" y="203199"/>
                  </a:moveTo>
                  <a:lnTo>
                    <a:pt x="1983914" y="203199"/>
                  </a:lnTo>
                  <a:lnTo>
                    <a:pt x="1987229" y="190499"/>
                  </a:lnTo>
                  <a:lnTo>
                    <a:pt x="1988886" y="203199"/>
                  </a:lnTo>
                  <a:close/>
                </a:path>
                <a:path w="3477260" h="2324100">
                  <a:moveTo>
                    <a:pt x="2063470" y="203199"/>
                  </a:moveTo>
                  <a:lnTo>
                    <a:pt x="2023485" y="203199"/>
                  </a:lnTo>
                  <a:lnTo>
                    <a:pt x="2027862" y="190499"/>
                  </a:lnTo>
                  <a:lnTo>
                    <a:pt x="2065127" y="190499"/>
                  </a:lnTo>
                  <a:lnTo>
                    <a:pt x="2063470" y="203199"/>
                  </a:lnTo>
                  <a:close/>
                </a:path>
                <a:path w="3477260" h="2324100">
                  <a:moveTo>
                    <a:pt x="2116507" y="215899"/>
                  </a:moveTo>
                  <a:lnTo>
                    <a:pt x="2089211" y="215899"/>
                  </a:lnTo>
                  <a:lnTo>
                    <a:pt x="2089988" y="203199"/>
                  </a:lnTo>
                  <a:lnTo>
                    <a:pt x="2075071" y="203199"/>
                  </a:lnTo>
                  <a:lnTo>
                    <a:pt x="2076729" y="190499"/>
                  </a:lnTo>
                  <a:lnTo>
                    <a:pt x="2116507" y="190499"/>
                  </a:lnTo>
                  <a:lnTo>
                    <a:pt x="2116507" y="215899"/>
                  </a:lnTo>
                  <a:close/>
                </a:path>
                <a:path w="3477260" h="2324100">
                  <a:moveTo>
                    <a:pt x="2147998" y="203199"/>
                  </a:moveTo>
                  <a:lnTo>
                    <a:pt x="2119977" y="203199"/>
                  </a:lnTo>
                  <a:lnTo>
                    <a:pt x="2123137" y="190499"/>
                  </a:lnTo>
                  <a:lnTo>
                    <a:pt x="2141084" y="190501"/>
                  </a:lnTo>
                  <a:lnTo>
                    <a:pt x="2147998" y="203199"/>
                  </a:lnTo>
                  <a:close/>
                </a:path>
                <a:path w="3477260" h="2324100">
                  <a:moveTo>
                    <a:pt x="2230868" y="203199"/>
                  </a:moveTo>
                  <a:lnTo>
                    <a:pt x="2187775" y="203199"/>
                  </a:lnTo>
                  <a:lnTo>
                    <a:pt x="2187775" y="190499"/>
                  </a:lnTo>
                  <a:lnTo>
                    <a:pt x="2225896" y="190501"/>
                  </a:lnTo>
                  <a:lnTo>
                    <a:pt x="2230868" y="203199"/>
                  </a:lnTo>
                  <a:close/>
                </a:path>
                <a:path w="3477260" h="2324100">
                  <a:moveTo>
                    <a:pt x="2378378" y="215899"/>
                  </a:moveTo>
                  <a:lnTo>
                    <a:pt x="2357789" y="215899"/>
                  </a:lnTo>
                  <a:lnTo>
                    <a:pt x="2355174" y="203199"/>
                  </a:lnTo>
                  <a:lnTo>
                    <a:pt x="2270645" y="203199"/>
                  </a:lnTo>
                  <a:lnTo>
                    <a:pt x="2268988" y="190499"/>
                  </a:lnTo>
                  <a:lnTo>
                    <a:pt x="2375062" y="190499"/>
                  </a:lnTo>
                  <a:lnTo>
                    <a:pt x="2375062" y="198999"/>
                  </a:lnTo>
                  <a:lnTo>
                    <a:pt x="2371748" y="203199"/>
                  </a:lnTo>
                  <a:lnTo>
                    <a:pt x="2378378" y="215899"/>
                  </a:lnTo>
                  <a:close/>
                </a:path>
                <a:path w="3477260" h="2324100">
                  <a:moveTo>
                    <a:pt x="2386665" y="215899"/>
                  </a:moveTo>
                  <a:lnTo>
                    <a:pt x="2378378" y="215899"/>
                  </a:lnTo>
                  <a:lnTo>
                    <a:pt x="2371748" y="203199"/>
                  </a:lnTo>
                  <a:lnTo>
                    <a:pt x="2375062" y="203199"/>
                  </a:lnTo>
                  <a:lnTo>
                    <a:pt x="2375062" y="198999"/>
                  </a:lnTo>
                  <a:lnTo>
                    <a:pt x="2381770" y="190499"/>
                  </a:lnTo>
                  <a:lnTo>
                    <a:pt x="2388529" y="190501"/>
                  </a:lnTo>
                  <a:lnTo>
                    <a:pt x="2390627" y="203199"/>
                  </a:lnTo>
                  <a:lnTo>
                    <a:pt x="2386665" y="215899"/>
                  </a:lnTo>
                  <a:close/>
                </a:path>
                <a:path w="3477260" h="2324100">
                  <a:moveTo>
                    <a:pt x="2420697" y="205982"/>
                  </a:moveTo>
                  <a:lnTo>
                    <a:pt x="2418155" y="203199"/>
                  </a:lnTo>
                  <a:lnTo>
                    <a:pt x="2426441" y="190499"/>
                  </a:lnTo>
                  <a:lnTo>
                    <a:pt x="2420697" y="205982"/>
                  </a:lnTo>
                  <a:close/>
                </a:path>
                <a:path w="3477260" h="2324100">
                  <a:moveTo>
                    <a:pt x="2434729" y="203199"/>
                  </a:moveTo>
                  <a:lnTo>
                    <a:pt x="2433072" y="203199"/>
                  </a:lnTo>
                  <a:lnTo>
                    <a:pt x="2426442" y="190499"/>
                  </a:lnTo>
                  <a:lnTo>
                    <a:pt x="2443016" y="190499"/>
                  </a:lnTo>
                  <a:lnTo>
                    <a:pt x="2434729" y="203199"/>
                  </a:lnTo>
                  <a:close/>
                </a:path>
                <a:path w="3477260" h="2324100">
                  <a:moveTo>
                    <a:pt x="2474532" y="203199"/>
                  </a:moveTo>
                  <a:lnTo>
                    <a:pt x="2457647" y="203199"/>
                  </a:lnTo>
                  <a:lnTo>
                    <a:pt x="2461247" y="190499"/>
                  </a:lnTo>
                  <a:lnTo>
                    <a:pt x="2472642" y="190501"/>
                  </a:lnTo>
                  <a:lnTo>
                    <a:pt x="2474532" y="203199"/>
                  </a:lnTo>
                  <a:close/>
                </a:path>
                <a:path w="3477260" h="2324100">
                  <a:moveTo>
                    <a:pt x="2494214" y="203199"/>
                  </a:moveTo>
                  <a:lnTo>
                    <a:pt x="2479478" y="203199"/>
                  </a:lnTo>
                  <a:lnTo>
                    <a:pt x="2476164" y="190499"/>
                  </a:lnTo>
                  <a:lnTo>
                    <a:pt x="2491081" y="190501"/>
                  </a:lnTo>
                  <a:lnTo>
                    <a:pt x="2494214" y="203199"/>
                  </a:lnTo>
                  <a:close/>
                </a:path>
                <a:path w="3477260" h="2324100">
                  <a:moveTo>
                    <a:pt x="2499368" y="203199"/>
                  </a:moveTo>
                  <a:lnTo>
                    <a:pt x="2497710" y="190499"/>
                  </a:lnTo>
                  <a:lnTo>
                    <a:pt x="2505997" y="190499"/>
                  </a:lnTo>
                  <a:lnTo>
                    <a:pt x="2499368" y="203199"/>
                  </a:lnTo>
                  <a:close/>
                </a:path>
                <a:path w="3477260" h="2324100">
                  <a:moveTo>
                    <a:pt x="2533448" y="228599"/>
                  </a:moveTo>
                  <a:lnTo>
                    <a:pt x="2517599" y="228599"/>
                  </a:lnTo>
                  <a:lnTo>
                    <a:pt x="2515942" y="215899"/>
                  </a:lnTo>
                  <a:lnTo>
                    <a:pt x="2519256" y="215899"/>
                  </a:lnTo>
                  <a:lnTo>
                    <a:pt x="2510969" y="203199"/>
                  </a:lnTo>
                  <a:lnTo>
                    <a:pt x="2505997" y="203199"/>
                  </a:lnTo>
                  <a:lnTo>
                    <a:pt x="2505997" y="190499"/>
                  </a:lnTo>
                  <a:lnTo>
                    <a:pt x="2527337" y="190501"/>
                  </a:lnTo>
                  <a:lnTo>
                    <a:pt x="2531713" y="203199"/>
                  </a:lnTo>
                  <a:lnTo>
                    <a:pt x="2532516" y="215899"/>
                  </a:lnTo>
                  <a:lnTo>
                    <a:pt x="2533448" y="228599"/>
                  </a:lnTo>
                  <a:close/>
                </a:path>
                <a:path w="3477260" h="2324100">
                  <a:moveTo>
                    <a:pt x="2575142" y="203199"/>
                  </a:moveTo>
                  <a:lnTo>
                    <a:pt x="2557377" y="203199"/>
                  </a:lnTo>
                  <a:lnTo>
                    <a:pt x="2560199" y="190499"/>
                  </a:lnTo>
                  <a:lnTo>
                    <a:pt x="2573951" y="190501"/>
                  </a:lnTo>
                  <a:lnTo>
                    <a:pt x="2575142" y="203199"/>
                  </a:lnTo>
                  <a:close/>
                </a:path>
                <a:path w="3477260" h="2324100">
                  <a:moveTo>
                    <a:pt x="2618286" y="203199"/>
                  </a:moveTo>
                  <a:lnTo>
                    <a:pt x="2585552" y="203199"/>
                  </a:lnTo>
                  <a:lnTo>
                    <a:pt x="2582238" y="190499"/>
                  </a:lnTo>
                  <a:lnTo>
                    <a:pt x="2615800" y="190501"/>
                  </a:lnTo>
                  <a:lnTo>
                    <a:pt x="2618286" y="203199"/>
                  </a:lnTo>
                  <a:close/>
                </a:path>
                <a:path w="3477260" h="2324100">
                  <a:moveTo>
                    <a:pt x="2636932" y="203199"/>
                  </a:moveTo>
                  <a:lnTo>
                    <a:pt x="2625330" y="203199"/>
                  </a:lnTo>
                  <a:lnTo>
                    <a:pt x="2618752" y="190499"/>
                  </a:lnTo>
                  <a:lnTo>
                    <a:pt x="2630459" y="190501"/>
                  </a:lnTo>
                  <a:lnTo>
                    <a:pt x="2636932" y="203199"/>
                  </a:lnTo>
                  <a:close/>
                </a:path>
                <a:path w="3477260" h="2324100">
                  <a:moveTo>
                    <a:pt x="2670391" y="215899"/>
                  </a:moveTo>
                  <a:lnTo>
                    <a:pt x="2638590" y="215899"/>
                  </a:lnTo>
                  <a:lnTo>
                    <a:pt x="2648534" y="190499"/>
                  </a:lnTo>
                  <a:lnTo>
                    <a:pt x="2648534" y="203199"/>
                  </a:lnTo>
                  <a:lnTo>
                    <a:pt x="2661793" y="203199"/>
                  </a:lnTo>
                  <a:lnTo>
                    <a:pt x="2670391" y="215899"/>
                  </a:lnTo>
                  <a:close/>
                </a:path>
                <a:path w="3477260" h="2324100">
                  <a:moveTo>
                    <a:pt x="2671738" y="203199"/>
                  </a:moveTo>
                  <a:lnTo>
                    <a:pt x="2648534" y="203199"/>
                  </a:lnTo>
                  <a:lnTo>
                    <a:pt x="2651849" y="190499"/>
                  </a:lnTo>
                  <a:lnTo>
                    <a:pt x="2670081" y="190501"/>
                  </a:lnTo>
                  <a:lnTo>
                    <a:pt x="2671738" y="203199"/>
                  </a:lnTo>
                  <a:close/>
                </a:path>
                <a:path w="3477260" h="2324100">
                  <a:moveTo>
                    <a:pt x="2676710" y="203199"/>
                  </a:moveTo>
                  <a:lnTo>
                    <a:pt x="2671738" y="203199"/>
                  </a:lnTo>
                  <a:lnTo>
                    <a:pt x="2680025" y="190499"/>
                  </a:lnTo>
                  <a:lnTo>
                    <a:pt x="2676710" y="203199"/>
                  </a:lnTo>
                  <a:close/>
                </a:path>
                <a:path w="3477260" h="2324100">
                  <a:moveTo>
                    <a:pt x="2704885" y="203199"/>
                  </a:moveTo>
                  <a:lnTo>
                    <a:pt x="2676710" y="203199"/>
                  </a:lnTo>
                  <a:lnTo>
                    <a:pt x="2684997" y="190499"/>
                  </a:lnTo>
                  <a:lnTo>
                    <a:pt x="2698257" y="190501"/>
                  </a:lnTo>
                  <a:lnTo>
                    <a:pt x="2704885" y="203199"/>
                  </a:lnTo>
                  <a:close/>
                </a:path>
                <a:path w="3477260" h="2324100">
                  <a:moveTo>
                    <a:pt x="2706543" y="203199"/>
                  </a:moveTo>
                  <a:lnTo>
                    <a:pt x="2704885" y="203199"/>
                  </a:lnTo>
                  <a:lnTo>
                    <a:pt x="2704885" y="190499"/>
                  </a:lnTo>
                  <a:lnTo>
                    <a:pt x="2706543" y="203199"/>
                  </a:lnTo>
                  <a:close/>
                </a:path>
                <a:path w="3477260" h="2324100">
                  <a:moveTo>
                    <a:pt x="2750387" y="203199"/>
                  </a:moveTo>
                  <a:lnTo>
                    <a:pt x="2706543" y="203199"/>
                  </a:lnTo>
                  <a:lnTo>
                    <a:pt x="2711515" y="190499"/>
                  </a:lnTo>
                  <a:lnTo>
                    <a:pt x="2759580" y="190499"/>
                  </a:lnTo>
                  <a:lnTo>
                    <a:pt x="2750387" y="203199"/>
                  </a:lnTo>
                  <a:close/>
                </a:path>
                <a:path w="3477260" h="2324100">
                  <a:moveTo>
                    <a:pt x="2777812" y="203199"/>
                  </a:moveTo>
                  <a:lnTo>
                    <a:pt x="2766210" y="203199"/>
                  </a:lnTo>
                  <a:lnTo>
                    <a:pt x="2759580" y="190499"/>
                  </a:lnTo>
                  <a:lnTo>
                    <a:pt x="2781127" y="190499"/>
                  </a:lnTo>
                  <a:lnTo>
                    <a:pt x="2777812" y="203199"/>
                  </a:lnTo>
                  <a:close/>
                </a:path>
                <a:path w="3477260" h="2324100">
                  <a:moveTo>
                    <a:pt x="2826498" y="203199"/>
                  </a:moveTo>
                  <a:lnTo>
                    <a:pt x="2799565" y="203199"/>
                  </a:lnTo>
                  <a:lnTo>
                    <a:pt x="2796276" y="190499"/>
                  </a:lnTo>
                  <a:lnTo>
                    <a:pt x="2826420" y="190499"/>
                  </a:lnTo>
                  <a:lnTo>
                    <a:pt x="2826498" y="203199"/>
                  </a:lnTo>
                  <a:close/>
                </a:path>
                <a:path w="3477260" h="2324100">
                  <a:moveTo>
                    <a:pt x="2834241" y="203199"/>
                  </a:moveTo>
                  <a:lnTo>
                    <a:pt x="2827534" y="190499"/>
                  </a:lnTo>
                  <a:lnTo>
                    <a:pt x="2840171" y="190499"/>
                  </a:lnTo>
                  <a:lnTo>
                    <a:pt x="2834241" y="203199"/>
                  </a:lnTo>
                  <a:close/>
                </a:path>
                <a:path w="3477260" h="2324100">
                  <a:moveTo>
                    <a:pt x="2858765" y="203199"/>
                  </a:moveTo>
                  <a:lnTo>
                    <a:pt x="2841829" y="203199"/>
                  </a:lnTo>
                  <a:lnTo>
                    <a:pt x="2844755" y="190499"/>
                  </a:lnTo>
                  <a:lnTo>
                    <a:pt x="2854053" y="190501"/>
                  </a:lnTo>
                  <a:lnTo>
                    <a:pt x="2858765" y="203199"/>
                  </a:lnTo>
                  <a:close/>
                </a:path>
                <a:path w="3477260" h="2324100">
                  <a:moveTo>
                    <a:pt x="2905432" y="203199"/>
                  </a:moveTo>
                  <a:lnTo>
                    <a:pt x="2888858" y="203199"/>
                  </a:lnTo>
                  <a:lnTo>
                    <a:pt x="2887200" y="190499"/>
                  </a:lnTo>
                  <a:lnTo>
                    <a:pt x="2898803" y="190501"/>
                  </a:lnTo>
                  <a:lnTo>
                    <a:pt x="2905432" y="203199"/>
                  </a:lnTo>
                  <a:close/>
                </a:path>
                <a:path w="3477260" h="2324100">
                  <a:moveTo>
                    <a:pt x="2908747" y="203199"/>
                  </a:moveTo>
                  <a:lnTo>
                    <a:pt x="2905432" y="203199"/>
                  </a:lnTo>
                  <a:lnTo>
                    <a:pt x="2905432" y="190499"/>
                  </a:lnTo>
                  <a:lnTo>
                    <a:pt x="2907089" y="190501"/>
                  </a:lnTo>
                  <a:lnTo>
                    <a:pt x="2908747" y="203199"/>
                  </a:lnTo>
                  <a:close/>
                </a:path>
                <a:path w="3477260" h="2324100">
                  <a:moveTo>
                    <a:pt x="2267331" y="215899"/>
                  </a:moveTo>
                  <a:lnTo>
                    <a:pt x="2210979" y="215899"/>
                  </a:lnTo>
                  <a:lnTo>
                    <a:pt x="2210979" y="203199"/>
                  </a:lnTo>
                  <a:lnTo>
                    <a:pt x="2265673" y="203199"/>
                  </a:lnTo>
                  <a:lnTo>
                    <a:pt x="2262359" y="190501"/>
                  </a:lnTo>
                  <a:lnTo>
                    <a:pt x="2267330" y="203199"/>
                  </a:lnTo>
                  <a:lnTo>
                    <a:pt x="2267331" y="215899"/>
                  </a:lnTo>
                  <a:close/>
                </a:path>
                <a:path w="3477260" h="2324100">
                  <a:moveTo>
                    <a:pt x="1423711" y="241299"/>
                  </a:moveTo>
                  <a:lnTo>
                    <a:pt x="1395302" y="241299"/>
                  </a:lnTo>
                  <a:lnTo>
                    <a:pt x="1393878" y="203199"/>
                  </a:lnTo>
                  <a:lnTo>
                    <a:pt x="1408794" y="203199"/>
                  </a:lnTo>
                  <a:lnTo>
                    <a:pt x="1418868" y="215899"/>
                  </a:lnTo>
                  <a:lnTo>
                    <a:pt x="1400507" y="215899"/>
                  </a:lnTo>
                  <a:lnTo>
                    <a:pt x="1400507" y="228599"/>
                  </a:lnTo>
                  <a:lnTo>
                    <a:pt x="1415424" y="228599"/>
                  </a:lnTo>
                  <a:lnTo>
                    <a:pt x="1423711" y="241299"/>
                  </a:lnTo>
                  <a:close/>
                </a:path>
                <a:path w="3477260" h="2324100">
                  <a:moveTo>
                    <a:pt x="1481720" y="215899"/>
                  </a:moveTo>
                  <a:lnTo>
                    <a:pt x="1423711" y="215899"/>
                  </a:lnTo>
                  <a:lnTo>
                    <a:pt x="1422054" y="203199"/>
                  </a:lnTo>
                  <a:lnTo>
                    <a:pt x="1473433" y="203199"/>
                  </a:lnTo>
                  <a:lnTo>
                    <a:pt x="1481720" y="215899"/>
                  </a:lnTo>
                  <a:close/>
                </a:path>
                <a:path w="3477260" h="2324100">
                  <a:moveTo>
                    <a:pt x="1535310" y="207433"/>
                  </a:moveTo>
                  <a:lnTo>
                    <a:pt x="1534757" y="203199"/>
                  </a:lnTo>
                  <a:lnTo>
                    <a:pt x="1536415" y="203199"/>
                  </a:lnTo>
                  <a:lnTo>
                    <a:pt x="1535310" y="207433"/>
                  </a:lnTo>
                  <a:close/>
                </a:path>
                <a:path w="3477260" h="2324100">
                  <a:moveTo>
                    <a:pt x="1551331" y="215899"/>
                  </a:moveTo>
                  <a:lnTo>
                    <a:pt x="1536415" y="215899"/>
                  </a:lnTo>
                  <a:lnTo>
                    <a:pt x="1536415" y="203199"/>
                  </a:lnTo>
                  <a:lnTo>
                    <a:pt x="1549674" y="203199"/>
                  </a:lnTo>
                  <a:lnTo>
                    <a:pt x="1551331" y="215899"/>
                  </a:lnTo>
                  <a:close/>
                </a:path>
                <a:path w="3477260" h="2324100">
                  <a:moveTo>
                    <a:pt x="1551331" y="215899"/>
                  </a:moveTo>
                  <a:lnTo>
                    <a:pt x="1549674" y="203199"/>
                  </a:lnTo>
                  <a:lnTo>
                    <a:pt x="1552989" y="203199"/>
                  </a:lnTo>
                  <a:lnTo>
                    <a:pt x="1551331" y="215899"/>
                  </a:lnTo>
                  <a:close/>
                </a:path>
                <a:path w="3477260" h="2324100">
                  <a:moveTo>
                    <a:pt x="1566248" y="215899"/>
                  </a:moveTo>
                  <a:lnTo>
                    <a:pt x="1556303" y="215899"/>
                  </a:lnTo>
                  <a:lnTo>
                    <a:pt x="1552989" y="203199"/>
                  </a:lnTo>
                  <a:lnTo>
                    <a:pt x="1572878" y="203199"/>
                  </a:lnTo>
                  <a:lnTo>
                    <a:pt x="1566248" y="215899"/>
                  </a:lnTo>
                  <a:close/>
                </a:path>
                <a:path w="3477260" h="2324100">
                  <a:moveTo>
                    <a:pt x="1615970" y="215899"/>
                  </a:moveTo>
                  <a:lnTo>
                    <a:pt x="1572878" y="215899"/>
                  </a:lnTo>
                  <a:lnTo>
                    <a:pt x="1572878" y="203199"/>
                  </a:lnTo>
                  <a:lnTo>
                    <a:pt x="1614313" y="203199"/>
                  </a:lnTo>
                  <a:lnTo>
                    <a:pt x="1615970" y="215899"/>
                  </a:lnTo>
                  <a:close/>
                </a:path>
                <a:path w="3477260" h="2324100">
                  <a:moveTo>
                    <a:pt x="1644768" y="215899"/>
                  </a:moveTo>
                  <a:lnTo>
                    <a:pt x="1624257" y="215899"/>
                  </a:lnTo>
                  <a:lnTo>
                    <a:pt x="1614313" y="203199"/>
                  </a:lnTo>
                  <a:lnTo>
                    <a:pt x="1642618" y="203199"/>
                  </a:lnTo>
                  <a:lnTo>
                    <a:pt x="1644768" y="215899"/>
                  </a:lnTo>
                  <a:close/>
                </a:path>
                <a:path w="3477260" h="2324100">
                  <a:moveTo>
                    <a:pt x="1655748" y="215899"/>
                  </a:moveTo>
                  <a:lnTo>
                    <a:pt x="1650776" y="215899"/>
                  </a:lnTo>
                  <a:lnTo>
                    <a:pt x="1645985" y="203199"/>
                  </a:lnTo>
                  <a:lnTo>
                    <a:pt x="1659063" y="203199"/>
                  </a:lnTo>
                  <a:lnTo>
                    <a:pt x="1655748" y="215899"/>
                  </a:lnTo>
                  <a:close/>
                </a:path>
                <a:path w="3477260" h="2324100">
                  <a:moveTo>
                    <a:pt x="1674083" y="215899"/>
                  </a:moveTo>
                  <a:lnTo>
                    <a:pt x="1655748" y="215899"/>
                  </a:lnTo>
                  <a:lnTo>
                    <a:pt x="1659063" y="203199"/>
                  </a:lnTo>
                  <a:lnTo>
                    <a:pt x="1674808" y="203199"/>
                  </a:lnTo>
                  <a:lnTo>
                    <a:pt x="1674083" y="215899"/>
                  </a:lnTo>
                  <a:close/>
                </a:path>
                <a:path w="3477260" h="2324100">
                  <a:moveTo>
                    <a:pt x="1713757" y="215899"/>
                  </a:moveTo>
                  <a:lnTo>
                    <a:pt x="1712100" y="215899"/>
                  </a:lnTo>
                  <a:lnTo>
                    <a:pt x="1715414" y="203199"/>
                  </a:lnTo>
                  <a:lnTo>
                    <a:pt x="1713757" y="215899"/>
                  </a:lnTo>
                  <a:close/>
                </a:path>
                <a:path w="3477260" h="2324100">
                  <a:moveTo>
                    <a:pt x="1745247" y="215899"/>
                  </a:moveTo>
                  <a:lnTo>
                    <a:pt x="1715415" y="215899"/>
                  </a:lnTo>
                  <a:lnTo>
                    <a:pt x="1718729" y="203199"/>
                  </a:lnTo>
                  <a:lnTo>
                    <a:pt x="1741933" y="203199"/>
                  </a:lnTo>
                  <a:lnTo>
                    <a:pt x="1745247" y="215899"/>
                  </a:lnTo>
                  <a:close/>
                </a:path>
                <a:path w="3477260" h="2324100">
                  <a:moveTo>
                    <a:pt x="1778396" y="228599"/>
                  </a:moveTo>
                  <a:lnTo>
                    <a:pt x="1760164" y="228599"/>
                  </a:lnTo>
                  <a:lnTo>
                    <a:pt x="1750220" y="215899"/>
                  </a:lnTo>
                  <a:lnTo>
                    <a:pt x="1748562" y="203199"/>
                  </a:lnTo>
                  <a:lnTo>
                    <a:pt x="1763686" y="203199"/>
                  </a:lnTo>
                  <a:lnTo>
                    <a:pt x="1766975" y="215899"/>
                  </a:lnTo>
                  <a:lnTo>
                    <a:pt x="1771766" y="215899"/>
                  </a:lnTo>
                  <a:lnTo>
                    <a:pt x="1778396" y="228599"/>
                  </a:lnTo>
                  <a:close/>
                </a:path>
                <a:path w="3477260" h="2324100">
                  <a:moveTo>
                    <a:pt x="1791655" y="215899"/>
                  </a:moveTo>
                  <a:lnTo>
                    <a:pt x="1769824" y="215899"/>
                  </a:lnTo>
                  <a:lnTo>
                    <a:pt x="1770109" y="203199"/>
                  </a:lnTo>
                  <a:lnTo>
                    <a:pt x="1785958" y="203199"/>
                  </a:lnTo>
                  <a:lnTo>
                    <a:pt x="1791655" y="215899"/>
                  </a:lnTo>
                  <a:close/>
                </a:path>
                <a:path w="3477260" h="2324100">
                  <a:moveTo>
                    <a:pt x="1869734" y="215899"/>
                  </a:moveTo>
                  <a:lnTo>
                    <a:pt x="1791655" y="215899"/>
                  </a:lnTo>
                  <a:lnTo>
                    <a:pt x="1794970" y="203199"/>
                  </a:lnTo>
                  <a:lnTo>
                    <a:pt x="1871418" y="203199"/>
                  </a:lnTo>
                  <a:lnTo>
                    <a:pt x="1869734" y="215899"/>
                  </a:lnTo>
                  <a:close/>
                </a:path>
                <a:path w="3477260" h="2324100">
                  <a:moveTo>
                    <a:pt x="1917618" y="215899"/>
                  </a:moveTo>
                  <a:lnTo>
                    <a:pt x="1880896" y="215899"/>
                  </a:lnTo>
                  <a:lnTo>
                    <a:pt x="1880326" y="203199"/>
                  </a:lnTo>
                  <a:lnTo>
                    <a:pt x="1910988" y="203199"/>
                  </a:lnTo>
                  <a:lnTo>
                    <a:pt x="1917618" y="215899"/>
                  </a:lnTo>
                  <a:close/>
                </a:path>
                <a:path w="3477260" h="2324100">
                  <a:moveTo>
                    <a:pt x="1978890" y="215899"/>
                  </a:moveTo>
                  <a:lnTo>
                    <a:pt x="1971069" y="215899"/>
                  </a:lnTo>
                  <a:lnTo>
                    <a:pt x="1974280" y="203199"/>
                  </a:lnTo>
                  <a:lnTo>
                    <a:pt x="1979771" y="203199"/>
                  </a:lnTo>
                  <a:lnTo>
                    <a:pt x="1978890" y="215899"/>
                  </a:lnTo>
                  <a:close/>
                </a:path>
                <a:path w="3477260" h="2324100">
                  <a:moveTo>
                    <a:pt x="2010433" y="215899"/>
                  </a:moveTo>
                  <a:lnTo>
                    <a:pt x="1987229" y="215899"/>
                  </a:lnTo>
                  <a:lnTo>
                    <a:pt x="1987229" y="203199"/>
                  </a:lnTo>
                  <a:lnTo>
                    <a:pt x="2006626" y="203199"/>
                  </a:lnTo>
                  <a:lnTo>
                    <a:pt x="2010433" y="215899"/>
                  </a:lnTo>
                  <a:close/>
                </a:path>
                <a:path w="3477260" h="2324100">
                  <a:moveTo>
                    <a:pt x="2036951" y="215899"/>
                  </a:moveTo>
                  <a:lnTo>
                    <a:pt x="2010433" y="215899"/>
                  </a:lnTo>
                  <a:lnTo>
                    <a:pt x="2022035" y="203199"/>
                  </a:lnTo>
                  <a:lnTo>
                    <a:pt x="2035294" y="203199"/>
                  </a:lnTo>
                  <a:lnTo>
                    <a:pt x="2036951" y="215899"/>
                  </a:lnTo>
                  <a:close/>
                </a:path>
                <a:path w="3477260" h="2324100">
                  <a:moveTo>
                    <a:pt x="2080044" y="215899"/>
                  </a:moveTo>
                  <a:lnTo>
                    <a:pt x="2038609" y="215899"/>
                  </a:lnTo>
                  <a:lnTo>
                    <a:pt x="2038609" y="203199"/>
                  </a:lnTo>
                  <a:lnTo>
                    <a:pt x="2081701" y="203199"/>
                  </a:lnTo>
                  <a:lnTo>
                    <a:pt x="2080044" y="215899"/>
                  </a:lnTo>
                  <a:close/>
                </a:path>
                <a:path w="3477260" h="2324100">
                  <a:moveTo>
                    <a:pt x="2125764" y="204077"/>
                  </a:moveTo>
                  <a:lnTo>
                    <a:pt x="2125467" y="203199"/>
                  </a:lnTo>
                  <a:lnTo>
                    <a:pt x="2126451" y="203199"/>
                  </a:lnTo>
                  <a:lnTo>
                    <a:pt x="2125764" y="204077"/>
                  </a:lnTo>
                  <a:close/>
                </a:path>
                <a:path w="3477260" h="2324100">
                  <a:moveTo>
                    <a:pt x="2156077" y="215899"/>
                  </a:moveTo>
                  <a:lnTo>
                    <a:pt x="2129766" y="215899"/>
                  </a:lnTo>
                  <a:lnTo>
                    <a:pt x="2127068" y="207930"/>
                  </a:lnTo>
                  <a:lnTo>
                    <a:pt x="2126451" y="203199"/>
                  </a:lnTo>
                  <a:lnTo>
                    <a:pt x="2157942" y="203199"/>
                  </a:lnTo>
                  <a:lnTo>
                    <a:pt x="2159347" y="205352"/>
                  </a:lnTo>
                  <a:lnTo>
                    <a:pt x="2156077" y="215899"/>
                  </a:lnTo>
                  <a:close/>
                </a:path>
                <a:path w="3477260" h="2324100">
                  <a:moveTo>
                    <a:pt x="2165582" y="228599"/>
                  </a:moveTo>
                  <a:lnTo>
                    <a:pt x="2161257" y="228599"/>
                  </a:lnTo>
                  <a:lnTo>
                    <a:pt x="2161257" y="215899"/>
                  </a:lnTo>
                  <a:lnTo>
                    <a:pt x="2166229" y="215899"/>
                  </a:lnTo>
                  <a:lnTo>
                    <a:pt x="2159347" y="205352"/>
                  </a:lnTo>
                  <a:lnTo>
                    <a:pt x="2160014" y="203199"/>
                  </a:lnTo>
                  <a:lnTo>
                    <a:pt x="2165815" y="203199"/>
                  </a:lnTo>
                  <a:lnTo>
                    <a:pt x="2172859" y="215899"/>
                  </a:lnTo>
                  <a:lnTo>
                    <a:pt x="2165582" y="228599"/>
                  </a:lnTo>
                  <a:close/>
                </a:path>
                <a:path w="3477260" h="2324100">
                  <a:moveTo>
                    <a:pt x="2224238" y="228599"/>
                  </a:moveTo>
                  <a:lnTo>
                    <a:pt x="2210979" y="228599"/>
                  </a:lnTo>
                  <a:lnTo>
                    <a:pt x="2207664" y="215899"/>
                  </a:lnTo>
                  <a:lnTo>
                    <a:pt x="2209321" y="203199"/>
                  </a:lnTo>
                  <a:lnTo>
                    <a:pt x="2210979" y="203199"/>
                  </a:lnTo>
                  <a:lnTo>
                    <a:pt x="2210979" y="215899"/>
                  </a:lnTo>
                  <a:lnTo>
                    <a:pt x="2223047" y="215899"/>
                  </a:lnTo>
                  <a:lnTo>
                    <a:pt x="2224238" y="228599"/>
                  </a:lnTo>
                  <a:close/>
                </a:path>
                <a:path w="3477260" h="2324100">
                  <a:moveTo>
                    <a:pt x="2280590" y="215899"/>
                  </a:moveTo>
                  <a:lnTo>
                    <a:pt x="2267331" y="215899"/>
                  </a:lnTo>
                  <a:lnTo>
                    <a:pt x="2277275" y="203199"/>
                  </a:lnTo>
                  <a:lnTo>
                    <a:pt x="2280590" y="215899"/>
                  </a:lnTo>
                  <a:close/>
                </a:path>
                <a:path w="3477260" h="2324100">
                  <a:moveTo>
                    <a:pt x="2317053" y="215899"/>
                  </a:moveTo>
                  <a:lnTo>
                    <a:pt x="2294885" y="215899"/>
                  </a:lnTo>
                  <a:lnTo>
                    <a:pt x="2294134" y="203199"/>
                  </a:lnTo>
                  <a:lnTo>
                    <a:pt x="2318711" y="203199"/>
                  </a:lnTo>
                  <a:lnTo>
                    <a:pt x="2317053" y="215899"/>
                  </a:lnTo>
                  <a:close/>
                </a:path>
                <a:path w="3477260" h="2324100">
                  <a:moveTo>
                    <a:pt x="2336968" y="215899"/>
                  </a:moveTo>
                  <a:lnTo>
                    <a:pt x="2330934" y="215899"/>
                  </a:lnTo>
                  <a:lnTo>
                    <a:pt x="2325832" y="203199"/>
                  </a:lnTo>
                  <a:lnTo>
                    <a:pt x="2341914" y="203199"/>
                  </a:lnTo>
                  <a:lnTo>
                    <a:pt x="2336968" y="215899"/>
                  </a:lnTo>
                  <a:close/>
                </a:path>
                <a:path w="3477260" h="2324100">
                  <a:moveTo>
                    <a:pt x="2407641" y="228599"/>
                  </a:moveTo>
                  <a:lnTo>
                    <a:pt x="2394951" y="228599"/>
                  </a:lnTo>
                  <a:lnTo>
                    <a:pt x="2390886" y="215899"/>
                  </a:lnTo>
                  <a:lnTo>
                    <a:pt x="2392258" y="203199"/>
                  </a:lnTo>
                  <a:lnTo>
                    <a:pt x="2418155" y="203199"/>
                  </a:lnTo>
                  <a:lnTo>
                    <a:pt x="2419085" y="210326"/>
                  </a:lnTo>
                  <a:lnTo>
                    <a:pt x="2417016" y="215899"/>
                  </a:lnTo>
                  <a:lnTo>
                    <a:pt x="2404896" y="215899"/>
                  </a:lnTo>
                  <a:lnTo>
                    <a:pt x="2407641" y="228599"/>
                  </a:lnTo>
                  <a:close/>
                </a:path>
                <a:path w="3477260" h="2324100">
                  <a:moveTo>
                    <a:pt x="2470389" y="215899"/>
                  </a:moveTo>
                  <a:lnTo>
                    <a:pt x="2450862" y="215899"/>
                  </a:lnTo>
                  <a:lnTo>
                    <a:pt x="2454618" y="203199"/>
                  </a:lnTo>
                  <a:lnTo>
                    <a:pt x="2472849" y="203199"/>
                  </a:lnTo>
                  <a:lnTo>
                    <a:pt x="2470389" y="215899"/>
                  </a:lnTo>
                  <a:close/>
                </a:path>
                <a:path w="3477260" h="2324100">
                  <a:moveTo>
                    <a:pt x="2484451" y="215899"/>
                  </a:moveTo>
                  <a:lnTo>
                    <a:pt x="2479478" y="203199"/>
                  </a:lnTo>
                  <a:lnTo>
                    <a:pt x="2482241" y="207433"/>
                  </a:lnTo>
                  <a:lnTo>
                    <a:pt x="2484451" y="215899"/>
                  </a:lnTo>
                  <a:close/>
                </a:path>
                <a:path w="3477260" h="2324100">
                  <a:moveTo>
                    <a:pt x="2497710" y="215899"/>
                  </a:moveTo>
                  <a:lnTo>
                    <a:pt x="2487765" y="215899"/>
                  </a:lnTo>
                  <a:lnTo>
                    <a:pt x="2482241" y="207433"/>
                  </a:lnTo>
                  <a:lnTo>
                    <a:pt x="2481136" y="203199"/>
                  </a:lnTo>
                  <a:lnTo>
                    <a:pt x="2499238" y="203199"/>
                  </a:lnTo>
                  <a:lnTo>
                    <a:pt x="2497710" y="215899"/>
                  </a:lnTo>
                  <a:close/>
                </a:path>
                <a:path w="3477260" h="2324100">
                  <a:moveTo>
                    <a:pt x="2559034" y="215899"/>
                  </a:moveTo>
                  <a:lnTo>
                    <a:pt x="2543030" y="215899"/>
                  </a:lnTo>
                  <a:lnTo>
                    <a:pt x="2540803" y="203199"/>
                  </a:lnTo>
                  <a:lnTo>
                    <a:pt x="2560691" y="203199"/>
                  </a:lnTo>
                  <a:lnTo>
                    <a:pt x="2559034" y="215899"/>
                  </a:lnTo>
                  <a:close/>
                </a:path>
                <a:path w="3477260" h="2324100">
                  <a:moveTo>
                    <a:pt x="2588867" y="215899"/>
                  </a:moveTo>
                  <a:lnTo>
                    <a:pt x="2560691" y="215899"/>
                  </a:lnTo>
                  <a:lnTo>
                    <a:pt x="2565663" y="203199"/>
                  </a:lnTo>
                  <a:lnTo>
                    <a:pt x="2588867" y="203199"/>
                  </a:lnTo>
                  <a:lnTo>
                    <a:pt x="2588867" y="215899"/>
                  </a:lnTo>
                  <a:close/>
                </a:path>
                <a:path w="3477260" h="2324100">
                  <a:moveTo>
                    <a:pt x="2603784" y="215899"/>
                  </a:moveTo>
                  <a:lnTo>
                    <a:pt x="2603784" y="203199"/>
                  </a:lnTo>
                  <a:lnTo>
                    <a:pt x="2612071" y="203199"/>
                  </a:lnTo>
                  <a:lnTo>
                    <a:pt x="2603784" y="215899"/>
                  </a:lnTo>
                  <a:close/>
                </a:path>
                <a:path w="3477260" h="2324100">
                  <a:moveTo>
                    <a:pt x="2631960" y="215899"/>
                  </a:moveTo>
                  <a:lnTo>
                    <a:pt x="2619581" y="215899"/>
                  </a:lnTo>
                  <a:lnTo>
                    <a:pt x="2625330" y="203199"/>
                  </a:lnTo>
                  <a:lnTo>
                    <a:pt x="2631960" y="215899"/>
                  </a:lnTo>
                  <a:close/>
                </a:path>
                <a:path w="3477260" h="2324100">
                  <a:moveTo>
                    <a:pt x="2688312" y="215899"/>
                  </a:moveTo>
                  <a:lnTo>
                    <a:pt x="2676295" y="215899"/>
                  </a:lnTo>
                  <a:lnTo>
                    <a:pt x="2673395" y="203199"/>
                  </a:lnTo>
                  <a:lnTo>
                    <a:pt x="2695330" y="203199"/>
                  </a:lnTo>
                  <a:lnTo>
                    <a:pt x="2688312" y="215899"/>
                  </a:lnTo>
                  <a:close/>
                </a:path>
                <a:path w="3477260" h="2324100">
                  <a:moveTo>
                    <a:pt x="2724775" y="215899"/>
                  </a:moveTo>
                  <a:lnTo>
                    <a:pt x="2709858" y="215899"/>
                  </a:lnTo>
                  <a:lnTo>
                    <a:pt x="2706543" y="203199"/>
                  </a:lnTo>
                  <a:lnTo>
                    <a:pt x="2724775" y="203199"/>
                  </a:lnTo>
                  <a:lnTo>
                    <a:pt x="2724775" y="215899"/>
                  </a:lnTo>
                  <a:close/>
                </a:path>
                <a:path w="3477260" h="2324100">
                  <a:moveTo>
                    <a:pt x="2742566" y="215899"/>
                  </a:moveTo>
                  <a:lnTo>
                    <a:pt x="2738034" y="215899"/>
                  </a:lnTo>
                  <a:lnTo>
                    <a:pt x="2734124" y="203199"/>
                  </a:lnTo>
                  <a:lnTo>
                    <a:pt x="2745700" y="203199"/>
                  </a:lnTo>
                  <a:lnTo>
                    <a:pt x="2742566" y="215899"/>
                  </a:lnTo>
                  <a:close/>
                </a:path>
                <a:path w="3477260" h="2324100">
                  <a:moveTo>
                    <a:pt x="2792729" y="215899"/>
                  </a:moveTo>
                  <a:lnTo>
                    <a:pt x="2769525" y="215899"/>
                  </a:lnTo>
                  <a:lnTo>
                    <a:pt x="2772840" y="203199"/>
                  </a:lnTo>
                  <a:lnTo>
                    <a:pt x="2787756" y="203199"/>
                  </a:lnTo>
                  <a:lnTo>
                    <a:pt x="2792729" y="215899"/>
                  </a:lnTo>
                  <a:close/>
                </a:path>
                <a:path w="3477260" h="2324100">
                  <a:moveTo>
                    <a:pt x="2850737" y="228599"/>
                  </a:moveTo>
                  <a:lnTo>
                    <a:pt x="2837478" y="228599"/>
                  </a:lnTo>
                  <a:lnTo>
                    <a:pt x="2840793" y="215899"/>
                  </a:lnTo>
                  <a:lnTo>
                    <a:pt x="2841699" y="203199"/>
                  </a:lnTo>
                  <a:lnTo>
                    <a:pt x="2858247" y="203199"/>
                  </a:lnTo>
                  <a:lnTo>
                    <a:pt x="2857367" y="215899"/>
                  </a:lnTo>
                  <a:lnTo>
                    <a:pt x="2855036" y="215899"/>
                  </a:lnTo>
                  <a:lnTo>
                    <a:pt x="2850737" y="228599"/>
                  </a:lnTo>
                  <a:close/>
                </a:path>
                <a:path w="3477260" h="2324100">
                  <a:moveTo>
                    <a:pt x="2881037" y="215899"/>
                  </a:moveTo>
                  <a:lnTo>
                    <a:pt x="2864489" y="215899"/>
                  </a:lnTo>
                  <a:lnTo>
                    <a:pt x="2868762" y="203199"/>
                  </a:lnTo>
                  <a:lnTo>
                    <a:pt x="2880571" y="203199"/>
                  </a:lnTo>
                  <a:lnTo>
                    <a:pt x="2881037" y="215899"/>
                  </a:lnTo>
                  <a:close/>
                </a:path>
                <a:path w="3477260" h="2324100">
                  <a:moveTo>
                    <a:pt x="2898802" y="215899"/>
                  </a:moveTo>
                  <a:lnTo>
                    <a:pt x="2892172" y="215899"/>
                  </a:lnTo>
                  <a:lnTo>
                    <a:pt x="2893830" y="203199"/>
                  </a:lnTo>
                  <a:lnTo>
                    <a:pt x="2903775" y="203199"/>
                  </a:lnTo>
                  <a:lnTo>
                    <a:pt x="2898802" y="215899"/>
                  </a:lnTo>
                  <a:close/>
                </a:path>
                <a:path w="3477260" h="2324100">
                  <a:moveTo>
                    <a:pt x="2128109" y="228599"/>
                  </a:moveTo>
                  <a:lnTo>
                    <a:pt x="2099932" y="228599"/>
                  </a:lnTo>
                  <a:lnTo>
                    <a:pt x="2091387" y="215899"/>
                  </a:lnTo>
                  <a:lnTo>
                    <a:pt x="2116507" y="215899"/>
                  </a:lnTo>
                  <a:lnTo>
                    <a:pt x="2125764" y="204077"/>
                  </a:lnTo>
                  <a:lnTo>
                    <a:pt x="2127068" y="207930"/>
                  </a:lnTo>
                  <a:lnTo>
                    <a:pt x="2128109" y="215899"/>
                  </a:lnTo>
                  <a:lnTo>
                    <a:pt x="2128109" y="228599"/>
                  </a:lnTo>
                  <a:close/>
                </a:path>
                <a:path w="3477260" h="2324100">
                  <a:moveTo>
                    <a:pt x="2436386" y="228599"/>
                  </a:moveTo>
                  <a:lnTo>
                    <a:pt x="2418155" y="228599"/>
                  </a:lnTo>
                  <a:lnTo>
                    <a:pt x="2419812" y="215899"/>
                  </a:lnTo>
                  <a:lnTo>
                    <a:pt x="2419085" y="210326"/>
                  </a:lnTo>
                  <a:lnTo>
                    <a:pt x="2420697" y="205982"/>
                  </a:lnTo>
                  <a:lnTo>
                    <a:pt x="2429756" y="215899"/>
                  </a:lnTo>
                  <a:lnTo>
                    <a:pt x="2436386" y="215899"/>
                  </a:lnTo>
                  <a:lnTo>
                    <a:pt x="2436386" y="228599"/>
                  </a:lnTo>
                  <a:close/>
                </a:path>
                <a:path w="3477260" h="2324100">
                  <a:moveTo>
                    <a:pt x="1536415" y="215899"/>
                  </a:moveTo>
                  <a:lnTo>
                    <a:pt x="1533100" y="215899"/>
                  </a:lnTo>
                  <a:lnTo>
                    <a:pt x="1535310" y="207433"/>
                  </a:lnTo>
                  <a:lnTo>
                    <a:pt x="1536415" y="215899"/>
                  </a:lnTo>
                  <a:close/>
                </a:path>
                <a:path w="3477260" h="2324100">
                  <a:moveTo>
                    <a:pt x="1412109" y="228599"/>
                  </a:moveTo>
                  <a:lnTo>
                    <a:pt x="1400507" y="215899"/>
                  </a:lnTo>
                  <a:lnTo>
                    <a:pt x="1419749" y="215899"/>
                  </a:lnTo>
                  <a:lnTo>
                    <a:pt x="1412109" y="228599"/>
                  </a:lnTo>
                  <a:close/>
                </a:path>
                <a:path w="3477260" h="2324100">
                  <a:moveTo>
                    <a:pt x="1453544" y="241299"/>
                  </a:moveTo>
                  <a:lnTo>
                    <a:pt x="1440285" y="241299"/>
                  </a:lnTo>
                  <a:lnTo>
                    <a:pt x="1438628" y="228599"/>
                  </a:lnTo>
                  <a:lnTo>
                    <a:pt x="1428683" y="228599"/>
                  </a:lnTo>
                  <a:lnTo>
                    <a:pt x="1426534" y="215899"/>
                  </a:lnTo>
                  <a:lnTo>
                    <a:pt x="1455202" y="215899"/>
                  </a:lnTo>
                  <a:lnTo>
                    <a:pt x="1458517" y="228599"/>
                  </a:lnTo>
                  <a:lnTo>
                    <a:pt x="1453544" y="241299"/>
                  </a:lnTo>
                  <a:close/>
                </a:path>
                <a:path w="3477260" h="2324100">
                  <a:moveTo>
                    <a:pt x="1487677" y="228599"/>
                  </a:moveTo>
                  <a:lnTo>
                    <a:pt x="1465146" y="228599"/>
                  </a:lnTo>
                  <a:lnTo>
                    <a:pt x="1455202" y="215899"/>
                  </a:lnTo>
                  <a:lnTo>
                    <a:pt x="1493322" y="215899"/>
                  </a:lnTo>
                  <a:lnTo>
                    <a:pt x="1487677" y="228599"/>
                  </a:lnTo>
                  <a:close/>
                </a:path>
                <a:path w="3477260" h="2324100">
                  <a:moveTo>
                    <a:pt x="1543044" y="228599"/>
                  </a:moveTo>
                  <a:lnTo>
                    <a:pt x="1508239" y="228599"/>
                  </a:lnTo>
                  <a:lnTo>
                    <a:pt x="1513211" y="215899"/>
                  </a:lnTo>
                  <a:lnTo>
                    <a:pt x="1549674" y="215899"/>
                  </a:lnTo>
                  <a:lnTo>
                    <a:pt x="1543044" y="228599"/>
                  </a:lnTo>
                  <a:close/>
                </a:path>
                <a:path w="3477260" h="2324100">
                  <a:moveTo>
                    <a:pt x="1606026" y="228599"/>
                  </a:moveTo>
                  <a:lnTo>
                    <a:pt x="1549881" y="228599"/>
                  </a:lnTo>
                  <a:lnTo>
                    <a:pt x="1549674" y="215899"/>
                  </a:lnTo>
                  <a:lnTo>
                    <a:pt x="1606026" y="215899"/>
                  </a:lnTo>
                  <a:lnTo>
                    <a:pt x="1606026" y="228599"/>
                  </a:lnTo>
                  <a:close/>
                </a:path>
                <a:path w="3477260" h="2324100">
                  <a:moveTo>
                    <a:pt x="1625915" y="228599"/>
                  </a:moveTo>
                  <a:lnTo>
                    <a:pt x="1606026" y="228599"/>
                  </a:lnTo>
                  <a:lnTo>
                    <a:pt x="1612629" y="215899"/>
                  </a:lnTo>
                  <a:lnTo>
                    <a:pt x="1620243" y="215899"/>
                  </a:lnTo>
                  <a:lnTo>
                    <a:pt x="1625915" y="228599"/>
                  </a:lnTo>
                  <a:close/>
                </a:path>
                <a:path w="3477260" h="2324100">
                  <a:moveTo>
                    <a:pt x="1657405" y="228599"/>
                  </a:moveTo>
                  <a:lnTo>
                    <a:pt x="1642489" y="228599"/>
                  </a:lnTo>
                  <a:lnTo>
                    <a:pt x="1640831" y="215899"/>
                  </a:lnTo>
                  <a:lnTo>
                    <a:pt x="1660720" y="215899"/>
                  </a:lnTo>
                  <a:lnTo>
                    <a:pt x="1657405" y="228599"/>
                  </a:lnTo>
                  <a:close/>
                </a:path>
                <a:path w="3477260" h="2324100">
                  <a:moveTo>
                    <a:pt x="1700498" y="253999"/>
                  </a:moveTo>
                  <a:lnTo>
                    <a:pt x="1672322" y="253999"/>
                  </a:lnTo>
                  <a:lnTo>
                    <a:pt x="1669007" y="241299"/>
                  </a:lnTo>
                  <a:lnTo>
                    <a:pt x="1672321" y="228599"/>
                  </a:lnTo>
                  <a:lnTo>
                    <a:pt x="1660720" y="215899"/>
                  </a:lnTo>
                  <a:lnTo>
                    <a:pt x="1693868" y="215899"/>
                  </a:lnTo>
                  <a:lnTo>
                    <a:pt x="1680609" y="228599"/>
                  </a:lnTo>
                  <a:lnTo>
                    <a:pt x="1700498" y="253999"/>
                  </a:lnTo>
                  <a:close/>
                </a:path>
                <a:path w="3477260" h="2324100">
                  <a:moveTo>
                    <a:pt x="1710442" y="228599"/>
                  </a:moveTo>
                  <a:lnTo>
                    <a:pt x="1702155" y="228599"/>
                  </a:lnTo>
                  <a:lnTo>
                    <a:pt x="1697183" y="215899"/>
                  </a:lnTo>
                  <a:lnTo>
                    <a:pt x="1715414" y="215899"/>
                  </a:lnTo>
                  <a:lnTo>
                    <a:pt x="1710442" y="228599"/>
                  </a:lnTo>
                  <a:close/>
                </a:path>
                <a:path w="3477260" h="2324100">
                  <a:moveTo>
                    <a:pt x="1730331" y="228599"/>
                  </a:moveTo>
                  <a:lnTo>
                    <a:pt x="1717331" y="228599"/>
                  </a:lnTo>
                  <a:lnTo>
                    <a:pt x="1715414" y="215899"/>
                  </a:lnTo>
                  <a:lnTo>
                    <a:pt x="1735303" y="215899"/>
                  </a:lnTo>
                  <a:lnTo>
                    <a:pt x="1730331" y="228599"/>
                  </a:lnTo>
                  <a:close/>
                </a:path>
                <a:path w="3477260" h="2324100">
                  <a:moveTo>
                    <a:pt x="1736960" y="228599"/>
                  </a:moveTo>
                  <a:lnTo>
                    <a:pt x="1736960" y="215899"/>
                  </a:lnTo>
                  <a:lnTo>
                    <a:pt x="1741933" y="215899"/>
                  </a:lnTo>
                  <a:lnTo>
                    <a:pt x="1736960" y="228599"/>
                  </a:lnTo>
                  <a:close/>
                </a:path>
                <a:path w="3477260" h="2324100">
                  <a:moveTo>
                    <a:pt x="1828118" y="228599"/>
                  </a:moveTo>
                  <a:lnTo>
                    <a:pt x="1781710" y="228599"/>
                  </a:lnTo>
                  <a:lnTo>
                    <a:pt x="1779198" y="215899"/>
                  </a:lnTo>
                  <a:lnTo>
                    <a:pt x="1824803" y="215899"/>
                  </a:lnTo>
                  <a:lnTo>
                    <a:pt x="1828118" y="228599"/>
                  </a:lnTo>
                  <a:close/>
                </a:path>
                <a:path w="3477260" h="2324100">
                  <a:moveTo>
                    <a:pt x="1876183" y="228599"/>
                  </a:moveTo>
                  <a:lnTo>
                    <a:pt x="1831433" y="228599"/>
                  </a:lnTo>
                  <a:lnTo>
                    <a:pt x="1841377" y="215899"/>
                  </a:lnTo>
                  <a:lnTo>
                    <a:pt x="1874525" y="215899"/>
                  </a:lnTo>
                  <a:lnTo>
                    <a:pt x="1877840" y="224366"/>
                  </a:lnTo>
                  <a:lnTo>
                    <a:pt x="1876183" y="228599"/>
                  </a:lnTo>
                  <a:close/>
                </a:path>
                <a:path w="3477260" h="2324100">
                  <a:moveTo>
                    <a:pt x="1915961" y="228599"/>
                  </a:moveTo>
                  <a:lnTo>
                    <a:pt x="1879498" y="228599"/>
                  </a:lnTo>
                  <a:lnTo>
                    <a:pt x="1877840" y="224366"/>
                  </a:lnTo>
                  <a:lnTo>
                    <a:pt x="1881155" y="215899"/>
                  </a:lnTo>
                  <a:lnTo>
                    <a:pt x="1915961" y="215899"/>
                  </a:lnTo>
                  <a:lnTo>
                    <a:pt x="1915961" y="228599"/>
                  </a:lnTo>
                  <a:close/>
                </a:path>
                <a:path w="3477260" h="2324100">
                  <a:moveTo>
                    <a:pt x="1960347" y="218687"/>
                  </a:moveTo>
                  <a:lnTo>
                    <a:pt x="1960711" y="215899"/>
                  </a:lnTo>
                  <a:lnTo>
                    <a:pt x="1960999" y="218112"/>
                  </a:lnTo>
                  <a:lnTo>
                    <a:pt x="1960347" y="218687"/>
                  </a:lnTo>
                  <a:close/>
                </a:path>
                <a:path w="3477260" h="2324100">
                  <a:moveTo>
                    <a:pt x="1961539" y="222249"/>
                  </a:moveTo>
                  <a:lnTo>
                    <a:pt x="1960999" y="218112"/>
                  </a:lnTo>
                  <a:lnTo>
                    <a:pt x="1963507" y="215899"/>
                  </a:lnTo>
                  <a:lnTo>
                    <a:pt x="1964025" y="215899"/>
                  </a:lnTo>
                  <a:lnTo>
                    <a:pt x="1961539" y="222249"/>
                  </a:lnTo>
                  <a:close/>
                </a:path>
                <a:path w="3477260" h="2324100">
                  <a:moveTo>
                    <a:pt x="1962368" y="228599"/>
                  </a:moveTo>
                  <a:lnTo>
                    <a:pt x="1964025" y="215899"/>
                  </a:lnTo>
                  <a:lnTo>
                    <a:pt x="1970655" y="215899"/>
                  </a:lnTo>
                  <a:lnTo>
                    <a:pt x="1962368" y="228599"/>
                  </a:lnTo>
                  <a:close/>
                </a:path>
                <a:path w="3477260" h="2324100">
                  <a:moveTo>
                    <a:pt x="1980599" y="228599"/>
                  </a:moveTo>
                  <a:lnTo>
                    <a:pt x="1962368" y="228599"/>
                  </a:lnTo>
                  <a:lnTo>
                    <a:pt x="1970655" y="215899"/>
                  </a:lnTo>
                  <a:lnTo>
                    <a:pt x="1978942" y="215899"/>
                  </a:lnTo>
                  <a:lnTo>
                    <a:pt x="1980599" y="228599"/>
                  </a:lnTo>
                  <a:close/>
                </a:path>
                <a:path w="3477260" h="2324100">
                  <a:moveTo>
                    <a:pt x="2056840" y="228599"/>
                  </a:moveTo>
                  <a:lnTo>
                    <a:pt x="1990751" y="228599"/>
                  </a:lnTo>
                  <a:lnTo>
                    <a:pt x="1988446" y="215899"/>
                  </a:lnTo>
                  <a:lnTo>
                    <a:pt x="2053525" y="215899"/>
                  </a:lnTo>
                  <a:lnTo>
                    <a:pt x="2056840" y="228599"/>
                  </a:lnTo>
                  <a:close/>
                </a:path>
                <a:path w="3477260" h="2324100">
                  <a:moveTo>
                    <a:pt x="2088331" y="228599"/>
                  </a:moveTo>
                  <a:lnTo>
                    <a:pt x="2065127" y="228599"/>
                  </a:lnTo>
                  <a:lnTo>
                    <a:pt x="2066784" y="215899"/>
                  </a:lnTo>
                  <a:lnTo>
                    <a:pt x="2088331" y="215899"/>
                  </a:lnTo>
                  <a:lnTo>
                    <a:pt x="2088331" y="228599"/>
                  </a:lnTo>
                  <a:close/>
                </a:path>
                <a:path w="3477260" h="2324100">
                  <a:moveTo>
                    <a:pt x="2159392" y="228599"/>
                  </a:moveTo>
                  <a:lnTo>
                    <a:pt x="2146340" y="228599"/>
                  </a:lnTo>
                  <a:lnTo>
                    <a:pt x="2146806" y="215899"/>
                  </a:lnTo>
                  <a:lnTo>
                    <a:pt x="2155378" y="215899"/>
                  </a:lnTo>
                  <a:lnTo>
                    <a:pt x="2159392" y="228599"/>
                  </a:lnTo>
                  <a:close/>
                </a:path>
                <a:path w="3477260" h="2324100">
                  <a:moveTo>
                    <a:pt x="2201889" y="228599"/>
                  </a:moveTo>
                  <a:lnTo>
                    <a:pt x="2178530" y="228599"/>
                  </a:lnTo>
                  <a:lnTo>
                    <a:pt x="2172859" y="215899"/>
                  </a:lnTo>
                  <a:lnTo>
                    <a:pt x="2204971" y="215899"/>
                  </a:lnTo>
                  <a:lnTo>
                    <a:pt x="2201889" y="228599"/>
                  </a:lnTo>
                  <a:close/>
                </a:path>
                <a:path w="3477260" h="2324100">
                  <a:moveTo>
                    <a:pt x="2232525" y="228599"/>
                  </a:moveTo>
                  <a:lnTo>
                    <a:pt x="2227553" y="215899"/>
                  </a:lnTo>
                  <a:lnTo>
                    <a:pt x="2238611" y="215899"/>
                  </a:lnTo>
                  <a:lnTo>
                    <a:pt x="2232525" y="228599"/>
                  </a:lnTo>
                  <a:close/>
                </a:path>
                <a:path w="3477260" h="2324100">
                  <a:moveTo>
                    <a:pt x="2288877" y="241299"/>
                  </a:moveTo>
                  <a:lnTo>
                    <a:pt x="2268988" y="241299"/>
                  </a:lnTo>
                  <a:lnTo>
                    <a:pt x="2270645" y="228599"/>
                  </a:lnTo>
                  <a:lnTo>
                    <a:pt x="2262358" y="228599"/>
                  </a:lnTo>
                  <a:lnTo>
                    <a:pt x="2264016" y="215899"/>
                  </a:lnTo>
                  <a:lnTo>
                    <a:pt x="2292192" y="215899"/>
                  </a:lnTo>
                  <a:lnTo>
                    <a:pt x="2287219" y="228599"/>
                  </a:lnTo>
                  <a:lnTo>
                    <a:pt x="2288877" y="241299"/>
                  </a:lnTo>
                  <a:close/>
                </a:path>
                <a:path w="3477260" h="2324100">
                  <a:moveTo>
                    <a:pt x="2297164" y="228599"/>
                  </a:moveTo>
                  <a:lnTo>
                    <a:pt x="2292192" y="215899"/>
                  </a:lnTo>
                  <a:lnTo>
                    <a:pt x="2295506" y="215899"/>
                  </a:lnTo>
                  <a:lnTo>
                    <a:pt x="2297164" y="228599"/>
                  </a:lnTo>
                  <a:close/>
                </a:path>
                <a:path w="3477260" h="2324100">
                  <a:moveTo>
                    <a:pt x="2353516" y="228599"/>
                  </a:moveTo>
                  <a:lnTo>
                    <a:pt x="2312081" y="228599"/>
                  </a:lnTo>
                  <a:lnTo>
                    <a:pt x="2312081" y="215899"/>
                  </a:lnTo>
                  <a:lnTo>
                    <a:pt x="2350175" y="215899"/>
                  </a:lnTo>
                  <a:lnTo>
                    <a:pt x="2353516" y="228599"/>
                  </a:lnTo>
                  <a:close/>
                </a:path>
                <a:path w="3477260" h="2324100">
                  <a:moveTo>
                    <a:pt x="2383349" y="241299"/>
                  </a:moveTo>
                  <a:lnTo>
                    <a:pt x="2373405" y="241299"/>
                  </a:lnTo>
                  <a:lnTo>
                    <a:pt x="2375063" y="228599"/>
                  </a:lnTo>
                  <a:lnTo>
                    <a:pt x="2373405" y="215899"/>
                  </a:lnTo>
                  <a:lnTo>
                    <a:pt x="2388322" y="215899"/>
                  </a:lnTo>
                  <a:lnTo>
                    <a:pt x="2394952" y="228599"/>
                  </a:lnTo>
                  <a:lnTo>
                    <a:pt x="2378377" y="228599"/>
                  </a:lnTo>
                  <a:lnTo>
                    <a:pt x="2383349" y="241299"/>
                  </a:lnTo>
                  <a:close/>
                </a:path>
                <a:path w="3477260" h="2324100">
                  <a:moveTo>
                    <a:pt x="2462905" y="228599"/>
                  </a:moveTo>
                  <a:lnTo>
                    <a:pt x="2452960" y="228599"/>
                  </a:lnTo>
                  <a:lnTo>
                    <a:pt x="2448325" y="215899"/>
                  </a:lnTo>
                  <a:lnTo>
                    <a:pt x="2464562" y="215899"/>
                  </a:lnTo>
                  <a:lnTo>
                    <a:pt x="2462905" y="228599"/>
                  </a:lnTo>
                  <a:close/>
                </a:path>
                <a:path w="3477260" h="2324100">
                  <a:moveTo>
                    <a:pt x="2485072" y="241299"/>
                  </a:moveTo>
                  <a:lnTo>
                    <a:pt x="2467669" y="241299"/>
                  </a:lnTo>
                  <a:lnTo>
                    <a:pt x="2468576" y="228599"/>
                  </a:lnTo>
                  <a:lnTo>
                    <a:pt x="2476163" y="228599"/>
                  </a:lnTo>
                  <a:lnTo>
                    <a:pt x="2472279" y="215899"/>
                  </a:lnTo>
                  <a:lnTo>
                    <a:pt x="2490614" y="215899"/>
                  </a:lnTo>
                  <a:lnTo>
                    <a:pt x="2481136" y="228599"/>
                  </a:lnTo>
                  <a:lnTo>
                    <a:pt x="2485139" y="237647"/>
                  </a:lnTo>
                  <a:lnTo>
                    <a:pt x="2485072" y="241299"/>
                  </a:lnTo>
                  <a:close/>
                </a:path>
                <a:path w="3477260" h="2324100">
                  <a:moveTo>
                    <a:pt x="2510529" y="228599"/>
                  </a:moveTo>
                  <a:lnTo>
                    <a:pt x="2489423" y="228599"/>
                  </a:lnTo>
                  <a:lnTo>
                    <a:pt x="2494758" y="215899"/>
                  </a:lnTo>
                  <a:lnTo>
                    <a:pt x="2510348" y="215899"/>
                  </a:lnTo>
                  <a:lnTo>
                    <a:pt x="2510529" y="228599"/>
                  </a:lnTo>
                  <a:close/>
                </a:path>
                <a:path w="3477260" h="2324100">
                  <a:moveTo>
                    <a:pt x="2573951" y="228599"/>
                  </a:moveTo>
                  <a:lnTo>
                    <a:pt x="2547432" y="228599"/>
                  </a:lnTo>
                  <a:lnTo>
                    <a:pt x="2557377" y="215899"/>
                  </a:lnTo>
                  <a:lnTo>
                    <a:pt x="2578923" y="215899"/>
                  </a:lnTo>
                  <a:lnTo>
                    <a:pt x="2573951" y="228599"/>
                  </a:lnTo>
                  <a:close/>
                </a:path>
                <a:path w="3477260" h="2324100">
                  <a:moveTo>
                    <a:pt x="2602127" y="228599"/>
                  </a:moveTo>
                  <a:lnTo>
                    <a:pt x="2588867" y="228599"/>
                  </a:lnTo>
                  <a:lnTo>
                    <a:pt x="2595186" y="215899"/>
                  </a:lnTo>
                  <a:lnTo>
                    <a:pt x="2602127" y="228599"/>
                  </a:lnTo>
                  <a:close/>
                </a:path>
                <a:path w="3477260" h="2324100">
                  <a:moveTo>
                    <a:pt x="2645219" y="228599"/>
                  </a:moveTo>
                  <a:lnTo>
                    <a:pt x="2602127" y="228599"/>
                  </a:lnTo>
                  <a:lnTo>
                    <a:pt x="2610414" y="215899"/>
                  </a:lnTo>
                  <a:lnTo>
                    <a:pt x="2650191" y="215899"/>
                  </a:lnTo>
                  <a:lnTo>
                    <a:pt x="2645219" y="228599"/>
                  </a:lnTo>
                  <a:close/>
                </a:path>
                <a:path w="3477260" h="2324100">
                  <a:moveTo>
                    <a:pt x="2689969" y="228599"/>
                  </a:moveTo>
                  <a:lnTo>
                    <a:pt x="2656821" y="228599"/>
                  </a:lnTo>
                  <a:lnTo>
                    <a:pt x="2650191" y="215899"/>
                  </a:lnTo>
                  <a:lnTo>
                    <a:pt x="2686965" y="215899"/>
                  </a:lnTo>
                  <a:lnTo>
                    <a:pt x="2689969" y="228599"/>
                  </a:lnTo>
                  <a:close/>
                </a:path>
                <a:path w="3477260" h="2324100">
                  <a:moveTo>
                    <a:pt x="2719802" y="241299"/>
                  </a:moveTo>
                  <a:lnTo>
                    <a:pt x="2691626" y="241299"/>
                  </a:lnTo>
                  <a:lnTo>
                    <a:pt x="2690357" y="238868"/>
                  </a:lnTo>
                  <a:lnTo>
                    <a:pt x="2690264" y="237647"/>
                  </a:lnTo>
                  <a:lnTo>
                    <a:pt x="2689969" y="228599"/>
                  </a:lnTo>
                  <a:lnTo>
                    <a:pt x="2695899" y="215899"/>
                  </a:lnTo>
                  <a:lnTo>
                    <a:pt x="2701364" y="215899"/>
                  </a:lnTo>
                  <a:lnTo>
                    <a:pt x="2706517" y="228599"/>
                  </a:lnTo>
                  <a:lnTo>
                    <a:pt x="2711515" y="228599"/>
                  </a:lnTo>
                  <a:lnTo>
                    <a:pt x="2719802" y="241299"/>
                  </a:lnTo>
                  <a:close/>
                </a:path>
                <a:path w="3477260" h="2324100">
                  <a:moveTo>
                    <a:pt x="2760823" y="228599"/>
                  </a:moveTo>
                  <a:lnTo>
                    <a:pt x="2716151" y="228599"/>
                  </a:lnTo>
                  <a:lnTo>
                    <a:pt x="2711308" y="215899"/>
                  </a:lnTo>
                  <a:lnTo>
                    <a:pt x="2757716" y="215899"/>
                  </a:lnTo>
                  <a:lnTo>
                    <a:pt x="2760823" y="228599"/>
                  </a:lnTo>
                  <a:close/>
                </a:path>
                <a:path w="3477260" h="2324100">
                  <a:moveTo>
                    <a:pt x="2802880" y="228599"/>
                  </a:moveTo>
                  <a:lnTo>
                    <a:pt x="2784079" y="228599"/>
                  </a:lnTo>
                  <a:lnTo>
                    <a:pt x="2777812" y="215899"/>
                  </a:lnTo>
                  <a:lnTo>
                    <a:pt x="2802958" y="215899"/>
                  </a:lnTo>
                  <a:lnTo>
                    <a:pt x="2802880" y="228599"/>
                  </a:lnTo>
                  <a:close/>
                </a:path>
                <a:path w="3477260" h="2324100">
                  <a:moveTo>
                    <a:pt x="2815932" y="241299"/>
                  </a:moveTo>
                  <a:lnTo>
                    <a:pt x="2809224" y="228599"/>
                  </a:lnTo>
                  <a:lnTo>
                    <a:pt x="2808266" y="215899"/>
                  </a:lnTo>
                  <a:lnTo>
                    <a:pt x="2824089" y="215899"/>
                  </a:lnTo>
                  <a:lnTo>
                    <a:pt x="2826912" y="228599"/>
                  </a:lnTo>
                  <a:lnTo>
                    <a:pt x="2825073" y="228599"/>
                  </a:lnTo>
                  <a:lnTo>
                    <a:pt x="2815932" y="241299"/>
                  </a:lnTo>
                  <a:close/>
                </a:path>
                <a:path w="3477260" h="2324100">
                  <a:moveTo>
                    <a:pt x="2845765" y="241299"/>
                  </a:moveTo>
                  <a:lnTo>
                    <a:pt x="2824504" y="241299"/>
                  </a:lnTo>
                  <a:lnTo>
                    <a:pt x="2829191" y="228599"/>
                  </a:lnTo>
                  <a:lnTo>
                    <a:pt x="2835821" y="215899"/>
                  </a:lnTo>
                  <a:lnTo>
                    <a:pt x="2839135" y="215899"/>
                  </a:lnTo>
                  <a:lnTo>
                    <a:pt x="2837478" y="228599"/>
                  </a:lnTo>
                  <a:lnTo>
                    <a:pt x="2845765" y="228599"/>
                  </a:lnTo>
                  <a:lnTo>
                    <a:pt x="2845765" y="241299"/>
                  </a:lnTo>
                  <a:close/>
                </a:path>
                <a:path w="3477260" h="2324100">
                  <a:moveTo>
                    <a:pt x="2870782" y="228599"/>
                  </a:moveTo>
                  <a:lnTo>
                    <a:pt x="2865654" y="215899"/>
                  </a:lnTo>
                  <a:lnTo>
                    <a:pt x="2876842" y="215899"/>
                  </a:lnTo>
                  <a:lnTo>
                    <a:pt x="2870782" y="228599"/>
                  </a:lnTo>
                  <a:close/>
                </a:path>
                <a:path w="3477260" h="2324100">
                  <a:moveTo>
                    <a:pt x="2908747" y="228599"/>
                  </a:moveTo>
                  <a:lnTo>
                    <a:pt x="2880777" y="228599"/>
                  </a:lnTo>
                  <a:lnTo>
                    <a:pt x="2885543" y="215899"/>
                  </a:lnTo>
                  <a:lnTo>
                    <a:pt x="2908747" y="215899"/>
                  </a:lnTo>
                  <a:lnTo>
                    <a:pt x="2908747" y="228599"/>
                  </a:lnTo>
                  <a:close/>
                </a:path>
                <a:path w="3477260" h="2324100">
                  <a:moveTo>
                    <a:pt x="2923663" y="228599"/>
                  </a:moveTo>
                  <a:lnTo>
                    <a:pt x="2913719" y="228599"/>
                  </a:lnTo>
                  <a:lnTo>
                    <a:pt x="2920348" y="215899"/>
                  </a:lnTo>
                  <a:lnTo>
                    <a:pt x="2923663" y="228599"/>
                  </a:lnTo>
                  <a:close/>
                </a:path>
                <a:path w="3477260" h="2324100">
                  <a:moveTo>
                    <a:pt x="2975043" y="241299"/>
                  </a:moveTo>
                  <a:lnTo>
                    <a:pt x="2956812" y="241299"/>
                  </a:lnTo>
                  <a:lnTo>
                    <a:pt x="2955154" y="228599"/>
                  </a:lnTo>
                  <a:lnTo>
                    <a:pt x="2933608" y="228599"/>
                  </a:lnTo>
                  <a:lnTo>
                    <a:pt x="2931950" y="215899"/>
                  </a:lnTo>
                  <a:lnTo>
                    <a:pt x="2963441" y="215899"/>
                  </a:lnTo>
                  <a:lnTo>
                    <a:pt x="2965099" y="228599"/>
                  </a:lnTo>
                  <a:lnTo>
                    <a:pt x="2975043" y="241299"/>
                  </a:lnTo>
                  <a:close/>
                </a:path>
                <a:path w="3477260" h="2324100">
                  <a:moveTo>
                    <a:pt x="3001561" y="228599"/>
                  </a:moveTo>
                  <a:lnTo>
                    <a:pt x="2981673" y="228599"/>
                  </a:lnTo>
                  <a:lnTo>
                    <a:pt x="2981673" y="215899"/>
                  </a:lnTo>
                  <a:lnTo>
                    <a:pt x="2999904" y="215899"/>
                  </a:lnTo>
                  <a:lnTo>
                    <a:pt x="3001561" y="228599"/>
                  </a:lnTo>
                  <a:close/>
                </a:path>
                <a:path w="3477260" h="2324100">
                  <a:moveTo>
                    <a:pt x="1959053" y="228599"/>
                  </a:moveTo>
                  <a:lnTo>
                    <a:pt x="1949109" y="228599"/>
                  </a:lnTo>
                  <a:lnTo>
                    <a:pt x="1960347" y="218687"/>
                  </a:lnTo>
                  <a:lnTo>
                    <a:pt x="1959053" y="228599"/>
                  </a:lnTo>
                  <a:close/>
                </a:path>
                <a:path w="3477260" h="2324100">
                  <a:moveTo>
                    <a:pt x="1962368" y="228599"/>
                  </a:moveTo>
                  <a:lnTo>
                    <a:pt x="1959053" y="228599"/>
                  </a:lnTo>
                  <a:lnTo>
                    <a:pt x="1961539" y="222249"/>
                  </a:lnTo>
                  <a:lnTo>
                    <a:pt x="1962368" y="228599"/>
                  </a:lnTo>
                  <a:close/>
                </a:path>
                <a:path w="3477260" h="2324100">
                  <a:moveTo>
                    <a:pt x="1460174" y="241299"/>
                  </a:moveTo>
                  <a:lnTo>
                    <a:pt x="1458517" y="228599"/>
                  </a:lnTo>
                  <a:lnTo>
                    <a:pt x="1460174" y="228599"/>
                  </a:lnTo>
                  <a:lnTo>
                    <a:pt x="1460174" y="241299"/>
                  </a:lnTo>
                  <a:close/>
                </a:path>
                <a:path w="3477260" h="2324100">
                  <a:moveTo>
                    <a:pt x="1511553" y="241299"/>
                  </a:moveTo>
                  <a:lnTo>
                    <a:pt x="1460174" y="241299"/>
                  </a:lnTo>
                  <a:lnTo>
                    <a:pt x="1460174" y="228599"/>
                  </a:lnTo>
                  <a:lnTo>
                    <a:pt x="1516526" y="228599"/>
                  </a:lnTo>
                  <a:lnTo>
                    <a:pt x="1511553" y="241299"/>
                  </a:lnTo>
                  <a:close/>
                </a:path>
                <a:path w="3477260" h="2324100">
                  <a:moveTo>
                    <a:pt x="1535948" y="241299"/>
                  </a:moveTo>
                  <a:lnTo>
                    <a:pt x="1519841" y="241299"/>
                  </a:lnTo>
                  <a:lnTo>
                    <a:pt x="1526470" y="228599"/>
                  </a:lnTo>
                  <a:lnTo>
                    <a:pt x="1531442" y="228599"/>
                  </a:lnTo>
                  <a:lnTo>
                    <a:pt x="1535948" y="241299"/>
                  </a:lnTo>
                  <a:close/>
                </a:path>
                <a:path w="3477260" h="2324100">
                  <a:moveTo>
                    <a:pt x="1561302" y="241299"/>
                  </a:moveTo>
                  <a:lnTo>
                    <a:pt x="1548017" y="241299"/>
                  </a:lnTo>
                  <a:lnTo>
                    <a:pt x="1545945" y="228599"/>
                  </a:lnTo>
                  <a:lnTo>
                    <a:pt x="1564591" y="228599"/>
                  </a:lnTo>
                  <a:lnTo>
                    <a:pt x="1561302" y="241299"/>
                  </a:lnTo>
                  <a:close/>
                </a:path>
                <a:path w="3477260" h="2324100">
                  <a:moveTo>
                    <a:pt x="1581165" y="241299"/>
                  </a:moveTo>
                  <a:lnTo>
                    <a:pt x="1567905" y="241299"/>
                  </a:lnTo>
                  <a:lnTo>
                    <a:pt x="1564591" y="228599"/>
                  </a:lnTo>
                  <a:lnTo>
                    <a:pt x="1582822" y="228599"/>
                  </a:lnTo>
                  <a:lnTo>
                    <a:pt x="1581165" y="241299"/>
                  </a:lnTo>
                  <a:close/>
                </a:path>
                <a:path w="3477260" h="2324100">
                  <a:moveTo>
                    <a:pt x="1606026" y="241299"/>
                  </a:moveTo>
                  <a:lnTo>
                    <a:pt x="1587794" y="241299"/>
                  </a:lnTo>
                  <a:lnTo>
                    <a:pt x="1582822" y="228599"/>
                  </a:lnTo>
                  <a:lnTo>
                    <a:pt x="1599396" y="228599"/>
                  </a:lnTo>
                  <a:lnTo>
                    <a:pt x="1606026" y="241299"/>
                  </a:lnTo>
                  <a:close/>
                </a:path>
                <a:path w="3477260" h="2324100">
                  <a:moveTo>
                    <a:pt x="1635859" y="241299"/>
                  </a:moveTo>
                  <a:lnTo>
                    <a:pt x="1614313" y="241299"/>
                  </a:lnTo>
                  <a:lnTo>
                    <a:pt x="1610998" y="228599"/>
                  </a:lnTo>
                  <a:lnTo>
                    <a:pt x="1635859" y="228599"/>
                  </a:lnTo>
                  <a:lnTo>
                    <a:pt x="1635859" y="241299"/>
                  </a:lnTo>
                  <a:close/>
                </a:path>
                <a:path w="3477260" h="2324100">
                  <a:moveTo>
                    <a:pt x="1672322" y="253999"/>
                  </a:moveTo>
                  <a:lnTo>
                    <a:pt x="1657405" y="253999"/>
                  </a:lnTo>
                  <a:lnTo>
                    <a:pt x="1652433" y="241299"/>
                  </a:lnTo>
                  <a:lnTo>
                    <a:pt x="1652433" y="228599"/>
                  </a:lnTo>
                  <a:lnTo>
                    <a:pt x="1665692" y="228599"/>
                  </a:lnTo>
                  <a:lnTo>
                    <a:pt x="1669007" y="241299"/>
                  </a:lnTo>
                  <a:lnTo>
                    <a:pt x="1665692" y="241299"/>
                  </a:lnTo>
                  <a:lnTo>
                    <a:pt x="1672322" y="253999"/>
                  </a:lnTo>
                  <a:close/>
                </a:path>
                <a:path w="3477260" h="2324100">
                  <a:moveTo>
                    <a:pt x="1715414" y="241299"/>
                  </a:moveTo>
                  <a:lnTo>
                    <a:pt x="1694904" y="241299"/>
                  </a:lnTo>
                  <a:lnTo>
                    <a:pt x="1698840" y="228599"/>
                  </a:lnTo>
                  <a:lnTo>
                    <a:pt x="1713757" y="228599"/>
                  </a:lnTo>
                  <a:lnTo>
                    <a:pt x="1715414" y="241299"/>
                  </a:lnTo>
                  <a:close/>
                </a:path>
                <a:path w="3477260" h="2324100">
                  <a:moveTo>
                    <a:pt x="1755192" y="241299"/>
                  </a:moveTo>
                  <a:lnTo>
                    <a:pt x="1718729" y="241299"/>
                  </a:lnTo>
                  <a:lnTo>
                    <a:pt x="1716813" y="228599"/>
                  </a:lnTo>
                  <a:lnTo>
                    <a:pt x="1748562" y="228599"/>
                  </a:lnTo>
                  <a:lnTo>
                    <a:pt x="1755192" y="241299"/>
                  </a:lnTo>
                  <a:close/>
                </a:path>
                <a:path w="3477260" h="2324100">
                  <a:moveTo>
                    <a:pt x="1761821" y="253999"/>
                  </a:moveTo>
                  <a:lnTo>
                    <a:pt x="1720387" y="253999"/>
                  </a:lnTo>
                  <a:lnTo>
                    <a:pt x="1722044" y="241299"/>
                  </a:lnTo>
                  <a:lnTo>
                    <a:pt x="1755192" y="241299"/>
                  </a:lnTo>
                  <a:lnTo>
                    <a:pt x="1750220" y="228599"/>
                  </a:lnTo>
                  <a:lnTo>
                    <a:pt x="1773423" y="228599"/>
                  </a:lnTo>
                  <a:lnTo>
                    <a:pt x="1765136" y="241299"/>
                  </a:lnTo>
                  <a:lnTo>
                    <a:pt x="1761821" y="253999"/>
                  </a:lnTo>
                  <a:close/>
                </a:path>
                <a:path w="3477260" h="2324100">
                  <a:moveTo>
                    <a:pt x="1808229" y="241299"/>
                  </a:moveTo>
                  <a:lnTo>
                    <a:pt x="1788340" y="241299"/>
                  </a:lnTo>
                  <a:lnTo>
                    <a:pt x="1791655" y="228599"/>
                  </a:lnTo>
                  <a:lnTo>
                    <a:pt x="1803257" y="228599"/>
                  </a:lnTo>
                  <a:lnTo>
                    <a:pt x="1808229" y="241299"/>
                  </a:lnTo>
                  <a:close/>
                </a:path>
                <a:path w="3477260" h="2324100">
                  <a:moveTo>
                    <a:pt x="1846349" y="241299"/>
                  </a:moveTo>
                  <a:lnTo>
                    <a:pt x="1818174" y="241299"/>
                  </a:lnTo>
                  <a:lnTo>
                    <a:pt x="1819831" y="228599"/>
                  </a:lnTo>
                  <a:lnTo>
                    <a:pt x="1849664" y="228599"/>
                  </a:lnTo>
                  <a:lnTo>
                    <a:pt x="1846349" y="241299"/>
                  </a:lnTo>
                  <a:close/>
                </a:path>
                <a:path w="3477260" h="2324100">
                  <a:moveTo>
                    <a:pt x="1858366" y="253999"/>
                  </a:moveTo>
                  <a:lnTo>
                    <a:pt x="1849664" y="253999"/>
                  </a:lnTo>
                  <a:lnTo>
                    <a:pt x="1849372" y="253252"/>
                  </a:lnTo>
                  <a:lnTo>
                    <a:pt x="1849664" y="241299"/>
                  </a:lnTo>
                  <a:lnTo>
                    <a:pt x="1859609" y="228599"/>
                  </a:lnTo>
                  <a:lnTo>
                    <a:pt x="1865513" y="241299"/>
                  </a:lnTo>
                  <a:lnTo>
                    <a:pt x="1862923" y="241299"/>
                  </a:lnTo>
                  <a:lnTo>
                    <a:pt x="1863744" y="244443"/>
                  </a:lnTo>
                  <a:lnTo>
                    <a:pt x="1858366" y="253999"/>
                  </a:lnTo>
                  <a:close/>
                </a:path>
                <a:path w="3477260" h="2324100">
                  <a:moveTo>
                    <a:pt x="1876183" y="241299"/>
                  </a:moveTo>
                  <a:lnTo>
                    <a:pt x="1867896" y="241299"/>
                  </a:lnTo>
                  <a:lnTo>
                    <a:pt x="1876183" y="228599"/>
                  </a:lnTo>
                  <a:lnTo>
                    <a:pt x="1876183" y="241299"/>
                  </a:lnTo>
                  <a:close/>
                </a:path>
                <a:path w="3477260" h="2324100">
                  <a:moveTo>
                    <a:pt x="1892757" y="241299"/>
                  </a:moveTo>
                  <a:lnTo>
                    <a:pt x="1880326" y="241299"/>
                  </a:lnTo>
                  <a:lnTo>
                    <a:pt x="1877892" y="228599"/>
                  </a:lnTo>
                  <a:lnTo>
                    <a:pt x="1894414" y="228599"/>
                  </a:lnTo>
                  <a:lnTo>
                    <a:pt x="1892757" y="241299"/>
                  </a:lnTo>
                  <a:close/>
                </a:path>
                <a:path w="3477260" h="2324100">
                  <a:moveTo>
                    <a:pt x="1939164" y="241299"/>
                  </a:moveTo>
                  <a:lnTo>
                    <a:pt x="1902701" y="241299"/>
                  </a:lnTo>
                  <a:lnTo>
                    <a:pt x="1904359" y="228599"/>
                  </a:lnTo>
                  <a:lnTo>
                    <a:pt x="1942479" y="228599"/>
                  </a:lnTo>
                  <a:lnTo>
                    <a:pt x="1939164" y="241299"/>
                  </a:lnTo>
                  <a:close/>
                </a:path>
                <a:path w="3477260" h="2324100">
                  <a:moveTo>
                    <a:pt x="1944136" y="241299"/>
                  </a:moveTo>
                  <a:lnTo>
                    <a:pt x="1942479" y="228599"/>
                  </a:lnTo>
                  <a:lnTo>
                    <a:pt x="1945794" y="228599"/>
                  </a:lnTo>
                  <a:lnTo>
                    <a:pt x="1944136" y="241299"/>
                  </a:lnTo>
                  <a:close/>
                </a:path>
                <a:path w="3477260" h="2324100">
                  <a:moveTo>
                    <a:pt x="1973970" y="241299"/>
                  </a:moveTo>
                  <a:lnTo>
                    <a:pt x="1950766" y="241299"/>
                  </a:lnTo>
                  <a:lnTo>
                    <a:pt x="1947451" y="228599"/>
                  </a:lnTo>
                  <a:lnTo>
                    <a:pt x="1967340" y="228599"/>
                  </a:lnTo>
                  <a:lnTo>
                    <a:pt x="1973970" y="241299"/>
                  </a:lnTo>
                  <a:close/>
                </a:path>
                <a:path w="3477260" h="2324100">
                  <a:moveTo>
                    <a:pt x="1990544" y="241299"/>
                  </a:moveTo>
                  <a:lnTo>
                    <a:pt x="1973970" y="241299"/>
                  </a:lnTo>
                  <a:lnTo>
                    <a:pt x="1968998" y="228599"/>
                  </a:lnTo>
                  <a:lnTo>
                    <a:pt x="1992201" y="228599"/>
                  </a:lnTo>
                  <a:lnTo>
                    <a:pt x="1990544" y="241299"/>
                  </a:lnTo>
                  <a:close/>
                </a:path>
                <a:path w="3477260" h="2324100">
                  <a:moveTo>
                    <a:pt x="2038608" y="241299"/>
                  </a:moveTo>
                  <a:lnTo>
                    <a:pt x="2018720" y="241299"/>
                  </a:lnTo>
                  <a:lnTo>
                    <a:pt x="2023692" y="228599"/>
                  </a:lnTo>
                  <a:lnTo>
                    <a:pt x="2031979" y="228599"/>
                  </a:lnTo>
                  <a:lnTo>
                    <a:pt x="2038608" y="241299"/>
                  </a:lnTo>
                  <a:close/>
                </a:path>
                <a:path w="3477260" h="2324100">
                  <a:moveTo>
                    <a:pt x="2113192" y="241299"/>
                  </a:moveTo>
                  <a:lnTo>
                    <a:pt x="2040266" y="241299"/>
                  </a:lnTo>
                  <a:lnTo>
                    <a:pt x="2036951" y="228599"/>
                  </a:lnTo>
                  <a:lnTo>
                    <a:pt x="2113192" y="228599"/>
                  </a:lnTo>
                  <a:lnTo>
                    <a:pt x="2113192" y="241299"/>
                  </a:lnTo>
                  <a:close/>
                </a:path>
                <a:path w="3477260" h="2324100">
                  <a:moveTo>
                    <a:pt x="2161257" y="241299"/>
                  </a:moveTo>
                  <a:lnTo>
                    <a:pt x="2116507" y="241299"/>
                  </a:lnTo>
                  <a:lnTo>
                    <a:pt x="2114849" y="228599"/>
                  </a:lnTo>
                  <a:lnTo>
                    <a:pt x="2161257" y="228599"/>
                  </a:lnTo>
                  <a:lnTo>
                    <a:pt x="2161257" y="241299"/>
                  </a:lnTo>
                  <a:close/>
                </a:path>
                <a:path w="3477260" h="2324100">
                  <a:moveTo>
                    <a:pt x="2207250" y="253999"/>
                  </a:moveTo>
                  <a:lnTo>
                    <a:pt x="2166721" y="253999"/>
                  </a:lnTo>
                  <a:lnTo>
                    <a:pt x="2161257" y="241299"/>
                  </a:lnTo>
                  <a:lnTo>
                    <a:pt x="2185781" y="241299"/>
                  </a:lnTo>
                  <a:lnTo>
                    <a:pt x="2192748" y="228599"/>
                  </a:lnTo>
                  <a:lnTo>
                    <a:pt x="2199377" y="228599"/>
                  </a:lnTo>
                  <a:lnTo>
                    <a:pt x="2204867" y="241299"/>
                  </a:lnTo>
                  <a:lnTo>
                    <a:pt x="2207250" y="253999"/>
                  </a:lnTo>
                  <a:close/>
                </a:path>
                <a:path w="3477260" h="2324100">
                  <a:moveTo>
                    <a:pt x="2260701" y="241299"/>
                  </a:moveTo>
                  <a:lnTo>
                    <a:pt x="2207664" y="241299"/>
                  </a:lnTo>
                  <a:lnTo>
                    <a:pt x="2206007" y="228599"/>
                  </a:lnTo>
                  <a:lnTo>
                    <a:pt x="2256713" y="228599"/>
                  </a:lnTo>
                  <a:lnTo>
                    <a:pt x="2260701" y="241299"/>
                  </a:lnTo>
                  <a:close/>
                </a:path>
                <a:path w="3477260" h="2324100">
                  <a:moveTo>
                    <a:pt x="2340050" y="241299"/>
                  </a:moveTo>
                  <a:lnTo>
                    <a:pt x="2310423" y="241299"/>
                  </a:lnTo>
                  <a:lnTo>
                    <a:pt x="2318710" y="228599"/>
                  </a:lnTo>
                  <a:lnTo>
                    <a:pt x="2337382" y="228599"/>
                  </a:lnTo>
                  <a:lnTo>
                    <a:pt x="2340050" y="241299"/>
                  </a:lnTo>
                  <a:close/>
                </a:path>
                <a:path w="3477260" h="2324100">
                  <a:moveTo>
                    <a:pt x="2360146" y="241299"/>
                  </a:moveTo>
                  <a:lnTo>
                    <a:pt x="2345230" y="241299"/>
                  </a:lnTo>
                  <a:lnTo>
                    <a:pt x="2342666" y="228599"/>
                  </a:lnTo>
                  <a:lnTo>
                    <a:pt x="2354319" y="228599"/>
                  </a:lnTo>
                  <a:lnTo>
                    <a:pt x="2360146" y="241299"/>
                  </a:lnTo>
                  <a:close/>
                </a:path>
                <a:path w="3477260" h="2324100">
                  <a:moveTo>
                    <a:pt x="2383349" y="241299"/>
                  </a:moveTo>
                  <a:lnTo>
                    <a:pt x="2378377" y="228599"/>
                  </a:lnTo>
                  <a:lnTo>
                    <a:pt x="2383349" y="228599"/>
                  </a:lnTo>
                  <a:lnTo>
                    <a:pt x="2383349" y="241299"/>
                  </a:lnTo>
                  <a:close/>
                </a:path>
                <a:path w="3477260" h="2324100">
                  <a:moveTo>
                    <a:pt x="2415358" y="241299"/>
                  </a:moveTo>
                  <a:lnTo>
                    <a:pt x="2385007" y="241299"/>
                  </a:lnTo>
                  <a:lnTo>
                    <a:pt x="2385007" y="228599"/>
                  </a:lnTo>
                  <a:lnTo>
                    <a:pt x="2410024" y="228599"/>
                  </a:lnTo>
                  <a:lnTo>
                    <a:pt x="2415259" y="238868"/>
                  </a:lnTo>
                  <a:lnTo>
                    <a:pt x="2415358" y="241299"/>
                  </a:lnTo>
                  <a:close/>
                </a:path>
                <a:path w="3477260" h="2324100">
                  <a:moveTo>
                    <a:pt x="2449645" y="241299"/>
                  </a:moveTo>
                  <a:lnTo>
                    <a:pt x="2416498" y="241299"/>
                  </a:lnTo>
                  <a:lnTo>
                    <a:pt x="2415259" y="238868"/>
                  </a:lnTo>
                  <a:lnTo>
                    <a:pt x="2414840" y="228599"/>
                  </a:lnTo>
                  <a:lnTo>
                    <a:pt x="2443016" y="228599"/>
                  </a:lnTo>
                  <a:lnTo>
                    <a:pt x="2449645" y="241299"/>
                  </a:lnTo>
                  <a:close/>
                </a:path>
                <a:path w="3477260" h="2324100">
                  <a:moveTo>
                    <a:pt x="2465184" y="241299"/>
                  </a:moveTo>
                  <a:lnTo>
                    <a:pt x="2449645" y="241299"/>
                  </a:lnTo>
                  <a:lnTo>
                    <a:pt x="2459357" y="228599"/>
                  </a:lnTo>
                  <a:lnTo>
                    <a:pt x="2465184" y="241299"/>
                  </a:lnTo>
                  <a:close/>
                </a:path>
                <a:path w="3477260" h="2324100">
                  <a:moveTo>
                    <a:pt x="2501025" y="241299"/>
                  </a:moveTo>
                  <a:lnTo>
                    <a:pt x="2486755" y="241299"/>
                  </a:lnTo>
                  <a:lnTo>
                    <a:pt x="2485139" y="237647"/>
                  </a:lnTo>
                  <a:lnTo>
                    <a:pt x="2485305" y="228599"/>
                  </a:lnTo>
                  <a:lnTo>
                    <a:pt x="2504340" y="228599"/>
                  </a:lnTo>
                  <a:lnTo>
                    <a:pt x="2501025" y="241299"/>
                  </a:lnTo>
                  <a:close/>
                </a:path>
                <a:path w="3477260" h="2324100">
                  <a:moveTo>
                    <a:pt x="2522571" y="253999"/>
                  </a:moveTo>
                  <a:lnTo>
                    <a:pt x="2505997" y="253999"/>
                  </a:lnTo>
                  <a:lnTo>
                    <a:pt x="2512626" y="241299"/>
                  </a:lnTo>
                  <a:lnTo>
                    <a:pt x="2509312" y="241299"/>
                  </a:lnTo>
                  <a:lnTo>
                    <a:pt x="2514413" y="228599"/>
                  </a:lnTo>
                  <a:lnTo>
                    <a:pt x="2521535" y="228599"/>
                  </a:lnTo>
                  <a:lnTo>
                    <a:pt x="2525860" y="241299"/>
                  </a:lnTo>
                  <a:lnTo>
                    <a:pt x="2522571" y="253999"/>
                  </a:lnTo>
                  <a:close/>
                </a:path>
                <a:path w="3477260" h="2324100">
                  <a:moveTo>
                    <a:pt x="2549090" y="241299"/>
                  </a:moveTo>
                  <a:lnTo>
                    <a:pt x="2540803" y="241299"/>
                  </a:lnTo>
                  <a:lnTo>
                    <a:pt x="2535545" y="228599"/>
                  </a:lnTo>
                  <a:lnTo>
                    <a:pt x="2557377" y="228599"/>
                  </a:lnTo>
                  <a:lnTo>
                    <a:pt x="2549090" y="241299"/>
                  </a:lnTo>
                  <a:close/>
                </a:path>
                <a:path w="3477260" h="2324100">
                  <a:moveTo>
                    <a:pt x="2587831" y="241299"/>
                  </a:moveTo>
                  <a:lnTo>
                    <a:pt x="2573950" y="241299"/>
                  </a:lnTo>
                  <a:lnTo>
                    <a:pt x="2582056" y="228599"/>
                  </a:lnTo>
                  <a:lnTo>
                    <a:pt x="2587831" y="241299"/>
                  </a:lnTo>
                  <a:close/>
                </a:path>
                <a:path w="3477260" h="2324100">
                  <a:moveTo>
                    <a:pt x="2600469" y="241299"/>
                  </a:moveTo>
                  <a:lnTo>
                    <a:pt x="2590525" y="241299"/>
                  </a:lnTo>
                  <a:lnTo>
                    <a:pt x="2586278" y="228599"/>
                  </a:lnTo>
                  <a:lnTo>
                    <a:pt x="2603784" y="228599"/>
                  </a:lnTo>
                  <a:lnTo>
                    <a:pt x="2600469" y="241299"/>
                  </a:lnTo>
                  <a:close/>
                </a:path>
                <a:path w="3477260" h="2324100">
                  <a:moveTo>
                    <a:pt x="2618701" y="253999"/>
                  </a:moveTo>
                  <a:lnTo>
                    <a:pt x="2607099" y="253999"/>
                  </a:lnTo>
                  <a:lnTo>
                    <a:pt x="2601686" y="241299"/>
                  </a:lnTo>
                  <a:lnTo>
                    <a:pt x="2602670" y="241299"/>
                  </a:lnTo>
                  <a:lnTo>
                    <a:pt x="2603784" y="228599"/>
                  </a:lnTo>
                  <a:lnTo>
                    <a:pt x="2618701" y="228599"/>
                  </a:lnTo>
                  <a:lnTo>
                    <a:pt x="2618701" y="253999"/>
                  </a:lnTo>
                  <a:close/>
                </a:path>
                <a:path w="3477260" h="2324100">
                  <a:moveTo>
                    <a:pt x="2620358" y="241299"/>
                  </a:moveTo>
                  <a:lnTo>
                    <a:pt x="2618701" y="228599"/>
                  </a:lnTo>
                  <a:lnTo>
                    <a:pt x="2622015" y="228599"/>
                  </a:lnTo>
                  <a:lnTo>
                    <a:pt x="2620358" y="241299"/>
                  </a:lnTo>
                  <a:close/>
                </a:path>
                <a:path w="3477260" h="2324100">
                  <a:moveTo>
                    <a:pt x="2651849" y="241299"/>
                  </a:moveTo>
                  <a:lnTo>
                    <a:pt x="2635275" y="241299"/>
                  </a:lnTo>
                  <a:lnTo>
                    <a:pt x="2635275" y="228599"/>
                  </a:lnTo>
                  <a:lnTo>
                    <a:pt x="2648534" y="228599"/>
                  </a:lnTo>
                  <a:lnTo>
                    <a:pt x="2651849" y="241299"/>
                  </a:lnTo>
                  <a:close/>
                </a:path>
                <a:path w="3477260" h="2324100">
                  <a:moveTo>
                    <a:pt x="2671738" y="241299"/>
                  </a:moveTo>
                  <a:lnTo>
                    <a:pt x="2651849" y="241299"/>
                  </a:lnTo>
                  <a:lnTo>
                    <a:pt x="2661793" y="228599"/>
                  </a:lnTo>
                  <a:lnTo>
                    <a:pt x="2671738" y="241299"/>
                  </a:lnTo>
                  <a:close/>
                </a:path>
                <a:path w="3477260" h="2324100">
                  <a:moveTo>
                    <a:pt x="2690383" y="241299"/>
                  </a:moveTo>
                  <a:lnTo>
                    <a:pt x="2671738" y="241299"/>
                  </a:lnTo>
                  <a:lnTo>
                    <a:pt x="2670080" y="228599"/>
                  </a:lnTo>
                  <a:lnTo>
                    <a:pt x="2684997" y="228599"/>
                  </a:lnTo>
                  <a:lnTo>
                    <a:pt x="2690301" y="238760"/>
                  </a:lnTo>
                  <a:lnTo>
                    <a:pt x="2690383" y="241299"/>
                  </a:lnTo>
                  <a:close/>
                </a:path>
                <a:path w="3477260" h="2324100">
                  <a:moveTo>
                    <a:pt x="2730886" y="241299"/>
                  </a:moveTo>
                  <a:lnTo>
                    <a:pt x="2719802" y="241299"/>
                  </a:lnTo>
                  <a:lnTo>
                    <a:pt x="2719802" y="228599"/>
                  </a:lnTo>
                  <a:lnTo>
                    <a:pt x="2728089" y="228599"/>
                  </a:lnTo>
                  <a:lnTo>
                    <a:pt x="2730886" y="241299"/>
                  </a:lnTo>
                  <a:close/>
                </a:path>
                <a:path w="3477260" h="2324100">
                  <a:moveTo>
                    <a:pt x="2783768" y="241299"/>
                  </a:moveTo>
                  <a:lnTo>
                    <a:pt x="2766417" y="241299"/>
                  </a:lnTo>
                  <a:lnTo>
                    <a:pt x="2770483" y="228599"/>
                  </a:lnTo>
                  <a:lnTo>
                    <a:pt x="2777811" y="228599"/>
                  </a:lnTo>
                  <a:lnTo>
                    <a:pt x="2783768" y="241299"/>
                  </a:lnTo>
                  <a:close/>
                </a:path>
                <a:path w="3477260" h="2324100">
                  <a:moveTo>
                    <a:pt x="2810960" y="241299"/>
                  </a:moveTo>
                  <a:lnTo>
                    <a:pt x="2791278" y="241299"/>
                  </a:lnTo>
                  <a:lnTo>
                    <a:pt x="2797312" y="228599"/>
                  </a:lnTo>
                  <a:lnTo>
                    <a:pt x="2805987" y="228599"/>
                  </a:lnTo>
                  <a:lnTo>
                    <a:pt x="2810960" y="241299"/>
                  </a:lnTo>
                  <a:close/>
                </a:path>
                <a:path w="3477260" h="2324100">
                  <a:moveTo>
                    <a:pt x="2895901" y="241299"/>
                  </a:moveTo>
                  <a:lnTo>
                    <a:pt x="2875132" y="241299"/>
                  </a:lnTo>
                  <a:lnTo>
                    <a:pt x="2878913" y="228599"/>
                  </a:lnTo>
                  <a:lnTo>
                    <a:pt x="2898854" y="228599"/>
                  </a:lnTo>
                  <a:lnTo>
                    <a:pt x="2895901" y="241299"/>
                  </a:lnTo>
                  <a:close/>
                </a:path>
                <a:path w="3477260" h="2324100">
                  <a:moveTo>
                    <a:pt x="2918691" y="241299"/>
                  </a:moveTo>
                  <a:lnTo>
                    <a:pt x="2915583" y="241299"/>
                  </a:lnTo>
                  <a:lnTo>
                    <a:pt x="2910637" y="228599"/>
                  </a:lnTo>
                  <a:lnTo>
                    <a:pt x="2925320" y="228599"/>
                  </a:lnTo>
                  <a:lnTo>
                    <a:pt x="2924673" y="230434"/>
                  </a:lnTo>
                  <a:lnTo>
                    <a:pt x="2918691" y="241299"/>
                  </a:lnTo>
                  <a:close/>
                </a:path>
                <a:path w="3477260" h="2324100">
                  <a:moveTo>
                    <a:pt x="2930345" y="241299"/>
                  </a:moveTo>
                  <a:lnTo>
                    <a:pt x="2920840" y="241299"/>
                  </a:lnTo>
                  <a:lnTo>
                    <a:pt x="2924673" y="230434"/>
                  </a:lnTo>
                  <a:lnTo>
                    <a:pt x="2925683" y="228599"/>
                  </a:lnTo>
                  <a:lnTo>
                    <a:pt x="2928635" y="228599"/>
                  </a:lnTo>
                  <a:lnTo>
                    <a:pt x="2930345" y="241299"/>
                  </a:lnTo>
                  <a:close/>
                </a:path>
                <a:path w="3477260" h="2324100">
                  <a:moveTo>
                    <a:pt x="2950182" y="241299"/>
                  </a:moveTo>
                  <a:lnTo>
                    <a:pt x="2933608" y="241299"/>
                  </a:lnTo>
                  <a:lnTo>
                    <a:pt x="2943552" y="228599"/>
                  </a:lnTo>
                  <a:lnTo>
                    <a:pt x="2950182" y="241299"/>
                  </a:lnTo>
                  <a:close/>
                </a:path>
                <a:path w="3477260" h="2324100">
                  <a:moveTo>
                    <a:pt x="3011506" y="241299"/>
                  </a:moveTo>
                  <a:lnTo>
                    <a:pt x="2994932" y="241299"/>
                  </a:lnTo>
                  <a:lnTo>
                    <a:pt x="2992705" y="228599"/>
                  </a:lnTo>
                  <a:lnTo>
                    <a:pt x="3009952" y="228599"/>
                  </a:lnTo>
                  <a:lnTo>
                    <a:pt x="3011506" y="241299"/>
                  </a:lnTo>
                  <a:close/>
                </a:path>
                <a:path w="3477260" h="2324100">
                  <a:moveTo>
                    <a:pt x="1440285" y="279399"/>
                  </a:moveTo>
                  <a:lnTo>
                    <a:pt x="1420396" y="279399"/>
                  </a:lnTo>
                  <a:lnTo>
                    <a:pt x="1417081" y="266699"/>
                  </a:lnTo>
                  <a:lnTo>
                    <a:pt x="1415424" y="266699"/>
                  </a:lnTo>
                  <a:lnTo>
                    <a:pt x="1410452" y="253999"/>
                  </a:lnTo>
                  <a:lnTo>
                    <a:pt x="1402501" y="241299"/>
                  </a:lnTo>
                  <a:lnTo>
                    <a:pt x="1417082" y="241299"/>
                  </a:lnTo>
                  <a:lnTo>
                    <a:pt x="1417082" y="253999"/>
                  </a:lnTo>
                  <a:lnTo>
                    <a:pt x="1438628" y="253999"/>
                  </a:lnTo>
                  <a:lnTo>
                    <a:pt x="1437281" y="266699"/>
                  </a:lnTo>
                  <a:lnTo>
                    <a:pt x="1440285" y="279399"/>
                  </a:lnTo>
                  <a:close/>
                </a:path>
                <a:path w="3477260" h="2324100">
                  <a:moveTo>
                    <a:pt x="1460174" y="253999"/>
                  </a:moveTo>
                  <a:lnTo>
                    <a:pt x="1417082" y="253999"/>
                  </a:lnTo>
                  <a:lnTo>
                    <a:pt x="1418739" y="241299"/>
                  </a:lnTo>
                  <a:lnTo>
                    <a:pt x="1465146" y="241299"/>
                  </a:lnTo>
                  <a:lnTo>
                    <a:pt x="1460174" y="253999"/>
                  </a:lnTo>
                  <a:close/>
                </a:path>
                <a:path w="3477260" h="2324100">
                  <a:moveTo>
                    <a:pt x="1536415" y="253999"/>
                  </a:moveTo>
                  <a:lnTo>
                    <a:pt x="1469911" y="253999"/>
                  </a:lnTo>
                  <a:lnTo>
                    <a:pt x="1474184" y="241299"/>
                  </a:lnTo>
                  <a:lnTo>
                    <a:pt x="1539367" y="241299"/>
                  </a:lnTo>
                  <a:lnTo>
                    <a:pt x="1536415" y="253999"/>
                  </a:lnTo>
                  <a:close/>
                </a:path>
                <a:path w="3477260" h="2324100">
                  <a:moveTo>
                    <a:pt x="1604368" y="253999"/>
                  </a:moveTo>
                  <a:lnTo>
                    <a:pt x="1554335" y="253999"/>
                  </a:lnTo>
                  <a:lnTo>
                    <a:pt x="1559618" y="241299"/>
                  </a:lnTo>
                  <a:lnTo>
                    <a:pt x="1609340" y="241299"/>
                  </a:lnTo>
                  <a:lnTo>
                    <a:pt x="1604368" y="253999"/>
                  </a:lnTo>
                  <a:close/>
                </a:path>
                <a:path w="3477260" h="2324100">
                  <a:moveTo>
                    <a:pt x="1627572" y="253999"/>
                  </a:moveTo>
                  <a:lnTo>
                    <a:pt x="1615970" y="253999"/>
                  </a:lnTo>
                  <a:lnTo>
                    <a:pt x="1612655" y="241299"/>
                  </a:lnTo>
                  <a:lnTo>
                    <a:pt x="1629229" y="241299"/>
                  </a:lnTo>
                  <a:lnTo>
                    <a:pt x="1627572" y="253999"/>
                  </a:lnTo>
                  <a:close/>
                </a:path>
                <a:path w="3477260" h="2324100">
                  <a:moveTo>
                    <a:pt x="1654427" y="253999"/>
                  </a:moveTo>
                  <a:lnTo>
                    <a:pt x="1632544" y="253999"/>
                  </a:lnTo>
                  <a:lnTo>
                    <a:pt x="1629229" y="241299"/>
                  </a:lnTo>
                  <a:lnTo>
                    <a:pt x="1649118" y="241299"/>
                  </a:lnTo>
                  <a:lnTo>
                    <a:pt x="1654427" y="253999"/>
                  </a:lnTo>
                  <a:close/>
                </a:path>
                <a:path w="3477260" h="2324100">
                  <a:moveTo>
                    <a:pt x="1718729" y="253999"/>
                  </a:moveTo>
                  <a:lnTo>
                    <a:pt x="1700498" y="253999"/>
                  </a:lnTo>
                  <a:lnTo>
                    <a:pt x="1698840" y="241299"/>
                  </a:lnTo>
                  <a:lnTo>
                    <a:pt x="1718729" y="241299"/>
                  </a:lnTo>
                  <a:lnTo>
                    <a:pt x="1718729" y="253999"/>
                  </a:lnTo>
                  <a:close/>
                </a:path>
                <a:path w="3477260" h="2324100">
                  <a:moveTo>
                    <a:pt x="1788340" y="253999"/>
                  </a:moveTo>
                  <a:lnTo>
                    <a:pt x="1773216" y="253999"/>
                  </a:lnTo>
                  <a:lnTo>
                    <a:pt x="1773190" y="241299"/>
                  </a:lnTo>
                  <a:lnTo>
                    <a:pt x="1791655" y="241299"/>
                  </a:lnTo>
                  <a:lnTo>
                    <a:pt x="1788340" y="253999"/>
                  </a:lnTo>
                  <a:close/>
                </a:path>
                <a:path w="3477260" h="2324100">
                  <a:moveTo>
                    <a:pt x="1828118" y="253999"/>
                  </a:moveTo>
                  <a:lnTo>
                    <a:pt x="1814858" y="253999"/>
                  </a:lnTo>
                  <a:lnTo>
                    <a:pt x="1812295" y="241299"/>
                  </a:lnTo>
                  <a:lnTo>
                    <a:pt x="1836405" y="241299"/>
                  </a:lnTo>
                  <a:lnTo>
                    <a:pt x="1828118" y="253999"/>
                  </a:lnTo>
                  <a:close/>
                </a:path>
                <a:path w="3477260" h="2324100">
                  <a:moveTo>
                    <a:pt x="1849354" y="253999"/>
                  </a:moveTo>
                  <a:lnTo>
                    <a:pt x="1831433" y="253999"/>
                  </a:lnTo>
                  <a:lnTo>
                    <a:pt x="1836405" y="241299"/>
                  </a:lnTo>
                  <a:lnTo>
                    <a:pt x="1844692" y="241299"/>
                  </a:lnTo>
                  <a:lnTo>
                    <a:pt x="1849372" y="253252"/>
                  </a:lnTo>
                  <a:lnTo>
                    <a:pt x="1849354" y="253999"/>
                  </a:lnTo>
                  <a:close/>
                </a:path>
                <a:path w="3477260" h="2324100">
                  <a:moveTo>
                    <a:pt x="1900215" y="253999"/>
                  </a:moveTo>
                  <a:lnTo>
                    <a:pt x="1866238" y="253999"/>
                  </a:lnTo>
                  <a:lnTo>
                    <a:pt x="1863744" y="244443"/>
                  </a:lnTo>
                  <a:lnTo>
                    <a:pt x="1865513" y="241299"/>
                  </a:lnTo>
                  <a:lnTo>
                    <a:pt x="1899283" y="241299"/>
                  </a:lnTo>
                  <a:lnTo>
                    <a:pt x="1900215" y="253999"/>
                  </a:lnTo>
                  <a:close/>
                </a:path>
                <a:path w="3477260" h="2324100">
                  <a:moveTo>
                    <a:pt x="1931965" y="253999"/>
                  </a:moveTo>
                  <a:lnTo>
                    <a:pt x="1910988" y="253999"/>
                  </a:lnTo>
                  <a:lnTo>
                    <a:pt x="1910393" y="241299"/>
                  </a:lnTo>
                  <a:lnTo>
                    <a:pt x="1931706" y="241299"/>
                  </a:lnTo>
                  <a:lnTo>
                    <a:pt x="1931965" y="253999"/>
                  </a:lnTo>
                  <a:close/>
                </a:path>
                <a:path w="3477260" h="2324100">
                  <a:moveTo>
                    <a:pt x="1957396" y="253999"/>
                  </a:moveTo>
                  <a:lnTo>
                    <a:pt x="1942479" y="253999"/>
                  </a:lnTo>
                  <a:lnTo>
                    <a:pt x="1940822" y="241299"/>
                  </a:lnTo>
                  <a:lnTo>
                    <a:pt x="1959053" y="241299"/>
                  </a:lnTo>
                  <a:lnTo>
                    <a:pt x="1957396" y="253999"/>
                  </a:lnTo>
                  <a:close/>
                </a:path>
                <a:path w="3477260" h="2324100">
                  <a:moveTo>
                    <a:pt x="2017062" y="253999"/>
                  </a:moveTo>
                  <a:lnTo>
                    <a:pt x="1960710" y="253999"/>
                  </a:lnTo>
                  <a:lnTo>
                    <a:pt x="1964025" y="241299"/>
                  </a:lnTo>
                  <a:lnTo>
                    <a:pt x="2012090" y="241299"/>
                  </a:lnTo>
                  <a:lnTo>
                    <a:pt x="2017062" y="253999"/>
                  </a:lnTo>
                  <a:close/>
                </a:path>
                <a:path w="3477260" h="2324100">
                  <a:moveTo>
                    <a:pt x="2035294" y="253999"/>
                  </a:moveTo>
                  <a:lnTo>
                    <a:pt x="2019963" y="253999"/>
                  </a:lnTo>
                  <a:lnTo>
                    <a:pt x="2022345" y="241299"/>
                  </a:lnTo>
                  <a:lnTo>
                    <a:pt x="2035294" y="241299"/>
                  </a:lnTo>
                  <a:lnTo>
                    <a:pt x="2035294" y="253999"/>
                  </a:lnTo>
                  <a:close/>
                </a:path>
                <a:path w="3477260" h="2324100">
                  <a:moveTo>
                    <a:pt x="2064764" y="253999"/>
                  </a:moveTo>
                  <a:lnTo>
                    <a:pt x="2040266" y="253999"/>
                  </a:lnTo>
                  <a:lnTo>
                    <a:pt x="2041923" y="241299"/>
                  </a:lnTo>
                  <a:lnTo>
                    <a:pt x="2068442" y="241299"/>
                  </a:lnTo>
                  <a:lnTo>
                    <a:pt x="2064764" y="253999"/>
                  </a:lnTo>
                  <a:close/>
                </a:path>
                <a:path w="3477260" h="2324100">
                  <a:moveTo>
                    <a:pt x="2108013" y="279399"/>
                  </a:moveTo>
                  <a:lnTo>
                    <a:pt x="2089988" y="279399"/>
                  </a:lnTo>
                  <a:lnTo>
                    <a:pt x="2089988" y="266699"/>
                  </a:lnTo>
                  <a:lnTo>
                    <a:pt x="2087916" y="241299"/>
                  </a:lnTo>
                  <a:lnTo>
                    <a:pt x="2119822" y="241299"/>
                  </a:lnTo>
                  <a:lnTo>
                    <a:pt x="2118165" y="253999"/>
                  </a:lnTo>
                  <a:lnTo>
                    <a:pt x="2122567" y="253999"/>
                  </a:lnTo>
                  <a:lnTo>
                    <a:pt x="2127280" y="266699"/>
                  </a:lnTo>
                  <a:lnTo>
                    <a:pt x="2103248" y="266699"/>
                  </a:lnTo>
                  <a:lnTo>
                    <a:pt x="2108013" y="279399"/>
                  </a:lnTo>
                  <a:close/>
                </a:path>
                <a:path w="3477260" h="2324100">
                  <a:moveTo>
                    <a:pt x="2144683" y="253999"/>
                  </a:moveTo>
                  <a:lnTo>
                    <a:pt x="2128083" y="253999"/>
                  </a:lnTo>
                  <a:lnTo>
                    <a:pt x="2119822" y="241299"/>
                  </a:lnTo>
                  <a:lnTo>
                    <a:pt x="2144683" y="241299"/>
                  </a:lnTo>
                  <a:lnTo>
                    <a:pt x="2144683" y="253999"/>
                  </a:lnTo>
                  <a:close/>
                </a:path>
                <a:path w="3477260" h="2324100">
                  <a:moveTo>
                    <a:pt x="2152345" y="249687"/>
                  </a:moveTo>
                  <a:lnTo>
                    <a:pt x="2144683" y="241299"/>
                  </a:lnTo>
                  <a:lnTo>
                    <a:pt x="2154757" y="241299"/>
                  </a:lnTo>
                  <a:lnTo>
                    <a:pt x="2152345" y="249687"/>
                  </a:lnTo>
                  <a:close/>
                </a:path>
                <a:path w="3477260" h="2324100">
                  <a:moveTo>
                    <a:pt x="2217056" y="262466"/>
                  </a:moveTo>
                  <a:lnTo>
                    <a:pt x="2216049" y="254747"/>
                  </a:lnTo>
                  <a:lnTo>
                    <a:pt x="2215951" y="241299"/>
                  </a:lnTo>
                  <a:lnTo>
                    <a:pt x="2228796" y="241299"/>
                  </a:lnTo>
                  <a:lnTo>
                    <a:pt x="2228381" y="253999"/>
                  </a:lnTo>
                  <a:lnTo>
                    <a:pt x="2222581" y="253999"/>
                  </a:lnTo>
                  <a:lnTo>
                    <a:pt x="2217056" y="262466"/>
                  </a:lnTo>
                  <a:close/>
                </a:path>
                <a:path w="3477260" h="2324100">
                  <a:moveTo>
                    <a:pt x="2236503" y="243839"/>
                  </a:moveTo>
                  <a:lnTo>
                    <a:pt x="2234182" y="241299"/>
                  </a:lnTo>
                  <a:lnTo>
                    <a:pt x="2237497" y="241299"/>
                  </a:lnTo>
                  <a:lnTo>
                    <a:pt x="2236503" y="243839"/>
                  </a:lnTo>
                  <a:close/>
                </a:path>
                <a:path w="3477260" h="2324100">
                  <a:moveTo>
                    <a:pt x="2268988" y="253999"/>
                  </a:moveTo>
                  <a:lnTo>
                    <a:pt x="2252414" y="253999"/>
                  </a:lnTo>
                  <a:lnTo>
                    <a:pt x="2249099" y="241299"/>
                  </a:lnTo>
                  <a:lnTo>
                    <a:pt x="2268988" y="241299"/>
                  </a:lnTo>
                  <a:lnTo>
                    <a:pt x="2268988" y="253999"/>
                  </a:lnTo>
                  <a:close/>
                </a:path>
                <a:path w="3477260" h="2324100">
                  <a:moveTo>
                    <a:pt x="2280590" y="253999"/>
                  </a:moveTo>
                  <a:lnTo>
                    <a:pt x="2268988" y="253999"/>
                  </a:lnTo>
                  <a:lnTo>
                    <a:pt x="2272018" y="241299"/>
                  </a:lnTo>
                  <a:lnTo>
                    <a:pt x="2285562" y="241299"/>
                  </a:lnTo>
                  <a:lnTo>
                    <a:pt x="2280590" y="253999"/>
                  </a:lnTo>
                  <a:close/>
                </a:path>
                <a:path w="3477260" h="2324100">
                  <a:moveTo>
                    <a:pt x="2328655" y="253999"/>
                  </a:moveTo>
                  <a:lnTo>
                    <a:pt x="2292191" y="253999"/>
                  </a:lnTo>
                  <a:lnTo>
                    <a:pt x="2290534" y="241299"/>
                  </a:lnTo>
                  <a:lnTo>
                    <a:pt x="2335285" y="241299"/>
                  </a:lnTo>
                  <a:lnTo>
                    <a:pt x="2328655" y="253999"/>
                  </a:lnTo>
                  <a:close/>
                </a:path>
                <a:path w="3477260" h="2324100">
                  <a:moveTo>
                    <a:pt x="2373716" y="253999"/>
                  </a:moveTo>
                  <a:lnTo>
                    <a:pt x="2358489" y="253999"/>
                  </a:lnTo>
                  <a:lnTo>
                    <a:pt x="2356831" y="241299"/>
                  </a:lnTo>
                  <a:lnTo>
                    <a:pt x="2376720" y="241299"/>
                  </a:lnTo>
                  <a:lnTo>
                    <a:pt x="2373716" y="253999"/>
                  </a:lnTo>
                  <a:close/>
                </a:path>
                <a:path w="3477260" h="2324100">
                  <a:moveTo>
                    <a:pt x="2383350" y="253999"/>
                  </a:moveTo>
                  <a:lnTo>
                    <a:pt x="2376720" y="241299"/>
                  </a:lnTo>
                  <a:lnTo>
                    <a:pt x="2380035" y="241299"/>
                  </a:lnTo>
                  <a:lnTo>
                    <a:pt x="2383350" y="253999"/>
                  </a:lnTo>
                  <a:close/>
                </a:path>
                <a:path w="3477260" h="2324100">
                  <a:moveTo>
                    <a:pt x="2391636" y="253999"/>
                  </a:moveTo>
                  <a:lnTo>
                    <a:pt x="2383350" y="253999"/>
                  </a:lnTo>
                  <a:lnTo>
                    <a:pt x="2380035" y="241299"/>
                  </a:lnTo>
                  <a:lnTo>
                    <a:pt x="2386664" y="241299"/>
                  </a:lnTo>
                  <a:lnTo>
                    <a:pt x="2391636" y="253999"/>
                  </a:lnTo>
                  <a:close/>
                </a:path>
                <a:path w="3477260" h="2324100">
                  <a:moveTo>
                    <a:pt x="2430586" y="253999"/>
                  </a:moveTo>
                  <a:lnTo>
                    <a:pt x="2394951" y="253999"/>
                  </a:lnTo>
                  <a:lnTo>
                    <a:pt x="2394951" y="241299"/>
                  </a:lnTo>
                  <a:lnTo>
                    <a:pt x="2427633" y="241299"/>
                  </a:lnTo>
                  <a:lnTo>
                    <a:pt x="2430586" y="253999"/>
                  </a:lnTo>
                  <a:close/>
                </a:path>
                <a:path w="3477260" h="2324100">
                  <a:moveTo>
                    <a:pt x="2439701" y="253999"/>
                  </a:moveTo>
                  <a:lnTo>
                    <a:pt x="2431414" y="241299"/>
                  </a:lnTo>
                  <a:lnTo>
                    <a:pt x="2433071" y="241299"/>
                  </a:lnTo>
                  <a:lnTo>
                    <a:pt x="2439701" y="253999"/>
                  </a:lnTo>
                  <a:close/>
                </a:path>
                <a:path w="3477260" h="2324100">
                  <a:moveTo>
                    <a:pt x="2465935" y="266699"/>
                  </a:moveTo>
                  <a:lnTo>
                    <a:pt x="2454618" y="266699"/>
                  </a:lnTo>
                  <a:lnTo>
                    <a:pt x="2452961" y="253999"/>
                  </a:lnTo>
                  <a:lnTo>
                    <a:pt x="2453815" y="253999"/>
                  </a:lnTo>
                  <a:lnTo>
                    <a:pt x="2451303" y="241299"/>
                  </a:lnTo>
                  <a:lnTo>
                    <a:pt x="2465727" y="241299"/>
                  </a:lnTo>
                  <a:lnTo>
                    <a:pt x="2459590" y="253999"/>
                  </a:lnTo>
                  <a:lnTo>
                    <a:pt x="2465935" y="266699"/>
                  </a:lnTo>
                  <a:close/>
                </a:path>
                <a:path w="3477260" h="2324100">
                  <a:moveTo>
                    <a:pt x="2482793" y="266699"/>
                  </a:moveTo>
                  <a:lnTo>
                    <a:pt x="2466219" y="266699"/>
                  </a:lnTo>
                  <a:lnTo>
                    <a:pt x="2467876" y="253999"/>
                  </a:lnTo>
                  <a:lnTo>
                    <a:pt x="2468938" y="241299"/>
                  </a:lnTo>
                  <a:lnTo>
                    <a:pt x="2483699" y="241299"/>
                  </a:lnTo>
                  <a:lnTo>
                    <a:pt x="2482846" y="253252"/>
                  </a:lnTo>
                  <a:lnTo>
                    <a:pt x="2482793" y="266699"/>
                  </a:lnTo>
                  <a:close/>
                </a:path>
                <a:path w="3477260" h="2324100">
                  <a:moveTo>
                    <a:pt x="2501569" y="253999"/>
                  </a:moveTo>
                  <a:lnTo>
                    <a:pt x="2491080" y="253999"/>
                  </a:lnTo>
                  <a:lnTo>
                    <a:pt x="2496441" y="241299"/>
                  </a:lnTo>
                  <a:lnTo>
                    <a:pt x="2499160" y="241299"/>
                  </a:lnTo>
                  <a:lnTo>
                    <a:pt x="2501569" y="253999"/>
                  </a:lnTo>
                  <a:close/>
                </a:path>
                <a:path w="3477260" h="2324100">
                  <a:moveTo>
                    <a:pt x="2585552" y="253999"/>
                  </a:moveTo>
                  <a:lnTo>
                    <a:pt x="2564006" y="253999"/>
                  </a:lnTo>
                  <a:lnTo>
                    <a:pt x="2562348" y="241299"/>
                  </a:lnTo>
                  <a:lnTo>
                    <a:pt x="2589566" y="241299"/>
                  </a:lnTo>
                  <a:lnTo>
                    <a:pt x="2585552" y="253999"/>
                  </a:lnTo>
                  <a:close/>
                </a:path>
                <a:path w="3477260" h="2324100">
                  <a:moveTo>
                    <a:pt x="2628645" y="253999"/>
                  </a:moveTo>
                  <a:lnTo>
                    <a:pt x="2630302" y="241299"/>
                  </a:lnTo>
                  <a:lnTo>
                    <a:pt x="2630302" y="247650"/>
                  </a:lnTo>
                  <a:lnTo>
                    <a:pt x="2628645" y="253999"/>
                  </a:lnTo>
                  <a:close/>
                </a:path>
                <a:path w="3477260" h="2324100">
                  <a:moveTo>
                    <a:pt x="2660135" y="266699"/>
                  </a:moveTo>
                  <a:lnTo>
                    <a:pt x="2626987" y="266699"/>
                  </a:lnTo>
                  <a:lnTo>
                    <a:pt x="2630302" y="253999"/>
                  </a:lnTo>
                  <a:lnTo>
                    <a:pt x="2630302" y="247650"/>
                  </a:lnTo>
                  <a:lnTo>
                    <a:pt x="2631960" y="241299"/>
                  </a:lnTo>
                  <a:lnTo>
                    <a:pt x="2653506" y="241299"/>
                  </a:lnTo>
                  <a:lnTo>
                    <a:pt x="2645452" y="253999"/>
                  </a:lnTo>
                  <a:lnTo>
                    <a:pt x="2657934" y="253999"/>
                  </a:lnTo>
                  <a:lnTo>
                    <a:pt x="2660135" y="266699"/>
                  </a:lnTo>
                  <a:close/>
                </a:path>
                <a:path w="3477260" h="2324100">
                  <a:moveTo>
                    <a:pt x="2661793" y="253999"/>
                  </a:moveTo>
                  <a:lnTo>
                    <a:pt x="2658478" y="253999"/>
                  </a:lnTo>
                  <a:lnTo>
                    <a:pt x="2653506" y="241299"/>
                  </a:lnTo>
                  <a:lnTo>
                    <a:pt x="2671738" y="241299"/>
                  </a:lnTo>
                  <a:lnTo>
                    <a:pt x="2673355" y="242925"/>
                  </a:lnTo>
                  <a:lnTo>
                    <a:pt x="2661793" y="253999"/>
                  </a:lnTo>
                  <a:close/>
                </a:path>
                <a:path w="3477260" h="2324100">
                  <a:moveTo>
                    <a:pt x="2684375" y="253999"/>
                  </a:moveTo>
                  <a:lnTo>
                    <a:pt x="2673355" y="242925"/>
                  </a:lnTo>
                  <a:lnTo>
                    <a:pt x="2675052" y="241299"/>
                  </a:lnTo>
                  <a:lnTo>
                    <a:pt x="2689555" y="241299"/>
                  </a:lnTo>
                  <a:lnTo>
                    <a:pt x="2684375" y="253999"/>
                  </a:lnTo>
                  <a:close/>
                </a:path>
                <a:path w="3477260" h="2324100">
                  <a:moveTo>
                    <a:pt x="2728089" y="253999"/>
                  </a:moveTo>
                  <a:lnTo>
                    <a:pt x="2706543" y="253999"/>
                  </a:lnTo>
                  <a:lnTo>
                    <a:pt x="2699913" y="241299"/>
                  </a:lnTo>
                  <a:lnTo>
                    <a:pt x="2732751" y="241299"/>
                  </a:lnTo>
                  <a:lnTo>
                    <a:pt x="2728089" y="253999"/>
                  </a:lnTo>
                  <a:close/>
                </a:path>
                <a:path w="3477260" h="2324100">
                  <a:moveTo>
                    <a:pt x="2780142" y="253999"/>
                  </a:moveTo>
                  <a:lnTo>
                    <a:pt x="2771182" y="253999"/>
                  </a:lnTo>
                  <a:lnTo>
                    <a:pt x="2766391" y="241299"/>
                  </a:lnTo>
                  <a:lnTo>
                    <a:pt x="2784441" y="241299"/>
                  </a:lnTo>
                  <a:lnTo>
                    <a:pt x="2780142" y="253999"/>
                  </a:lnTo>
                  <a:close/>
                </a:path>
                <a:path w="3477260" h="2324100">
                  <a:moveTo>
                    <a:pt x="2810960" y="253999"/>
                  </a:moveTo>
                  <a:lnTo>
                    <a:pt x="2802673" y="253999"/>
                  </a:lnTo>
                  <a:lnTo>
                    <a:pt x="2791770" y="241299"/>
                  </a:lnTo>
                  <a:lnTo>
                    <a:pt x="2805987" y="241299"/>
                  </a:lnTo>
                  <a:lnTo>
                    <a:pt x="2810960" y="253999"/>
                  </a:lnTo>
                  <a:close/>
                </a:path>
                <a:path w="3477260" h="2324100">
                  <a:moveTo>
                    <a:pt x="2815932" y="253999"/>
                  </a:moveTo>
                  <a:lnTo>
                    <a:pt x="2810960" y="253999"/>
                  </a:lnTo>
                  <a:lnTo>
                    <a:pt x="2812617" y="241299"/>
                  </a:lnTo>
                  <a:lnTo>
                    <a:pt x="2815932" y="253999"/>
                  </a:lnTo>
                  <a:close/>
                </a:path>
                <a:path w="3477260" h="2324100">
                  <a:moveTo>
                    <a:pt x="2835821" y="253999"/>
                  </a:moveTo>
                  <a:lnTo>
                    <a:pt x="2827534" y="253999"/>
                  </a:lnTo>
                  <a:lnTo>
                    <a:pt x="2821966" y="241299"/>
                  </a:lnTo>
                  <a:lnTo>
                    <a:pt x="2839135" y="241299"/>
                  </a:lnTo>
                  <a:lnTo>
                    <a:pt x="2835821" y="253999"/>
                  </a:lnTo>
                  <a:close/>
                </a:path>
                <a:path w="3477260" h="2324100">
                  <a:moveTo>
                    <a:pt x="2860682" y="266699"/>
                  </a:moveTo>
                  <a:lnTo>
                    <a:pt x="2852395" y="253999"/>
                  </a:lnTo>
                  <a:lnTo>
                    <a:pt x="2850737" y="253999"/>
                  </a:lnTo>
                  <a:lnTo>
                    <a:pt x="2852395" y="241299"/>
                  </a:lnTo>
                  <a:lnTo>
                    <a:pt x="2868969" y="241299"/>
                  </a:lnTo>
                  <a:lnTo>
                    <a:pt x="2870626" y="253999"/>
                  </a:lnTo>
                  <a:lnTo>
                    <a:pt x="2860682" y="266699"/>
                  </a:lnTo>
                  <a:close/>
                </a:path>
                <a:path w="3477260" h="2324100">
                  <a:moveTo>
                    <a:pt x="2888858" y="253999"/>
                  </a:moveTo>
                  <a:lnTo>
                    <a:pt x="2875598" y="253999"/>
                  </a:lnTo>
                  <a:lnTo>
                    <a:pt x="2870056" y="241299"/>
                  </a:lnTo>
                  <a:lnTo>
                    <a:pt x="2887200" y="241299"/>
                  </a:lnTo>
                  <a:lnTo>
                    <a:pt x="2888858" y="253999"/>
                  </a:lnTo>
                  <a:close/>
                </a:path>
                <a:path w="3477260" h="2324100">
                  <a:moveTo>
                    <a:pt x="2908747" y="253999"/>
                  </a:moveTo>
                  <a:lnTo>
                    <a:pt x="2892173" y="253999"/>
                  </a:lnTo>
                  <a:lnTo>
                    <a:pt x="2897145" y="241299"/>
                  </a:lnTo>
                  <a:lnTo>
                    <a:pt x="2903774" y="241299"/>
                  </a:lnTo>
                  <a:lnTo>
                    <a:pt x="2908747" y="253999"/>
                  </a:lnTo>
                  <a:close/>
                </a:path>
                <a:path w="3477260" h="2324100">
                  <a:moveTo>
                    <a:pt x="2946867" y="253999"/>
                  </a:moveTo>
                  <a:lnTo>
                    <a:pt x="2918070" y="253999"/>
                  </a:lnTo>
                  <a:lnTo>
                    <a:pt x="2917215" y="241299"/>
                  </a:lnTo>
                  <a:lnTo>
                    <a:pt x="2951839" y="241299"/>
                  </a:lnTo>
                  <a:lnTo>
                    <a:pt x="2946867" y="253999"/>
                  </a:lnTo>
                  <a:close/>
                </a:path>
                <a:path w="3477260" h="2324100">
                  <a:moveTo>
                    <a:pt x="3004876" y="253999"/>
                  </a:moveTo>
                  <a:lnTo>
                    <a:pt x="2968413" y="253999"/>
                  </a:lnTo>
                  <a:lnTo>
                    <a:pt x="2963571" y="241299"/>
                  </a:lnTo>
                  <a:lnTo>
                    <a:pt x="2999904" y="241299"/>
                  </a:lnTo>
                  <a:lnTo>
                    <a:pt x="3004876" y="253999"/>
                  </a:lnTo>
                  <a:close/>
                </a:path>
                <a:path w="3477260" h="2324100">
                  <a:moveTo>
                    <a:pt x="3013163" y="253999"/>
                  </a:moveTo>
                  <a:lnTo>
                    <a:pt x="3011506" y="241299"/>
                  </a:lnTo>
                  <a:lnTo>
                    <a:pt x="3013163" y="241299"/>
                  </a:lnTo>
                  <a:lnTo>
                    <a:pt x="3013163" y="253999"/>
                  </a:lnTo>
                  <a:close/>
                </a:path>
                <a:path w="3477260" h="2324100">
                  <a:moveTo>
                    <a:pt x="2245784" y="253999"/>
                  </a:moveTo>
                  <a:lnTo>
                    <a:pt x="2232525" y="253999"/>
                  </a:lnTo>
                  <a:lnTo>
                    <a:pt x="2236503" y="243839"/>
                  </a:lnTo>
                  <a:lnTo>
                    <a:pt x="2245784" y="253999"/>
                  </a:lnTo>
                  <a:close/>
                </a:path>
                <a:path w="3477260" h="2324100">
                  <a:moveTo>
                    <a:pt x="2156285" y="253999"/>
                  </a:moveTo>
                  <a:lnTo>
                    <a:pt x="2151105" y="253999"/>
                  </a:lnTo>
                  <a:lnTo>
                    <a:pt x="2152345" y="249687"/>
                  </a:lnTo>
                  <a:lnTo>
                    <a:pt x="2156285" y="253999"/>
                  </a:lnTo>
                  <a:close/>
                </a:path>
                <a:path w="3477260" h="2324100">
                  <a:moveTo>
                    <a:pt x="1460174" y="266699"/>
                  </a:moveTo>
                  <a:lnTo>
                    <a:pt x="1440907" y="266699"/>
                  </a:lnTo>
                  <a:lnTo>
                    <a:pt x="1442227" y="253999"/>
                  </a:lnTo>
                  <a:lnTo>
                    <a:pt x="1453544" y="253999"/>
                  </a:lnTo>
                  <a:lnTo>
                    <a:pt x="1460174" y="266699"/>
                  </a:lnTo>
                  <a:close/>
                </a:path>
                <a:path w="3477260" h="2324100">
                  <a:moveTo>
                    <a:pt x="1499952" y="266699"/>
                  </a:moveTo>
                  <a:lnTo>
                    <a:pt x="1476748" y="266699"/>
                  </a:lnTo>
                  <a:lnTo>
                    <a:pt x="1470300" y="253999"/>
                  </a:lnTo>
                  <a:lnTo>
                    <a:pt x="1501609" y="253999"/>
                  </a:lnTo>
                  <a:lnTo>
                    <a:pt x="1499952" y="266699"/>
                  </a:lnTo>
                  <a:close/>
                </a:path>
                <a:path w="3477260" h="2324100">
                  <a:moveTo>
                    <a:pt x="1516526" y="266699"/>
                  </a:moveTo>
                  <a:lnTo>
                    <a:pt x="1511139" y="253999"/>
                  </a:lnTo>
                  <a:lnTo>
                    <a:pt x="1518183" y="253999"/>
                  </a:lnTo>
                  <a:lnTo>
                    <a:pt x="1519841" y="258233"/>
                  </a:lnTo>
                  <a:lnTo>
                    <a:pt x="1516526" y="266699"/>
                  </a:lnTo>
                  <a:close/>
                </a:path>
                <a:path w="3477260" h="2324100">
                  <a:moveTo>
                    <a:pt x="1520077" y="257628"/>
                  </a:moveTo>
                  <a:lnTo>
                    <a:pt x="1518183" y="253999"/>
                  </a:lnTo>
                  <a:lnTo>
                    <a:pt x="1521498" y="253999"/>
                  </a:lnTo>
                  <a:lnTo>
                    <a:pt x="1520077" y="257628"/>
                  </a:lnTo>
                  <a:close/>
                </a:path>
                <a:path w="3477260" h="2324100">
                  <a:moveTo>
                    <a:pt x="1543044" y="266699"/>
                  </a:moveTo>
                  <a:lnTo>
                    <a:pt x="1524813" y="266699"/>
                  </a:lnTo>
                  <a:lnTo>
                    <a:pt x="1524114" y="253999"/>
                  </a:lnTo>
                  <a:lnTo>
                    <a:pt x="1540817" y="253999"/>
                  </a:lnTo>
                  <a:lnTo>
                    <a:pt x="1543044" y="266699"/>
                  </a:lnTo>
                  <a:close/>
                </a:path>
                <a:path w="3477260" h="2324100">
                  <a:moveTo>
                    <a:pt x="1583444" y="266699"/>
                  </a:moveTo>
                  <a:lnTo>
                    <a:pt x="1549674" y="266699"/>
                  </a:lnTo>
                  <a:lnTo>
                    <a:pt x="1553092" y="253999"/>
                  </a:lnTo>
                  <a:lnTo>
                    <a:pt x="1585722" y="253999"/>
                  </a:lnTo>
                  <a:lnTo>
                    <a:pt x="1583444" y="266699"/>
                  </a:lnTo>
                  <a:close/>
                </a:path>
                <a:path w="3477260" h="2324100">
                  <a:moveTo>
                    <a:pt x="1619285" y="266699"/>
                  </a:moveTo>
                  <a:lnTo>
                    <a:pt x="1602219" y="266699"/>
                  </a:lnTo>
                  <a:lnTo>
                    <a:pt x="1603332" y="253999"/>
                  </a:lnTo>
                  <a:lnTo>
                    <a:pt x="1617627" y="253999"/>
                  </a:lnTo>
                  <a:lnTo>
                    <a:pt x="1619285" y="266699"/>
                  </a:lnTo>
                  <a:close/>
                </a:path>
                <a:path w="3477260" h="2324100">
                  <a:moveTo>
                    <a:pt x="1655851" y="266699"/>
                  </a:moveTo>
                  <a:lnTo>
                    <a:pt x="1619285" y="266699"/>
                  </a:lnTo>
                  <a:lnTo>
                    <a:pt x="1627572" y="253999"/>
                  </a:lnTo>
                  <a:lnTo>
                    <a:pt x="1656576" y="253999"/>
                  </a:lnTo>
                  <a:lnTo>
                    <a:pt x="1655851" y="266699"/>
                  </a:lnTo>
                  <a:close/>
                </a:path>
                <a:path w="3477260" h="2324100">
                  <a:moveTo>
                    <a:pt x="1703813" y="266699"/>
                  </a:moveTo>
                  <a:lnTo>
                    <a:pt x="1662377" y="266699"/>
                  </a:lnTo>
                  <a:lnTo>
                    <a:pt x="1657302" y="253999"/>
                  </a:lnTo>
                  <a:lnTo>
                    <a:pt x="1705470" y="253999"/>
                  </a:lnTo>
                  <a:lnTo>
                    <a:pt x="1703813" y="266699"/>
                  </a:lnTo>
                  <a:close/>
                </a:path>
                <a:path w="3477260" h="2324100">
                  <a:moveTo>
                    <a:pt x="1715414" y="266699"/>
                  </a:moveTo>
                  <a:lnTo>
                    <a:pt x="1708785" y="266699"/>
                  </a:lnTo>
                  <a:lnTo>
                    <a:pt x="1705470" y="253999"/>
                  </a:lnTo>
                  <a:lnTo>
                    <a:pt x="1710442" y="253999"/>
                  </a:lnTo>
                  <a:lnTo>
                    <a:pt x="1715414" y="266699"/>
                  </a:lnTo>
                  <a:close/>
                </a:path>
                <a:path w="3477260" h="2324100">
                  <a:moveTo>
                    <a:pt x="1746905" y="266699"/>
                  </a:moveTo>
                  <a:lnTo>
                    <a:pt x="1730331" y="266699"/>
                  </a:lnTo>
                  <a:lnTo>
                    <a:pt x="1728544" y="253999"/>
                  </a:lnTo>
                  <a:lnTo>
                    <a:pt x="1743590" y="253999"/>
                  </a:lnTo>
                  <a:lnTo>
                    <a:pt x="1746905" y="266699"/>
                  </a:lnTo>
                  <a:close/>
                </a:path>
                <a:path w="3477260" h="2324100">
                  <a:moveTo>
                    <a:pt x="1762029" y="266699"/>
                  </a:moveTo>
                  <a:lnTo>
                    <a:pt x="1748563" y="266699"/>
                  </a:lnTo>
                  <a:lnTo>
                    <a:pt x="1755192" y="253999"/>
                  </a:lnTo>
                  <a:lnTo>
                    <a:pt x="1762831" y="253999"/>
                  </a:lnTo>
                  <a:lnTo>
                    <a:pt x="1762029" y="266699"/>
                  </a:lnTo>
                  <a:close/>
                </a:path>
                <a:path w="3477260" h="2324100">
                  <a:moveTo>
                    <a:pt x="1780053" y="279399"/>
                  </a:moveTo>
                  <a:lnTo>
                    <a:pt x="1773423" y="279399"/>
                  </a:lnTo>
                  <a:lnTo>
                    <a:pt x="1768710" y="266699"/>
                  </a:lnTo>
                  <a:lnTo>
                    <a:pt x="1770523" y="253999"/>
                  </a:lnTo>
                  <a:lnTo>
                    <a:pt x="1776686" y="253999"/>
                  </a:lnTo>
                  <a:lnTo>
                    <a:pt x="1785025" y="266699"/>
                  </a:lnTo>
                  <a:lnTo>
                    <a:pt x="1786683" y="266699"/>
                  </a:lnTo>
                  <a:lnTo>
                    <a:pt x="1780053" y="279399"/>
                  </a:lnTo>
                  <a:close/>
                </a:path>
                <a:path w="3477260" h="2324100">
                  <a:moveTo>
                    <a:pt x="1803257" y="266699"/>
                  </a:moveTo>
                  <a:lnTo>
                    <a:pt x="1785025" y="266699"/>
                  </a:lnTo>
                  <a:lnTo>
                    <a:pt x="1789738" y="253999"/>
                  </a:lnTo>
                  <a:lnTo>
                    <a:pt x="1798543" y="253999"/>
                  </a:lnTo>
                  <a:lnTo>
                    <a:pt x="1803257" y="266699"/>
                  </a:lnTo>
                  <a:close/>
                </a:path>
                <a:path w="3477260" h="2324100">
                  <a:moveTo>
                    <a:pt x="1848007" y="266699"/>
                  </a:moveTo>
                  <a:lnTo>
                    <a:pt x="1803257" y="266699"/>
                  </a:lnTo>
                  <a:lnTo>
                    <a:pt x="1808229" y="253999"/>
                  </a:lnTo>
                  <a:lnTo>
                    <a:pt x="1851322" y="253999"/>
                  </a:lnTo>
                  <a:lnTo>
                    <a:pt x="1848007" y="266699"/>
                  </a:lnTo>
                  <a:close/>
                </a:path>
                <a:path w="3477260" h="2324100">
                  <a:moveTo>
                    <a:pt x="1873593" y="266699"/>
                  </a:moveTo>
                  <a:lnTo>
                    <a:pt x="1856294" y="266699"/>
                  </a:lnTo>
                  <a:lnTo>
                    <a:pt x="1857951" y="253999"/>
                  </a:lnTo>
                  <a:lnTo>
                    <a:pt x="1871211" y="253999"/>
                  </a:lnTo>
                  <a:lnTo>
                    <a:pt x="1873593" y="266699"/>
                  </a:lnTo>
                  <a:close/>
                </a:path>
                <a:path w="3477260" h="2324100">
                  <a:moveTo>
                    <a:pt x="1910988" y="279399"/>
                  </a:moveTo>
                  <a:lnTo>
                    <a:pt x="1879498" y="279399"/>
                  </a:lnTo>
                  <a:lnTo>
                    <a:pt x="1879498" y="253999"/>
                  </a:lnTo>
                  <a:lnTo>
                    <a:pt x="1892757" y="253999"/>
                  </a:lnTo>
                  <a:lnTo>
                    <a:pt x="1896072" y="266699"/>
                  </a:lnTo>
                  <a:lnTo>
                    <a:pt x="1904359" y="266699"/>
                  </a:lnTo>
                  <a:lnTo>
                    <a:pt x="1910988" y="279399"/>
                  </a:lnTo>
                  <a:close/>
                </a:path>
                <a:path w="3477260" h="2324100">
                  <a:moveTo>
                    <a:pt x="1937507" y="266699"/>
                  </a:moveTo>
                  <a:lnTo>
                    <a:pt x="1898351" y="266699"/>
                  </a:lnTo>
                  <a:lnTo>
                    <a:pt x="1900552" y="253999"/>
                  </a:lnTo>
                  <a:lnTo>
                    <a:pt x="1927562" y="253999"/>
                  </a:lnTo>
                  <a:lnTo>
                    <a:pt x="1937507" y="266699"/>
                  </a:lnTo>
                  <a:close/>
                </a:path>
                <a:path w="3477260" h="2324100">
                  <a:moveTo>
                    <a:pt x="1944136" y="266699"/>
                  </a:moveTo>
                  <a:lnTo>
                    <a:pt x="1945794" y="253999"/>
                  </a:lnTo>
                  <a:lnTo>
                    <a:pt x="1945794" y="262466"/>
                  </a:lnTo>
                  <a:lnTo>
                    <a:pt x="1944136" y="266699"/>
                  </a:lnTo>
                  <a:close/>
                </a:path>
                <a:path w="3477260" h="2324100">
                  <a:moveTo>
                    <a:pt x="2012090" y="266699"/>
                  </a:moveTo>
                  <a:lnTo>
                    <a:pt x="1945794" y="266699"/>
                  </a:lnTo>
                  <a:lnTo>
                    <a:pt x="1945794" y="262466"/>
                  </a:lnTo>
                  <a:lnTo>
                    <a:pt x="1949109" y="253999"/>
                  </a:lnTo>
                  <a:lnTo>
                    <a:pt x="2019445" y="253999"/>
                  </a:lnTo>
                  <a:lnTo>
                    <a:pt x="2019890" y="254747"/>
                  </a:lnTo>
                  <a:lnTo>
                    <a:pt x="2012090" y="266699"/>
                  </a:lnTo>
                  <a:close/>
                </a:path>
                <a:path w="3477260" h="2324100">
                  <a:moveTo>
                    <a:pt x="2030322" y="266699"/>
                  </a:moveTo>
                  <a:lnTo>
                    <a:pt x="2027007" y="266699"/>
                  </a:lnTo>
                  <a:lnTo>
                    <a:pt x="2019890" y="254747"/>
                  </a:lnTo>
                  <a:lnTo>
                    <a:pt x="2020377" y="253999"/>
                  </a:lnTo>
                  <a:lnTo>
                    <a:pt x="2025350" y="253999"/>
                  </a:lnTo>
                  <a:lnTo>
                    <a:pt x="2030322" y="266699"/>
                  </a:lnTo>
                  <a:close/>
                </a:path>
                <a:path w="3477260" h="2324100">
                  <a:moveTo>
                    <a:pt x="2036951" y="266699"/>
                  </a:moveTo>
                  <a:lnTo>
                    <a:pt x="2030322" y="266699"/>
                  </a:lnTo>
                  <a:lnTo>
                    <a:pt x="2025350" y="253999"/>
                  </a:lnTo>
                  <a:lnTo>
                    <a:pt x="2033662" y="253999"/>
                  </a:lnTo>
                  <a:lnTo>
                    <a:pt x="2036951" y="266699"/>
                  </a:lnTo>
                  <a:close/>
                </a:path>
                <a:path w="3477260" h="2324100">
                  <a:moveTo>
                    <a:pt x="2085016" y="266699"/>
                  </a:moveTo>
                  <a:lnTo>
                    <a:pt x="2036951" y="266699"/>
                  </a:lnTo>
                  <a:lnTo>
                    <a:pt x="2038609" y="253999"/>
                  </a:lnTo>
                  <a:lnTo>
                    <a:pt x="2078386" y="253999"/>
                  </a:lnTo>
                  <a:lnTo>
                    <a:pt x="2085016" y="266699"/>
                  </a:lnTo>
                  <a:close/>
                </a:path>
                <a:path w="3477260" h="2324100">
                  <a:moveTo>
                    <a:pt x="2141368" y="266699"/>
                  </a:moveTo>
                  <a:lnTo>
                    <a:pt x="2135904" y="266699"/>
                  </a:lnTo>
                  <a:lnTo>
                    <a:pt x="2132460" y="253999"/>
                  </a:lnTo>
                  <a:lnTo>
                    <a:pt x="2147998" y="253999"/>
                  </a:lnTo>
                  <a:lnTo>
                    <a:pt x="2141368" y="266699"/>
                  </a:lnTo>
                  <a:close/>
                </a:path>
                <a:path w="3477260" h="2324100">
                  <a:moveTo>
                    <a:pt x="2167887" y="266699"/>
                  </a:moveTo>
                  <a:lnTo>
                    <a:pt x="2156492" y="266699"/>
                  </a:lnTo>
                  <a:lnTo>
                    <a:pt x="2154601" y="253999"/>
                  </a:lnTo>
                  <a:lnTo>
                    <a:pt x="2172677" y="253999"/>
                  </a:lnTo>
                  <a:lnTo>
                    <a:pt x="2167887" y="266699"/>
                  </a:lnTo>
                  <a:close/>
                </a:path>
                <a:path w="3477260" h="2324100">
                  <a:moveTo>
                    <a:pt x="2207664" y="266699"/>
                  </a:moveTo>
                  <a:lnTo>
                    <a:pt x="2174516" y="266699"/>
                  </a:lnTo>
                  <a:lnTo>
                    <a:pt x="2176640" y="253999"/>
                  </a:lnTo>
                  <a:lnTo>
                    <a:pt x="2207768" y="253999"/>
                  </a:lnTo>
                  <a:lnTo>
                    <a:pt x="2207664" y="266699"/>
                  </a:lnTo>
                  <a:close/>
                </a:path>
                <a:path w="3477260" h="2324100">
                  <a:moveTo>
                    <a:pt x="2250756" y="266699"/>
                  </a:moveTo>
                  <a:lnTo>
                    <a:pt x="2217609" y="266699"/>
                  </a:lnTo>
                  <a:lnTo>
                    <a:pt x="2222581" y="253999"/>
                  </a:lnTo>
                  <a:lnTo>
                    <a:pt x="2249099" y="253999"/>
                  </a:lnTo>
                  <a:lnTo>
                    <a:pt x="2250756" y="266699"/>
                  </a:lnTo>
                  <a:close/>
                </a:path>
                <a:path w="3477260" h="2324100">
                  <a:moveTo>
                    <a:pt x="2265673" y="266699"/>
                  </a:moveTo>
                  <a:lnTo>
                    <a:pt x="2250756" y="266699"/>
                  </a:lnTo>
                  <a:lnTo>
                    <a:pt x="2249099" y="253999"/>
                  </a:lnTo>
                  <a:lnTo>
                    <a:pt x="2265673" y="253999"/>
                  </a:lnTo>
                  <a:lnTo>
                    <a:pt x="2265673" y="266699"/>
                  </a:lnTo>
                  <a:close/>
                </a:path>
                <a:path w="3477260" h="2324100">
                  <a:moveTo>
                    <a:pt x="2283904" y="266699"/>
                  </a:moveTo>
                  <a:lnTo>
                    <a:pt x="2269350" y="266699"/>
                  </a:lnTo>
                  <a:lnTo>
                    <a:pt x="2266916" y="253999"/>
                  </a:lnTo>
                  <a:lnTo>
                    <a:pt x="2283904" y="253999"/>
                  </a:lnTo>
                  <a:lnTo>
                    <a:pt x="2283904" y="266699"/>
                  </a:lnTo>
                  <a:close/>
                </a:path>
                <a:path w="3477260" h="2324100">
                  <a:moveTo>
                    <a:pt x="2322673" y="266699"/>
                  </a:moveTo>
                  <a:lnTo>
                    <a:pt x="2300478" y="266699"/>
                  </a:lnTo>
                  <a:lnTo>
                    <a:pt x="2303793" y="253999"/>
                  </a:lnTo>
                  <a:lnTo>
                    <a:pt x="2317053" y="253999"/>
                  </a:lnTo>
                  <a:lnTo>
                    <a:pt x="2322673" y="266699"/>
                  </a:lnTo>
                  <a:close/>
                </a:path>
                <a:path w="3477260" h="2324100">
                  <a:moveTo>
                    <a:pt x="2333627" y="266699"/>
                  </a:moveTo>
                  <a:lnTo>
                    <a:pt x="2324718" y="266699"/>
                  </a:lnTo>
                  <a:lnTo>
                    <a:pt x="2327075" y="253999"/>
                  </a:lnTo>
                  <a:lnTo>
                    <a:pt x="2333627" y="266699"/>
                  </a:lnTo>
                  <a:close/>
                </a:path>
                <a:path w="3477260" h="2324100">
                  <a:moveTo>
                    <a:pt x="2411526" y="266699"/>
                  </a:moveTo>
                  <a:lnTo>
                    <a:pt x="2388322" y="266699"/>
                  </a:lnTo>
                  <a:lnTo>
                    <a:pt x="2385007" y="253999"/>
                  </a:lnTo>
                  <a:lnTo>
                    <a:pt x="2406554" y="253999"/>
                  </a:lnTo>
                  <a:lnTo>
                    <a:pt x="2411526" y="266699"/>
                  </a:lnTo>
                  <a:close/>
                </a:path>
                <a:path w="3477260" h="2324100">
                  <a:moveTo>
                    <a:pt x="2407564" y="279399"/>
                  </a:moveTo>
                  <a:lnTo>
                    <a:pt x="2401374" y="279399"/>
                  </a:lnTo>
                  <a:lnTo>
                    <a:pt x="2397360" y="266699"/>
                  </a:lnTo>
                  <a:lnTo>
                    <a:pt x="2411526" y="266699"/>
                  </a:lnTo>
                  <a:lnTo>
                    <a:pt x="2413183" y="253999"/>
                  </a:lnTo>
                  <a:lnTo>
                    <a:pt x="2414841" y="266699"/>
                  </a:lnTo>
                  <a:lnTo>
                    <a:pt x="2407564" y="279399"/>
                  </a:lnTo>
                  <a:close/>
                </a:path>
                <a:path w="3477260" h="2324100">
                  <a:moveTo>
                    <a:pt x="2451898" y="266699"/>
                  </a:moveTo>
                  <a:lnTo>
                    <a:pt x="2419813" y="266699"/>
                  </a:lnTo>
                  <a:lnTo>
                    <a:pt x="2416498" y="253999"/>
                  </a:lnTo>
                  <a:lnTo>
                    <a:pt x="2447988" y="253999"/>
                  </a:lnTo>
                  <a:lnTo>
                    <a:pt x="2451898" y="266699"/>
                  </a:lnTo>
                  <a:close/>
                </a:path>
                <a:path w="3477260" h="2324100">
                  <a:moveTo>
                    <a:pt x="2519256" y="266699"/>
                  </a:moveTo>
                  <a:lnTo>
                    <a:pt x="2491080" y="266699"/>
                  </a:lnTo>
                  <a:lnTo>
                    <a:pt x="2486108" y="253999"/>
                  </a:lnTo>
                  <a:lnTo>
                    <a:pt x="2518842" y="253999"/>
                  </a:lnTo>
                  <a:lnTo>
                    <a:pt x="2519256" y="266699"/>
                  </a:lnTo>
                  <a:close/>
                </a:path>
                <a:path w="3477260" h="2324100">
                  <a:moveTo>
                    <a:pt x="2544117" y="279399"/>
                  </a:moveTo>
                  <a:lnTo>
                    <a:pt x="2517599" y="279399"/>
                  </a:lnTo>
                  <a:lnTo>
                    <a:pt x="2515941" y="266699"/>
                  </a:lnTo>
                  <a:lnTo>
                    <a:pt x="2530858" y="266699"/>
                  </a:lnTo>
                  <a:lnTo>
                    <a:pt x="2529201" y="253999"/>
                  </a:lnTo>
                  <a:lnTo>
                    <a:pt x="2545775" y="253999"/>
                  </a:lnTo>
                  <a:lnTo>
                    <a:pt x="2549090" y="266699"/>
                  </a:lnTo>
                  <a:lnTo>
                    <a:pt x="2544117" y="279399"/>
                  </a:lnTo>
                  <a:close/>
                </a:path>
                <a:path w="3477260" h="2324100">
                  <a:moveTo>
                    <a:pt x="2563540" y="266699"/>
                  </a:moveTo>
                  <a:lnTo>
                    <a:pt x="2549090" y="266699"/>
                  </a:lnTo>
                  <a:lnTo>
                    <a:pt x="2556393" y="253999"/>
                  </a:lnTo>
                  <a:lnTo>
                    <a:pt x="2560277" y="253999"/>
                  </a:lnTo>
                  <a:lnTo>
                    <a:pt x="2563540" y="266699"/>
                  </a:lnTo>
                  <a:close/>
                </a:path>
                <a:path w="3477260" h="2324100">
                  <a:moveTo>
                    <a:pt x="2575608" y="266699"/>
                  </a:moveTo>
                  <a:lnTo>
                    <a:pt x="2568978" y="266699"/>
                  </a:lnTo>
                  <a:lnTo>
                    <a:pt x="2565663" y="253999"/>
                  </a:lnTo>
                  <a:lnTo>
                    <a:pt x="2578923" y="253999"/>
                  </a:lnTo>
                  <a:lnTo>
                    <a:pt x="2575608" y="266699"/>
                  </a:lnTo>
                  <a:close/>
                </a:path>
                <a:path w="3477260" h="2324100">
                  <a:moveTo>
                    <a:pt x="2578923" y="266699"/>
                  </a:moveTo>
                  <a:lnTo>
                    <a:pt x="2578923" y="253999"/>
                  </a:lnTo>
                  <a:lnTo>
                    <a:pt x="2582238" y="253999"/>
                  </a:lnTo>
                  <a:lnTo>
                    <a:pt x="2578923" y="266699"/>
                  </a:lnTo>
                  <a:close/>
                </a:path>
                <a:path w="3477260" h="2324100">
                  <a:moveTo>
                    <a:pt x="2597154" y="266699"/>
                  </a:moveTo>
                  <a:lnTo>
                    <a:pt x="2578923" y="266699"/>
                  </a:lnTo>
                  <a:lnTo>
                    <a:pt x="2582238" y="253999"/>
                  </a:lnTo>
                  <a:lnTo>
                    <a:pt x="2595496" y="253999"/>
                  </a:lnTo>
                  <a:lnTo>
                    <a:pt x="2597154" y="266699"/>
                  </a:lnTo>
                  <a:close/>
                </a:path>
                <a:path w="3477260" h="2324100">
                  <a:moveTo>
                    <a:pt x="2689451" y="266699"/>
                  </a:moveTo>
                  <a:lnTo>
                    <a:pt x="2678367" y="266699"/>
                  </a:lnTo>
                  <a:lnTo>
                    <a:pt x="2671738" y="253999"/>
                  </a:lnTo>
                  <a:lnTo>
                    <a:pt x="2689969" y="253999"/>
                  </a:lnTo>
                  <a:lnTo>
                    <a:pt x="2689451" y="266699"/>
                  </a:lnTo>
                  <a:close/>
                </a:path>
                <a:path w="3477260" h="2324100">
                  <a:moveTo>
                    <a:pt x="2709858" y="266699"/>
                  </a:moveTo>
                  <a:lnTo>
                    <a:pt x="2696987" y="266699"/>
                  </a:lnTo>
                  <a:lnTo>
                    <a:pt x="2693491" y="253999"/>
                  </a:lnTo>
                  <a:lnTo>
                    <a:pt x="2713173" y="253999"/>
                  </a:lnTo>
                  <a:lnTo>
                    <a:pt x="2709858" y="266699"/>
                  </a:lnTo>
                  <a:close/>
                </a:path>
                <a:path w="3477260" h="2324100">
                  <a:moveTo>
                    <a:pt x="2754866" y="266699"/>
                  </a:moveTo>
                  <a:lnTo>
                    <a:pt x="2738034" y="266699"/>
                  </a:lnTo>
                  <a:lnTo>
                    <a:pt x="2739691" y="253999"/>
                  </a:lnTo>
                  <a:lnTo>
                    <a:pt x="2751293" y="253999"/>
                  </a:lnTo>
                  <a:lnTo>
                    <a:pt x="2754140" y="261888"/>
                  </a:lnTo>
                  <a:lnTo>
                    <a:pt x="2754866" y="266699"/>
                  </a:lnTo>
                  <a:close/>
                </a:path>
                <a:path w="3477260" h="2324100">
                  <a:moveTo>
                    <a:pt x="2771182" y="266699"/>
                  </a:moveTo>
                  <a:lnTo>
                    <a:pt x="2755877" y="266699"/>
                  </a:lnTo>
                  <a:lnTo>
                    <a:pt x="2754140" y="261888"/>
                  </a:lnTo>
                  <a:lnTo>
                    <a:pt x="2752950" y="253999"/>
                  </a:lnTo>
                  <a:lnTo>
                    <a:pt x="2766209" y="253999"/>
                  </a:lnTo>
                  <a:lnTo>
                    <a:pt x="2771182" y="266699"/>
                  </a:lnTo>
                  <a:close/>
                </a:path>
                <a:path w="3477260" h="2324100">
                  <a:moveTo>
                    <a:pt x="2786927" y="266699"/>
                  </a:moveTo>
                  <a:lnTo>
                    <a:pt x="2771182" y="266699"/>
                  </a:lnTo>
                  <a:lnTo>
                    <a:pt x="2782162" y="253999"/>
                  </a:lnTo>
                  <a:lnTo>
                    <a:pt x="2786927" y="266699"/>
                  </a:lnTo>
                  <a:close/>
                </a:path>
                <a:path w="3477260" h="2324100">
                  <a:moveTo>
                    <a:pt x="2816968" y="266699"/>
                  </a:moveTo>
                  <a:lnTo>
                    <a:pt x="2804330" y="266699"/>
                  </a:lnTo>
                  <a:lnTo>
                    <a:pt x="2801015" y="253999"/>
                  </a:lnTo>
                  <a:lnTo>
                    <a:pt x="2819480" y="253999"/>
                  </a:lnTo>
                  <a:lnTo>
                    <a:pt x="2816968" y="266699"/>
                  </a:lnTo>
                  <a:close/>
                </a:path>
                <a:path w="3477260" h="2324100">
                  <a:moveTo>
                    <a:pt x="2859024" y="279399"/>
                  </a:moveTo>
                  <a:lnTo>
                    <a:pt x="2842450" y="279399"/>
                  </a:lnTo>
                  <a:lnTo>
                    <a:pt x="2837478" y="266699"/>
                  </a:lnTo>
                  <a:lnTo>
                    <a:pt x="2844108" y="266699"/>
                  </a:lnTo>
                  <a:lnTo>
                    <a:pt x="2852395" y="253999"/>
                  </a:lnTo>
                  <a:lnTo>
                    <a:pt x="2859024" y="266699"/>
                  </a:lnTo>
                  <a:lnTo>
                    <a:pt x="2859024" y="279399"/>
                  </a:lnTo>
                  <a:close/>
                </a:path>
                <a:path w="3477260" h="2324100">
                  <a:moveTo>
                    <a:pt x="2908747" y="266699"/>
                  </a:moveTo>
                  <a:lnTo>
                    <a:pt x="2895487" y="266699"/>
                  </a:lnTo>
                  <a:lnTo>
                    <a:pt x="2893830" y="253999"/>
                  </a:lnTo>
                  <a:lnTo>
                    <a:pt x="2912061" y="253999"/>
                  </a:lnTo>
                  <a:lnTo>
                    <a:pt x="2908747" y="266699"/>
                  </a:lnTo>
                  <a:close/>
                </a:path>
                <a:path w="3477260" h="2324100">
                  <a:moveTo>
                    <a:pt x="2936922" y="279399"/>
                  </a:moveTo>
                  <a:lnTo>
                    <a:pt x="2935265" y="273049"/>
                  </a:lnTo>
                  <a:lnTo>
                    <a:pt x="2938580" y="266699"/>
                  </a:lnTo>
                  <a:lnTo>
                    <a:pt x="2933608" y="266699"/>
                  </a:lnTo>
                  <a:lnTo>
                    <a:pt x="2938088" y="253999"/>
                  </a:lnTo>
                  <a:lnTo>
                    <a:pt x="2947074" y="253999"/>
                  </a:lnTo>
                  <a:lnTo>
                    <a:pt x="2950156" y="266699"/>
                  </a:lnTo>
                  <a:lnTo>
                    <a:pt x="2936922" y="279399"/>
                  </a:lnTo>
                  <a:close/>
                </a:path>
                <a:path w="3477260" h="2324100">
                  <a:moveTo>
                    <a:pt x="2993274" y="279399"/>
                  </a:moveTo>
                  <a:lnTo>
                    <a:pt x="2985143" y="279399"/>
                  </a:lnTo>
                  <a:lnTo>
                    <a:pt x="2981673" y="266699"/>
                  </a:lnTo>
                  <a:lnTo>
                    <a:pt x="2983382" y="253999"/>
                  </a:lnTo>
                  <a:lnTo>
                    <a:pt x="2994932" y="253999"/>
                  </a:lnTo>
                  <a:lnTo>
                    <a:pt x="2998920" y="266699"/>
                  </a:lnTo>
                  <a:lnTo>
                    <a:pt x="2993274" y="279399"/>
                  </a:lnTo>
                  <a:close/>
                </a:path>
                <a:path w="3477260" h="2324100">
                  <a:moveTo>
                    <a:pt x="1524813" y="266699"/>
                  </a:moveTo>
                  <a:lnTo>
                    <a:pt x="1523155" y="266699"/>
                  </a:lnTo>
                  <a:lnTo>
                    <a:pt x="1519841" y="258233"/>
                  </a:lnTo>
                  <a:lnTo>
                    <a:pt x="1520077" y="257628"/>
                  </a:lnTo>
                  <a:lnTo>
                    <a:pt x="1524813" y="266699"/>
                  </a:lnTo>
                  <a:close/>
                </a:path>
                <a:path w="3477260" h="2324100">
                  <a:moveTo>
                    <a:pt x="2217609" y="266699"/>
                  </a:moveTo>
                  <a:lnTo>
                    <a:pt x="2214294" y="266699"/>
                  </a:lnTo>
                  <a:lnTo>
                    <a:pt x="2217056" y="262466"/>
                  </a:lnTo>
                  <a:lnTo>
                    <a:pt x="2217609" y="266699"/>
                  </a:lnTo>
                  <a:close/>
                </a:path>
                <a:path w="3477260" h="2324100">
                  <a:moveTo>
                    <a:pt x="1198666" y="342899"/>
                  </a:moveTo>
                  <a:lnTo>
                    <a:pt x="1187531" y="342899"/>
                  </a:lnTo>
                  <a:lnTo>
                    <a:pt x="1187945" y="317499"/>
                  </a:lnTo>
                  <a:lnTo>
                    <a:pt x="1183387" y="266699"/>
                  </a:lnTo>
                  <a:lnTo>
                    <a:pt x="1192736" y="266699"/>
                  </a:lnTo>
                  <a:lnTo>
                    <a:pt x="1200997" y="279399"/>
                  </a:lnTo>
                  <a:lnTo>
                    <a:pt x="1201619" y="279399"/>
                  </a:lnTo>
                  <a:lnTo>
                    <a:pt x="1199961" y="292099"/>
                  </a:lnTo>
                  <a:lnTo>
                    <a:pt x="1241163" y="292099"/>
                  </a:lnTo>
                  <a:lnTo>
                    <a:pt x="1243054" y="304799"/>
                  </a:lnTo>
                  <a:lnTo>
                    <a:pt x="1211563" y="304799"/>
                  </a:lnTo>
                  <a:lnTo>
                    <a:pt x="1201619" y="317499"/>
                  </a:lnTo>
                  <a:lnTo>
                    <a:pt x="1193332" y="317499"/>
                  </a:lnTo>
                  <a:lnTo>
                    <a:pt x="1191674" y="330199"/>
                  </a:lnTo>
                  <a:lnTo>
                    <a:pt x="1197890" y="330199"/>
                  </a:lnTo>
                  <a:lnTo>
                    <a:pt x="1198666" y="342899"/>
                  </a:lnTo>
                  <a:close/>
                </a:path>
                <a:path w="3477260" h="2324100">
                  <a:moveTo>
                    <a:pt x="1262943" y="292099"/>
                  </a:moveTo>
                  <a:lnTo>
                    <a:pt x="1249683" y="292099"/>
                  </a:lnTo>
                  <a:lnTo>
                    <a:pt x="1249683" y="279399"/>
                  </a:lnTo>
                  <a:lnTo>
                    <a:pt x="1219850" y="279399"/>
                  </a:lnTo>
                  <a:lnTo>
                    <a:pt x="1219850" y="266699"/>
                  </a:lnTo>
                  <a:lnTo>
                    <a:pt x="1249683" y="266699"/>
                  </a:lnTo>
                  <a:lnTo>
                    <a:pt x="1262943" y="279399"/>
                  </a:lnTo>
                  <a:lnTo>
                    <a:pt x="1262943" y="292099"/>
                  </a:lnTo>
                  <a:close/>
                </a:path>
                <a:path w="3477260" h="2324100">
                  <a:moveTo>
                    <a:pt x="1413767" y="279399"/>
                  </a:moveTo>
                  <a:lnTo>
                    <a:pt x="1412109" y="266699"/>
                  </a:lnTo>
                  <a:lnTo>
                    <a:pt x="1417081" y="266699"/>
                  </a:lnTo>
                  <a:lnTo>
                    <a:pt x="1413767" y="279399"/>
                  </a:lnTo>
                  <a:close/>
                </a:path>
                <a:path w="3477260" h="2324100">
                  <a:moveTo>
                    <a:pt x="1445257" y="279399"/>
                  </a:moveTo>
                  <a:lnTo>
                    <a:pt x="1440518" y="266699"/>
                  </a:lnTo>
                  <a:lnTo>
                    <a:pt x="1456859" y="266699"/>
                  </a:lnTo>
                  <a:lnTo>
                    <a:pt x="1445257" y="279399"/>
                  </a:lnTo>
                  <a:close/>
                </a:path>
                <a:path w="3477260" h="2324100">
                  <a:moveTo>
                    <a:pt x="1460174" y="279399"/>
                  </a:moveTo>
                  <a:lnTo>
                    <a:pt x="1456859" y="266699"/>
                  </a:lnTo>
                  <a:lnTo>
                    <a:pt x="1465146" y="266699"/>
                  </a:lnTo>
                  <a:lnTo>
                    <a:pt x="1460174" y="279399"/>
                  </a:lnTo>
                  <a:close/>
                </a:path>
                <a:path w="3477260" h="2324100">
                  <a:moveTo>
                    <a:pt x="1526470" y="279399"/>
                  </a:moveTo>
                  <a:lnTo>
                    <a:pt x="1488350" y="279399"/>
                  </a:lnTo>
                  <a:lnTo>
                    <a:pt x="1486692" y="266699"/>
                  </a:lnTo>
                  <a:lnTo>
                    <a:pt x="1528128" y="266699"/>
                  </a:lnTo>
                  <a:lnTo>
                    <a:pt x="1526470" y="279399"/>
                  </a:lnTo>
                  <a:close/>
                </a:path>
                <a:path w="3477260" h="2324100">
                  <a:moveTo>
                    <a:pt x="1583651" y="279399"/>
                  </a:moveTo>
                  <a:lnTo>
                    <a:pt x="1533100" y="279399"/>
                  </a:lnTo>
                  <a:lnTo>
                    <a:pt x="1539729" y="266699"/>
                  </a:lnTo>
                  <a:lnTo>
                    <a:pt x="1581579" y="266699"/>
                  </a:lnTo>
                  <a:lnTo>
                    <a:pt x="1583651" y="279399"/>
                  </a:lnTo>
                  <a:close/>
                </a:path>
                <a:path w="3477260" h="2324100">
                  <a:moveTo>
                    <a:pt x="1629851" y="279399"/>
                  </a:moveTo>
                  <a:lnTo>
                    <a:pt x="1592767" y="279399"/>
                  </a:lnTo>
                  <a:lnTo>
                    <a:pt x="1596081" y="266699"/>
                  </a:lnTo>
                  <a:lnTo>
                    <a:pt x="1634435" y="266699"/>
                  </a:lnTo>
                  <a:lnTo>
                    <a:pt x="1629851" y="279399"/>
                  </a:lnTo>
                  <a:close/>
                </a:path>
                <a:path w="3477260" h="2324100">
                  <a:moveTo>
                    <a:pt x="1666107" y="279399"/>
                  </a:moveTo>
                  <a:lnTo>
                    <a:pt x="1645286" y="279399"/>
                  </a:lnTo>
                  <a:lnTo>
                    <a:pt x="1646632" y="266699"/>
                  </a:lnTo>
                  <a:lnTo>
                    <a:pt x="1657405" y="266699"/>
                  </a:lnTo>
                  <a:lnTo>
                    <a:pt x="1666330" y="278097"/>
                  </a:lnTo>
                  <a:lnTo>
                    <a:pt x="1666107" y="279399"/>
                  </a:lnTo>
                  <a:close/>
                </a:path>
                <a:path w="3477260" h="2324100">
                  <a:moveTo>
                    <a:pt x="1678952" y="279399"/>
                  </a:moveTo>
                  <a:lnTo>
                    <a:pt x="1667350" y="279399"/>
                  </a:lnTo>
                  <a:lnTo>
                    <a:pt x="1666330" y="278097"/>
                  </a:lnTo>
                  <a:lnTo>
                    <a:pt x="1668282" y="266699"/>
                  </a:lnTo>
                  <a:lnTo>
                    <a:pt x="1683924" y="266699"/>
                  </a:lnTo>
                  <a:lnTo>
                    <a:pt x="1678952" y="279399"/>
                  </a:lnTo>
                  <a:close/>
                </a:path>
                <a:path w="3477260" h="2324100">
                  <a:moveTo>
                    <a:pt x="1735303" y="279399"/>
                  </a:moveTo>
                  <a:lnTo>
                    <a:pt x="1685581" y="279399"/>
                  </a:lnTo>
                  <a:lnTo>
                    <a:pt x="1683924" y="266699"/>
                  </a:lnTo>
                  <a:lnTo>
                    <a:pt x="1733646" y="266699"/>
                  </a:lnTo>
                  <a:lnTo>
                    <a:pt x="1735303" y="279399"/>
                  </a:lnTo>
                  <a:close/>
                </a:path>
                <a:path w="3477260" h="2324100">
                  <a:moveTo>
                    <a:pt x="1751877" y="279399"/>
                  </a:moveTo>
                  <a:lnTo>
                    <a:pt x="1740198" y="279399"/>
                  </a:lnTo>
                  <a:lnTo>
                    <a:pt x="1741933" y="266699"/>
                  </a:lnTo>
                  <a:lnTo>
                    <a:pt x="1757807" y="266699"/>
                  </a:lnTo>
                  <a:lnTo>
                    <a:pt x="1751877" y="279399"/>
                  </a:lnTo>
                  <a:close/>
                </a:path>
                <a:path w="3477260" h="2324100">
                  <a:moveTo>
                    <a:pt x="1826461" y="292099"/>
                  </a:moveTo>
                  <a:lnTo>
                    <a:pt x="1794970" y="292099"/>
                  </a:lnTo>
                  <a:lnTo>
                    <a:pt x="1794970" y="279399"/>
                  </a:lnTo>
                  <a:lnTo>
                    <a:pt x="1786683" y="266699"/>
                  </a:lnTo>
                  <a:lnTo>
                    <a:pt x="1823146" y="266699"/>
                  </a:lnTo>
                  <a:lnTo>
                    <a:pt x="1824363" y="279399"/>
                  </a:lnTo>
                  <a:lnTo>
                    <a:pt x="1822447" y="279399"/>
                  </a:lnTo>
                  <a:lnTo>
                    <a:pt x="1826461" y="292099"/>
                  </a:lnTo>
                  <a:close/>
                </a:path>
                <a:path w="3477260" h="2324100">
                  <a:moveTo>
                    <a:pt x="1863416" y="279399"/>
                  </a:moveTo>
                  <a:lnTo>
                    <a:pt x="1844692" y="279399"/>
                  </a:lnTo>
                  <a:lnTo>
                    <a:pt x="1839720" y="266699"/>
                  </a:lnTo>
                  <a:lnTo>
                    <a:pt x="1859609" y="266699"/>
                  </a:lnTo>
                  <a:lnTo>
                    <a:pt x="1863416" y="279399"/>
                  </a:lnTo>
                  <a:close/>
                </a:path>
                <a:path w="3477260" h="2324100">
                  <a:moveTo>
                    <a:pt x="1922590" y="279399"/>
                  </a:moveTo>
                  <a:lnTo>
                    <a:pt x="1920933" y="279399"/>
                  </a:lnTo>
                  <a:lnTo>
                    <a:pt x="1914303" y="266699"/>
                  </a:lnTo>
                  <a:lnTo>
                    <a:pt x="1930877" y="266699"/>
                  </a:lnTo>
                  <a:lnTo>
                    <a:pt x="1922590" y="279399"/>
                  </a:lnTo>
                  <a:close/>
                </a:path>
                <a:path w="3477260" h="2324100">
                  <a:moveTo>
                    <a:pt x="1948254" y="279399"/>
                  </a:moveTo>
                  <a:lnTo>
                    <a:pt x="1932535" y="279399"/>
                  </a:lnTo>
                  <a:lnTo>
                    <a:pt x="1930877" y="266699"/>
                  </a:lnTo>
                  <a:lnTo>
                    <a:pt x="1949109" y="266699"/>
                  </a:lnTo>
                  <a:lnTo>
                    <a:pt x="1948254" y="279399"/>
                  </a:lnTo>
                  <a:close/>
                </a:path>
                <a:path w="3477260" h="2324100">
                  <a:moveTo>
                    <a:pt x="1998624" y="279399"/>
                  </a:moveTo>
                  <a:lnTo>
                    <a:pt x="1962368" y="279399"/>
                  </a:lnTo>
                  <a:lnTo>
                    <a:pt x="1959053" y="266699"/>
                  </a:lnTo>
                  <a:lnTo>
                    <a:pt x="1996008" y="266699"/>
                  </a:lnTo>
                  <a:lnTo>
                    <a:pt x="1998624" y="279399"/>
                  </a:lnTo>
                  <a:close/>
                </a:path>
                <a:path w="3477260" h="2324100">
                  <a:moveTo>
                    <a:pt x="2025349" y="279399"/>
                  </a:moveTo>
                  <a:lnTo>
                    <a:pt x="2010433" y="279399"/>
                  </a:lnTo>
                  <a:lnTo>
                    <a:pt x="2007403" y="266699"/>
                  </a:lnTo>
                  <a:lnTo>
                    <a:pt x="2018124" y="266699"/>
                  </a:lnTo>
                  <a:lnTo>
                    <a:pt x="2025349" y="279399"/>
                  </a:lnTo>
                  <a:close/>
                </a:path>
                <a:path w="3477260" h="2324100">
                  <a:moveTo>
                    <a:pt x="2038401" y="279399"/>
                  </a:moveTo>
                  <a:lnTo>
                    <a:pt x="2025349" y="279399"/>
                  </a:lnTo>
                  <a:lnTo>
                    <a:pt x="2033507" y="266699"/>
                  </a:lnTo>
                  <a:lnTo>
                    <a:pt x="2038401" y="279399"/>
                  </a:lnTo>
                  <a:close/>
                </a:path>
                <a:path w="3477260" h="2324100">
                  <a:moveTo>
                    <a:pt x="2061812" y="279399"/>
                  </a:moveTo>
                  <a:lnTo>
                    <a:pt x="2045446" y="279399"/>
                  </a:lnTo>
                  <a:lnTo>
                    <a:pt x="2047284" y="266699"/>
                  </a:lnTo>
                  <a:lnTo>
                    <a:pt x="2066784" y="266699"/>
                  </a:lnTo>
                  <a:lnTo>
                    <a:pt x="2061812" y="279399"/>
                  </a:lnTo>
                  <a:close/>
                </a:path>
                <a:path w="3477260" h="2324100">
                  <a:moveTo>
                    <a:pt x="2089988" y="279399"/>
                  </a:moveTo>
                  <a:lnTo>
                    <a:pt x="2072171" y="279399"/>
                  </a:lnTo>
                  <a:lnTo>
                    <a:pt x="2077506" y="266699"/>
                  </a:lnTo>
                  <a:lnTo>
                    <a:pt x="2089988" y="279399"/>
                  </a:lnTo>
                  <a:close/>
                </a:path>
                <a:path w="3477260" h="2324100">
                  <a:moveTo>
                    <a:pt x="2131009" y="279399"/>
                  </a:moveTo>
                  <a:lnTo>
                    <a:pt x="2114487" y="279399"/>
                  </a:lnTo>
                  <a:lnTo>
                    <a:pt x="2114850" y="266699"/>
                  </a:lnTo>
                  <a:lnTo>
                    <a:pt x="2130751" y="266699"/>
                  </a:lnTo>
                  <a:lnTo>
                    <a:pt x="2131387" y="278712"/>
                  </a:lnTo>
                  <a:lnTo>
                    <a:pt x="2131009" y="279399"/>
                  </a:lnTo>
                  <a:close/>
                </a:path>
                <a:path w="3477260" h="2324100">
                  <a:moveTo>
                    <a:pt x="2139710" y="292099"/>
                  </a:moveTo>
                  <a:lnTo>
                    <a:pt x="2119822" y="292099"/>
                  </a:lnTo>
                  <a:lnTo>
                    <a:pt x="2124638" y="279399"/>
                  </a:lnTo>
                  <a:lnTo>
                    <a:pt x="2131424" y="279399"/>
                  </a:lnTo>
                  <a:lnTo>
                    <a:pt x="2131387" y="278712"/>
                  </a:lnTo>
                  <a:lnTo>
                    <a:pt x="2138001" y="266699"/>
                  </a:lnTo>
                  <a:lnTo>
                    <a:pt x="2144683" y="279399"/>
                  </a:lnTo>
                  <a:lnTo>
                    <a:pt x="2139710" y="292099"/>
                  </a:lnTo>
                  <a:close/>
                </a:path>
                <a:path w="3477260" h="2324100">
                  <a:moveTo>
                    <a:pt x="2171952" y="279399"/>
                  </a:moveTo>
                  <a:lnTo>
                    <a:pt x="2163121" y="279399"/>
                  </a:lnTo>
                  <a:lnTo>
                    <a:pt x="2160817" y="266699"/>
                  </a:lnTo>
                  <a:lnTo>
                    <a:pt x="2177831" y="266699"/>
                  </a:lnTo>
                  <a:lnTo>
                    <a:pt x="2171952" y="279399"/>
                  </a:lnTo>
                  <a:close/>
                </a:path>
                <a:path w="3477260" h="2324100">
                  <a:moveTo>
                    <a:pt x="2201034" y="279399"/>
                  </a:moveTo>
                  <a:lnTo>
                    <a:pt x="2181145" y="279399"/>
                  </a:lnTo>
                  <a:lnTo>
                    <a:pt x="2182803" y="266699"/>
                  </a:lnTo>
                  <a:lnTo>
                    <a:pt x="2194405" y="266699"/>
                  </a:lnTo>
                  <a:lnTo>
                    <a:pt x="2201034" y="279399"/>
                  </a:lnTo>
                  <a:close/>
                </a:path>
                <a:path w="3477260" h="2324100">
                  <a:moveTo>
                    <a:pt x="2215951" y="279399"/>
                  </a:moveTo>
                  <a:lnTo>
                    <a:pt x="2201034" y="279399"/>
                  </a:lnTo>
                  <a:lnTo>
                    <a:pt x="2199377" y="266699"/>
                  </a:lnTo>
                  <a:lnTo>
                    <a:pt x="2215951" y="266699"/>
                  </a:lnTo>
                  <a:lnTo>
                    <a:pt x="2215951" y="279399"/>
                  </a:lnTo>
                  <a:close/>
                </a:path>
                <a:path w="3477260" h="2324100">
                  <a:moveTo>
                    <a:pt x="2224238" y="292099"/>
                  </a:moveTo>
                  <a:lnTo>
                    <a:pt x="2221101" y="286089"/>
                  </a:lnTo>
                  <a:lnTo>
                    <a:pt x="2221007" y="282575"/>
                  </a:lnTo>
                  <a:lnTo>
                    <a:pt x="2221130" y="279399"/>
                  </a:lnTo>
                  <a:lnTo>
                    <a:pt x="2217609" y="279399"/>
                  </a:lnTo>
                  <a:lnTo>
                    <a:pt x="2215951" y="266699"/>
                  </a:lnTo>
                  <a:lnTo>
                    <a:pt x="2237497" y="266699"/>
                  </a:lnTo>
                  <a:lnTo>
                    <a:pt x="2237497" y="279399"/>
                  </a:lnTo>
                  <a:lnTo>
                    <a:pt x="2224238" y="292099"/>
                  </a:lnTo>
                  <a:close/>
                </a:path>
                <a:path w="3477260" h="2324100">
                  <a:moveTo>
                    <a:pt x="2257386" y="292099"/>
                  </a:moveTo>
                  <a:lnTo>
                    <a:pt x="2239154" y="292099"/>
                  </a:lnTo>
                  <a:lnTo>
                    <a:pt x="2239905" y="279399"/>
                  </a:lnTo>
                  <a:lnTo>
                    <a:pt x="2245162" y="266699"/>
                  </a:lnTo>
                  <a:lnTo>
                    <a:pt x="2251973" y="279399"/>
                  </a:lnTo>
                  <a:lnTo>
                    <a:pt x="2257386" y="292099"/>
                  </a:lnTo>
                  <a:close/>
                </a:path>
                <a:path w="3477260" h="2324100">
                  <a:moveTo>
                    <a:pt x="2276213" y="279399"/>
                  </a:moveTo>
                  <a:lnTo>
                    <a:pt x="2260028" y="279399"/>
                  </a:lnTo>
                  <a:lnTo>
                    <a:pt x="2254071" y="266699"/>
                  </a:lnTo>
                  <a:lnTo>
                    <a:pt x="2274996" y="266699"/>
                  </a:lnTo>
                  <a:lnTo>
                    <a:pt x="2276213" y="279399"/>
                  </a:lnTo>
                  <a:close/>
                </a:path>
                <a:path w="3477260" h="2324100">
                  <a:moveTo>
                    <a:pt x="2312624" y="279399"/>
                  </a:moveTo>
                  <a:lnTo>
                    <a:pt x="2280123" y="279399"/>
                  </a:lnTo>
                  <a:lnTo>
                    <a:pt x="2278932" y="266699"/>
                  </a:lnTo>
                  <a:lnTo>
                    <a:pt x="2311459" y="266699"/>
                  </a:lnTo>
                  <a:lnTo>
                    <a:pt x="2312624" y="279399"/>
                  </a:lnTo>
                  <a:close/>
                </a:path>
                <a:path w="3477260" h="2324100">
                  <a:moveTo>
                    <a:pt x="2356831" y="279399"/>
                  </a:moveTo>
                  <a:lnTo>
                    <a:pt x="2323682" y="279399"/>
                  </a:lnTo>
                  <a:lnTo>
                    <a:pt x="2317053" y="266699"/>
                  </a:lnTo>
                  <a:lnTo>
                    <a:pt x="2353516" y="266699"/>
                  </a:lnTo>
                  <a:lnTo>
                    <a:pt x="2356831" y="279399"/>
                  </a:lnTo>
                  <a:close/>
                </a:path>
                <a:path w="3477260" h="2324100">
                  <a:moveTo>
                    <a:pt x="2389590" y="279399"/>
                  </a:moveTo>
                  <a:lnTo>
                    <a:pt x="2357866" y="279399"/>
                  </a:lnTo>
                  <a:lnTo>
                    <a:pt x="2359705" y="266699"/>
                  </a:lnTo>
                  <a:lnTo>
                    <a:pt x="2385006" y="266699"/>
                  </a:lnTo>
                  <a:lnTo>
                    <a:pt x="2389590" y="279399"/>
                  </a:lnTo>
                  <a:close/>
                </a:path>
                <a:path w="3477260" h="2324100">
                  <a:moveTo>
                    <a:pt x="2426442" y="279399"/>
                  </a:moveTo>
                  <a:lnTo>
                    <a:pt x="2413908" y="279399"/>
                  </a:lnTo>
                  <a:lnTo>
                    <a:pt x="2423127" y="266699"/>
                  </a:lnTo>
                  <a:lnTo>
                    <a:pt x="2433072" y="266699"/>
                  </a:lnTo>
                  <a:lnTo>
                    <a:pt x="2426442" y="279399"/>
                  </a:lnTo>
                  <a:close/>
                </a:path>
                <a:path w="3477260" h="2324100">
                  <a:moveTo>
                    <a:pt x="2452961" y="279399"/>
                  </a:moveTo>
                  <a:lnTo>
                    <a:pt x="2438458" y="279399"/>
                  </a:lnTo>
                  <a:lnTo>
                    <a:pt x="2437008" y="266699"/>
                  </a:lnTo>
                  <a:lnTo>
                    <a:pt x="2456276" y="266699"/>
                  </a:lnTo>
                  <a:lnTo>
                    <a:pt x="2452961" y="279399"/>
                  </a:lnTo>
                  <a:close/>
                </a:path>
                <a:path w="3477260" h="2324100">
                  <a:moveTo>
                    <a:pt x="2466219" y="279399"/>
                  </a:moveTo>
                  <a:lnTo>
                    <a:pt x="2459590" y="279399"/>
                  </a:lnTo>
                  <a:lnTo>
                    <a:pt x="2469534" y="266699"/>
                  </a:lnTo>
                  <a:lnTo>
                    <a:pt x="2471191" y="266699"/>
                  </a:lnTo>
                  <a:lnTo>
                    <a:pt x="2466219" y="279399"/>
                  </a:lnTo>
                  <a:close/>
                </a:path>
                <a:path w="3477260" h="2324100">
                  <a:moveTo>
                    <a:pt x="2484451" y="279399"/>
                  </a:moveTo>
                  <a:lnTo>
                    <a:pt x="2466219" y="279399"/>
                  </a:lnTo>
                  <a:lnTo>
                    <a:pt x="2472849" y="266699"/>
                  </a:lnTo>
                  <a:lnTo>
                    <a:pt x="2484451" y="266699"/>
                  </a:lnTo>
                  <a:lnTo>
                    <a:pt x="2484451" y="279399"/>
                  </a:lnTo>
                  <a:close/>
                </a:path>
                <a:path w="3477260" h="2324100">
                  <a:moveTo>
                    <a:pt x="2575607" y="279399"/>
                  </a:moveTo>
                  <a:lnTo>
                    <a:pt x="2554269" y="279399"/>
                  </a:lnTo>
                  <a:lnTo>
                    <a:pt x="2551135" y="266699"/>
                  </a:lnTo>
                  <a:lnTo>
                    <a:pt x="2583894" y="266699"/>
                  </a:lnTo>
                  <a:lnTo>
                    <a:pt x="2575607" y="279399"/>
                  </a:lnTo>
                  <a:close/>
                </a:path>
                <a:path w="3477260" h="2324100">
                  <a:moveTo>
                    <a:pt x="2605234" y="279399"/>
                  </a:moveTo>
                  <a:lnTo>
                    <a:pt x="2588867" y="279399"/>
                  </a:lnTo>
                  <a:lnTo>
                    <a:pt x="2583894" y="266699"/>
                  </a:lnTo>
                  <a:lnTo>
                    <a:pt x="2604793" y="266699"/>
                  </a:lnTo>
                  <a:lnTo>
                    <a:pt x="2605234" y="279399"/>
                  </a:lnTo>
                  <a:close/>
                </a:path>
                <a:path w="3477260" h="2324100">
                  <a:moveTo>
                    <a:pt x="2626987" y="279399"/>
                  </a:moveTo>
                  <a:lnTo>
                    <a:pt x="2610413" y="279399"/>
                  </a:lnTo>
                  <a:lnTo>
                    <a:pt x="2607099" y="266699"/>
                  </a:lnTo>
                  <a:lnTo>
                    <a:pt x="2625226" y="266699"/>
                  </a:lnTo>
                  <a:lnTo>
                    <a:pt x="2626987" y="279399"/>
                  </a:lnTo>
                  <a:close/>
                </a:path>
                <a:path w="3477260" h="2324100">
                  <a:moveTo>
                    <a:pt x="2672721" y="279399"/>
                  </a:moveTo>
                  <a:lnTo>
                    <a:pt x="2643561" y="279399"/>
                  </a:lnTo>
                  <a:lnTo>
                    <a:pt x="2643561" y="266699"/>
                  </a:lnTo>
                  <a:lnTo>
                    <a:pt x="2668422" y="266699"/>
                  </a:lnTo>
                  <a:lnTo>
                    <a:pt x="2672721" y="279399"/>
                  </a:lnTo>
                  <a:close/>
                </a:path>
                <a:path w="3477260" h="2324100">
                  <a:moveTo>
                    <a:pt x="2724774" y="279399"/>
                  </a:moveTo>
                  <a:lnTo>
                    <a:pt x="2703228" y="279399"/>
                  </a:lnTo>
                  <a:lnTo>
                    <a:pt x="2706543" y="266699"/>
                  </a:lnTo>
                  <a:lnTo>
                    <a:pt x="2720579" y="266699"/>
                  </a:lnTo>
                  <a:lnTo>
                    <a:pt x="2724774" y="279399"/>
                  </a:lnTo>
                  <a:close/>
                </a:path>
                <a:path w="3477260" h="2324100">
                  <a:moveTo>
                    <a:pt x="2746321" y="279399"/>
                  </a:moveTo>
                  <a:lnTo>
                    <a:pt x="2724774" y="279399"/>
                  </a:lnTo>
                  <a:lnTo>
                    <a:pt x="2729747" y="266699"/>
                  </a:lnTo>
                  <a:lnTo>
                    <a:pt x="2750128" y="266699"/>
                  </a:lnTo>
                  <a:lnTo>
                    <a:pt x="2746321" y="279399"/>
                  </a:lnTo>
                  <a:close/>
                </a:path>
                <a:path w="3477260" h="2324100">
                  <a:moveTo>
                    <a:pt x="2787756" y="279399"/>
                  </a:moveTo>
                  <a:lnTo>
                    <a:pt x="2781126" y="279399"/>
                  </a:lnTo>
                  <a:lnTo>
                    <a:pt x="2776154" y="266699"/>
                  </a:lnTo>
                  <a:lnTo>
                    <a:pt x="2787963" y="266699"/>
                  </a:lnTo>
                  <a:lnTo>
                    <a:pt x="2787756" y="279399"/>
                  </a:lnTo>
                  <a:close/>
                </a:path>
                <a:path w="3477260" h="2324100">
                  <a:moveTo>
                    <a:pt x="2807645" y="279399"/>
                  </a:moveTo>
                  <a:lnTo>
                    <a:pt x="2787756" y="279399"/>
                  </a:lnTo>
                  <a:lnTo>
                    <a:pt x="2791070" y="266699"/>
                  </a:lnTo>
                  <a:lnTo>
                    <a:pt x="2804330" y="266699"/>
                  </a:lnTo>
                  <a:lnTo>
                    <a:pt x="2807645" y="279399"/>
                  </a:lnTo>
                  <a:close/>
                </a:path>
                <a:path w="3477260" h="2324100">
                  <a:moveTo>
                    <a:pt x="2826057" y="279399"/>
                  </a:moveTo>
                  <a:lnTo>
                    <a:pt x="2807645" y="279399"/>
                  </a:lnTo>
                  <a:lnTo>
                    <a:pt x="2817097" y="266699"/>
                  </a:lnTo>
                  <a:lnTo>
                    <a:pt x="2824840" y="266699"/>
                  </a:lnTo>
                  <a:lnTo>
                    <a:pt x="2826057" y="279399"/>
                  </a:lnTo>
                  <a:close/>
                </a:path>
                <a:path w="3477260" h="2324100">
                  <a:moveTo>
                    <a:pt x="2897145" y="279399"/>
                  </a:moveTo>
                  <a:lnTo>
                    <a:pt x="2873941" y="279399"/>
                  </a:lnTo>
                  <a:lnTo>
                    <a:pt x="2876997" y="266699"/>
                  </a:lnTo>
                  <a:lnTo>
                    <a:pt x="2890515" y="266699"/>
                  </a:lnTo>
                  <a:lnTo>
                    <a:pt x="2897145" y="279399"/>
                  </a:lnTo>
                  <a:close/>
                </a:path>
                <a:path w="3477260" h="2324100">
                  <a:moveTo>
                    <a:pt x="2931950" y="279399"/>
                  </a:moveTo>
                  <a:lnTo>
                    <a:pt x="2917034" y="279399"/>
                  </a:lnTo>
                  <a:lnTo>
                    <a:pt x="2917034" y="266699"/>
                  </a:lnTo>
                  <a:lnTo>
                    <a:pt x="2933608" y="266699"/>
                  </a:lnTo>
                  <a:lnTo>
                    <a:pt x="2935265" y="273049"/>
                  </a:lnTo>
                  <a:lnTo>
                    <a:pt x="2931950" y="279399"/>
                  </a:lnTo>
                  <a:close/>
                </a:path>
                <a:path w="3477260" h="2324100">
                  <a:moveTo>
                    <a:pt x="2965098" y="279399"/>
                  </a:moveTo>
                  <a:lnTo>
                    <a:pt x="2956811" y="279399"/>
                  </a:lnTo>
                  <a:lnTo>
                    <a:pt x="2951839" y="266699"/>
                  </a:lnTo>
                  <a:lnTo>
                    <a:pt x="2970951" y="266699"/>
                  </a:lnTo>
                  <a:lnTo>
                    <a:pt x="2965098" y="279399"/>
                  </a:lnTo>
                  <a:close/>
                </a:path>
                <a:path w="3477260" h="2324100">
                  <a:moveTo>
                    <a:pt x="3003219" y="279399"/>
                  </a:moveTo>
                  <a:lnTo>
                    <a:pt x="2999904" y="279399"/>
                  </a:lnTo>
                  <a:lnTo>
                    <a:pt x="3001561" y="266699"/>
                  </a:lnTo>
                  <a:lnTo>
                    <a:pt x="3006534" y="266699"/>
                  </a:lnTo>
                  <a:lnTo>
                    <a:pt x="3003219" y="279399"/>
                  </a:lnTo>
                  <a:close/>
                </a:path>
                <a:path w="3477260" h="2324100">
                  <a:moveTo>
                    <a:pt x="1242355" y="292099"/>
                  </a:moveTo>
                  <a:lnTo>
                    <a:pt x="1205270" y="292099"/>
                  </a:lnTo>
                  <a:lnTo>
                    <a:pt x="1203276" y="279399"/>
                  </a:lnTo>
                  <a:lnTo>
                    <a:pt x="1241396" y="279399"/>
                  </a:lnTo>
                  <a:lnTo>
                    <a:pt x="1242355" y="292099"/>
                  </a:lnTo>
                  <a:close/>
                </a:path>
                <a:path w="3477260" h="2324100">
                  <a:moveTo>
                    <a:pt x="1285628" y="292099"/>
                  </a:moveTo>
                  <a:lnTo>
                    <a:pt x="1279983" y="292099"/>
                  </a:lnTo>
                  <a:lnTo>
                    <a:pt x="1279517" y="279399"/>
                  </a:lnTo>
                  <a:lnTo>
                    <a:pt x="1285628" y="292099"/>
                  </a:lnTo>
                  <a:close/>
                </a:path>
                <a:path w="3477260" h="2324100">
                  <a:moveTo>
                    <a:pt x="1375646" y="292099"/>
                  </a:moveTo>
                  <a:lnTo>
                    <a:pt x="1334211" y="292099"/>
                  </a:lnTo>
                  <a:lnTo>
                    <a:pt x="1344156" y="279399"/>
                  </a:lnTo>
                  <a:lnTo>
                    <a:pt x="1377304" y="279399"/>
                  </a:lnTo>
                  <a:lnTo>
                    <a:pt x="1375646" y="292099"/>
                  </a:lnTo>
                  <a:close/>
                </a:path>
                <a:path w="3477260" h="2324100">
                  <a:moveTo>
                    <a:pt x="1397736" y="292099"/>
                  </a:moveTo>
                  <a:lnTo>
                    <a:pt x="1378961" y="292099"/>
                  </a:lnTo>
                  <a:lnTo>
                    <a:pt x="1382276" y="279399"/>
                  </a:lnTo>
                  <a:lnTo>
                    <a:pt x="1390563" y="279399"/>
                  </a:lnTo>
                  <a:lnTo>
                    <a:pt x="1397736" y="292099"/>
                  </a:lnTo>
                  <a:close/>
                </a:path>
                <a:path w="3477260" h="2324100">
                  <a:moveTo>
                    <a:pt x="1441942" y="292099"/>
                  </a:moveTo>
                  <a:lnTo>
                    <a:pt x="1427026" y="292099"/>
                  </a:lnTo>
                  <a:lnTo>
                    <a:pt x="1422054" y="279399"/>
                  </a:lnTo>
                  <a:lnTo>
                    <a:pt x="1443289" y="279399"/>
                  </a:lnTo>
                  <a:lnTo>
                    <a:pt x="1441942" y="292099"/>
                  </a:lnTo>
                  <a:close/>
                </a:path>
                <a:path w="3477260" h="2324100">
                  <a:moveTo>
                    <a:pt x="1441942" y="292099"/>
                  </a:moveTo>
                  <a:lnTo>
                    <a:pt x="1446915" y="279399"/>
                  </a:lnTo>
                  <a:lnTo>
                    <a:pt x="1446362" y="283633"/>
                  </a:lnTo>
                  <a:lnTo>
                    <a:pt x="1441942" y="292099"/>
                  </a:lnTo>
                  <a:close/>
                </a:path>
                <a:path w="3477260" h="2324100">
                  <a:moveTo>
                    <a:pt x="1456238" y="292099"/>
                  </a:moveTo>
                  <a:lnTo>
                    <a:pt x="1445257" y="292099"/>
                  </a:lnTo>
                  <a:lnTo>
                    <a:pt x="1446362" y="283633"/>
                  </a:lnTo>
                  <a:lnTo>
                    <a:pt x="1448572" y="279399"/>
                  </a:lnTo>
                  <a:lnTo>
                    <a:pt x="1457766" y="279399"/>
                  </a:lnTo>
                  <a:lnTo>
                    <a:pt x="1456238" y="292099"/>
                  </a:lnTo>
                  <a:close/>
                </a:path>
                <a:path w="3477260" h="2324100">
                  <a:moveTo>
                    <a:pt x="1486693" y="292099"/>
                  </a:moveTo>
                  <a:lnTo>
                    <a:pt x="1480063" y="292099"/>
                  </a:lnTo>
                  <a:lnTo>
                    <a:pt x="1481720" y="279399"/>
                  </a:lnTo>
                  <a:lnTo>
                    <a:pt x="1486693" y="292099"/>
                  </a:lnTo>
                  <a:close/>
                </a:path>
                <a:path w="3477260" h="2324100">
                  <a:moveTo>
                    <a:pt x="1505545" y="292099"/>
                  </a:moveTo>
                  <a:lnTo>
                    <a:pt x="1493322" y="292099"/>
                  </a:lnTo>
                  <a:lnTo>
                    <a:pt x="1500133" y="279399"/>
                  </a:lnTo>
                  <a:lnTo>
                    <a:pt x="1505545" y="292099"/>
                  </a:lnTo>
                  <a:close/>
                </a:path>
                <a:path w="3477260" h="2324100">
                  <a:moveTo>
                    <a:pt x="1566248" y="292099"/>
                  </a:moveTo>
                  <a:lnTo>
                    <a:pt x="1513651" y="292099"/>
                  </a:lnTo>
                  <a:lnTo>
                    <a:pt x="1514661" y="279399"/>
                  </a:lnTo>
                  <a:lnTo>
                    <a:pt x="1566248" y="279399"/>
                  </a:lnTo>
                  <a:lnTo>
                    <a:pt x="1566248" y="292099"/>
                  </a:lnTo>
                  <a:close/>
                </a:path>
                <a:path w="3477260" h="2324100">
                  <a:moveTo>
                    <a:pt x="1611801" y="292099"/>
                  </a:moveTo>
                  <a:lnTo>
                    <a:pt x="1572878" y="292099"/>
                  </a:lnTo>
                  <a:lnTo>
                    <a:pt x="1571220" y="279399"/>
                  </a:lnTo>
                  <a:lnTo>
                    <a:pt x="1604368" y="279399"/>
                  </a:lnTo>
                  <a:lnTo>
                    <a:pt x="1611801" y="292099"/>
                  </a:lnTo>
                  <a:close/>
                </a:path>
                <a:path w="3477260" h="2324100">
                  <a:moveTo>
                    <a:pt x="1654686" y="292099"/>
                  </a:moveTo>
                  <a:lnTo>
                    <a:pt x="1622600" y="292099"/>
                  </a:lnTo>
                  <a:lnTo>
                    <a:pt x="1622600" y="279399"/>
                  </a:lnTo>
                  <a:lnTo>
                    <a:pt x="1660720" y="279399"/>
                  </a:lnTo>
                  <a:lnTo>
                    <a:pt x="1654686" y="292099"/>
                  </a:lnTo>
                  <a:close/>
                </a:path>
                <a:path w="3477260" h="2324100">
                  <a:moveTo>
                    <a:pt x="1672322" y="292099"/>
                  </a:moveTo>
                  <a:lnTo>
                    <a:pt x="1667349" y="292099"/>
                  </a:lnTo>
                  <a:lnTo>
                    <a:pt x="1663310" y="279399"/>
                  </a:lnTo>
                  <a:lnTo>
                    <a:pt x="1669007" y="279399"/>
                  </a:lnTo>
                  <a:lnTo>
                    <a:pt x="1672322" y="292099"/>
                  </a:lnTo>
                  <a:close/>
                </a:path>
                <a:path w="3477260" h="2324100">
                  <a:moveTo>
                    <a:pt x="1683302" y="292099"/>
                  </a:moveTo>
                  <a:lnTo>
                    <a:pt x="1672322" y="292099"/>
                  </a:lnTo>
                  <a:lnTo>
                    <a:pt x="1669007" y="279399"/>
                  </a:lnTo>
                  <a:lnTo>
                    <a:pt x="1682137" y="279399"/>
                  </a:lnTo>
                  <a:lnTo>
                    <a:pt x="1683302" y="292099"/>
                  </a:lnTo>
                  <a:close/>
                </a:path>
                <a:path w="3477260" h="2324100">
                  <a:moveTo>
                    <a:pt x="1700498" y="292099"/>
                  </a:moveTo>
                  <a:lnTo>
                    <a:pt x="1698840" y="292099"/>
                  </a:lnTo>
                  <a:lnTo>
                    <a:pt x="1700498" y="279399"/>
                  </a:lnTo>
                  <a:lnTo>
                    <a:pt x="1700498" y="292099"/>
                  </a:lnTo>
                  <a:close/>
                </a:path>
                <a:path w="3477260" h="2324100">
                  <a:moveTo>
                    <a:pt x="1723701" y="292099"/>
                  </a:moveTo>
                  <a:lnTo>
                    <a:pt x="1700498" y="292099"/>
                  </a:lnTo>
                  <a:lnTo>
                    <a:pt x="1707127" y="279399"/>
                  </a:lnTo>
                  <a:lnTo>
                    <a:pt x="1725359" y="279399"/>
                  </a:lnTo>
                  <a:lnTo>
                    <a:pt x="1723701" y="292099"/>
                  </a:lnTo>
                  <a:close/>
                </a:path>
                <a:path w="3477260" h="2324100">
                  <a:moveTo>
                    <a:pt x="1759102" y="292099"/>
                  </a:moveTo>
                  <a:lnTo>
                    <a:pt x="1731988" y="292099"/>
                  </a:lnTo>
                  <a:lnTo>
                    <a:pt x="1730331" y="279399"/>
                  </a:lnTo>
                  <a:lnTo>
                    <a:pt x="1759957" y="279399"/>
                  </a:lnTo>
                  <a:lnTo>
                    <a:pt x="1759102" y="292099"/>
                  </a:lnTo>
                  <a:close/>
                </a:path>
                <a:path w="3477260" h="2324100">
                  <a:moveTo>
                    <a:pt x="1791422" y="292099"/>
                  </a:moveTo>
                  <a:lnTo>
                    <a:pt x="1773838" y="292099"/>
                  </a:lnTo>
                  <a:lnTo>
                    <a:pt x="1776738" y="279399"/>
                  </a:lnTo>
                  <a:lnTo>
                    <a:pt x="1791033" y="279399"/>
                  </a:lnTo>
                  <a:lnTo>
                    <a:pt x="1791422" y="292099"/>
                  </a:lnTo>
                  <a:close/>
                </a:path>
                <a:path w="3477260" h="2324100">
                  <a:moveTo>
                    <a:pt x="1794970" y="292099"/>
                  </a:moveTo>
                  <a:lnTo>
                    <a:pt x="1793312" y="292099"/>
                  </a:lnTo>
                  <a:lnTo>
                    <a:pt x="1793312" y="279399"/>
                  </a:lnTo>
                  <a:lnTo>
                    <a:pt x="1794970" y="292099"/>
                  </a:lnTo>
                  <a:close/>
                </a:path>
                <a:path w="3477260" h="2324100">
                  <a:moveTo>
                    <a:pt x="1852979" y="292099"/>
                  </a:moveTo>
                  <a:lnTo>
                    <a:pt x="1826461" y="292099"/>
                  </a:lnTo>
                  <a:lnTo>
                    <a:pt x="1833323" y="279399"/>
                  </a:lnTo>
                  <a:lnTo>
                    <a:pt x="1851322" y="279399"/>
                  </a:lnTo>
                  <a:lnTo>
                    <a:pt x="1853781" y="285680"/>
                  </a:lnTo>
                  <a:lnTo>
                    <a:pt x="1853764" y="286089"/>
                  </a:lnTo>
                  <a:lnTo>
                    <a:pt x="1852979" y="292099"/>
                  </a:lnTo>
                  <a:close/>
                </a:path>
                <a:path w="3477260" h="2324100">
                  <a:moveTo>
                    <a:pt x="1854637" y="287866"/>
                  </a:moveTo>
                  <a:lnTo>
                    <a:pt x="1853941" y="286089"/>
                  </a:lnTo>
                  <a:lnTo>
                    <a:pt x="1853817" y="285680"/>
                  </a:lnTo>
                  <a:lnTo>
                    <a:pt x="1854637" y="279399"/>
                  </a:lnTo>
                  <a:lnTo>
                    <a:pt x="1857951" y="279399"/>
                  </a:lnTo>
                  <a:lnTo>
                    <a:pt x="1854637" y="287866"/>
                  </a:lnTo>
                  <a:close/>
                </a:path>
                <a:path w="3477260" h="2324100">
                  <a:moveTo>
                    <a:pt x="1920933" y="292099"/>
                  </a:moveTo>
                  <a:lnTo>
                    <a:pt x="1859557" y="292099"/>
                  </a:lnTo>
                  <a:lnTo>
                    <a:pt x="1857951" y="279399"/>
                  </a:lnTo>
                  <a:lnTo>
                    <a:pt x="1920933" y="279399"/>
                  </a:lnTo>
                  <a:lnTo>
                    <a:pt x="1922259" y="281940"/>
                  </a:lnTo>
                  <a:lnTo>
                    <a:pt x="1920933" y="292099"/>
                  </a:lnTo>
                  <a:close/>
                </a:path>
                <a:path w="3477260" h="2324100">
                  <a:moveTo>
                    <a:pt x="1922590" y="282575"/>
                  </a:moveTo>
                  <a:lnTo>
                    <a:pt x="1922259" y="281940"/>
                  </a:lnTo>
                  <a:lnTo>
                    <a:pt x="1922590" y="279399"/>
                  </a:lnTo>
                  <a:lnTo>
                    <a:pt x="1922590" y="282575"/>
                  </a:lnTo>
                  <a:close/>
                </a:path>
                <a:path w="3477260" h="2324100">
                  <a:moveTo>
                    <a:pt x="1934192" y="292099"/>
                  </a:moveTo>
                  <a:lnTo>
                    <a:pt x="1927562" y="292099"/>
                  </a:lnTo>
                  <a:lnTo>
                    <a:pt x="1935849" y="279399"/>
                  </a:lnTo>
                  <a:lnTo>
                    <a:pt x="1934192" y="292099"/>
                  </a:lnTo>
                  <a:close/>
                </a:path>
                <a:path w="3477260" h="2324100">
                  <a:moveTo>
                    <a:pt x="1960711" y="292099"/>
                  </a:moveTo>
                  <a:lnTo>
                    <a:pt x="1934192" y="292099"/>
                  </a:lnTo>
                  <a:lnTo>
                    <a:pt x="1942479" y="279399"/>
                  </a:lnTo>
                  <a:lnTo>
                    <a:pt x="1954081" y="279399"/>
                  </a:lnTo>
                  <a:lnTo>
                    <a:pt x="1960711" y="292099"/>
                  </a:lnTo>
                  <a:close/>
                </a:path>
                <a:path w="3477260" h="2324100">
                  <a:moveTo>
                    <a:pt x="1980532" y="295403"/>
                  </a:moveTo>
                  <a:lnTo>
                    <a:pt x="1978942" y="292099"/>
                  </a:lnTo>
                  <a:lnTo>
                    <a:pt x="1967029" y="292099"/>
                  </a:lnTo>
                  <a:lnTo>
                    <a:pt x="1967754" y="279399"/>
                  </a:lnTo>
                  <a:lnTo>
                    <a:pt x="1980600" y="279399"/>
                  </a:lnTo>
                  <a:lnTo>
                    <a:pt x="1982257" y="292099"/>
                  </a:lnTo>
                  <a:lnTo>
                    <a:pt x="1980532" y="295403"/>
                  </a:lnTo>
                  <a:close/>
                </a:path>
                <a:path w="3477260" h="2324100">
                  <a:moveTo>
                    <a:pt x="1997174" y="292099"/>
                  </a:moveTo>
                  <a:lnTo>
                    <a:pt x="1983785" y="292099"/>
                  </a:lnTo>
                  <a:lnTo>
                    <a:pt x="1981221" y="279399"/>
                  </a:lnTo>
                  <a:lnTo>
                    <a:pt x="1999686" y="279399"/>
                  </a:lnTo>
                  <a:lnTo>
                    <a:pt x="1997174" y="292099"/>
                  </a:lnTo>
                  <a:close/>
                </a:path>
                <a:path w="3477260" h="2324100">
                  <a:moveTo>
                    <a:pt x="2040266" y="292099"/>
                  </a:moveTo>
                  <a:lnTo>
                    <a:pt x="2005460" y="292099"/>
                  </a:lnTo>
                  <a:lnTo>
                    <a:pt x="2007170" y="279399"/>
                  </a:lnTo>
                  <a:lnTo>
                    <a:pt x="2040499" y="279399"/>
                  </a:lnTo>
                  <a:lnTo>
                    <a:pt x="2040266" y="292099"/>
                  </a:lnTo>
                  <a:close/>
                </a:path>
                <a:path w="3477260" h="2324100">
                  <a:moveTo>
                    <a:pt x="2053525" y="292099"/>
                  </a:moveTo>
                  <a:lnTo>
                    <a:pt x="2048553" y="292099"/>
                  </a:lnTo>
                  <a:lnTo>
                    <a:pt x="2043581" y="279399"/>
                  </a:lnTo>
                  <a:lnTo>
                    <a:pt x="2053525" y="292099"/>
                  </a:lnTo>
                  <a:close/>
                </a:path>
                <a:path w="3477260" h="2324100">
                  <a:moveTo>
                    <a:pt x="2078386" y="304799"/>
                  </a:moveTo>
                  <a:lnTo>
                    <a:pt x="2030322" y="304799"/>
                  </a:lnTo>
                  <a:lnTo>
                    <a:pt x="2025349" y="292099"/>
                  </a:lnTo>
                  <a:lnTo>
                    <a:pt x="2063470" y="292099"/>
                  </a:lnTo>
                  <a:lnTo>
                    <a:pt x="2056840" y="279399"/>
                  </a:lnTo>
                  <a:lnTo>
                    <a:pt x="2073673" y="279399"/>
                  </a:lnTo>
                  <a:lnTo>
                    <a:pt x="2075435" y="282187"/>
                  </a:lnTo>
                  <a:lnTo>
                    <a:pt x="2078386" y="304799"/>
                  </a:lnTo>
                  <a:close/>
                </a:path>
                <a:path w="3477260" h="2324100">
                  <a:moveTo>
                    <a:pt x="2119615" y="304799"/>
                  </a:moveTo>
                  <a:lnTo>
                    <a:pt x="2078386" y="304799"/>
                  </a:lnTo>
                  <a:lnTo>
                    <a:pt x="2081701" y="292099"/>
                  </a:lnTo>
                  <a:lnTo>
                    <a:pt x="2075435" y="282187"/>
                  </a:lnTo>
                  <a:lnTo>
                    <a:pt x="2075071" y="279399"/>
                  </a:lnTo>
                  <a:lnTo>
                    <a:pt x="2112571" y="279399"/>
                  </a:lnTo>
                  <a:lnTo>
                    <a:pt x="2109878" y="292099"/>
                  </a:lnTo>
                  <a:lnTo>
                    <a:pt x="2116507" y="292099"/>
                  </a:lnTo>
                  <a:lnTo>
                    <a:pt x="2119109" y="298746"/>
                  </a:lnTo>
                  <a:lnTo>
                    <a:pt x="2119615" y="304799"/>
                  </a:lnTo>
                  <a:close/>
                </a:path>
                <a:path w="3477260" h="2324100">
                  <a:moveTo>
                    <a:pt x="2220638" y="292099"/>
                  </a:moveTo>
                  <a:lnTo>
                    <a:pt x="2149654" y="292099"/>
                  </a:lnTo>
                  <a:lnTo>
                    <a:pt x="2149654" y="279399"/>
                  </a:lnTo>
                  <a:lnTo>
                    <a:pt x="2217609" y="279399"/>
                  </a:lnTo>
                  <a:lnTo>
                    <a:pt x="2220887" y="285680"/>
                  </a:lnTo>
                  <a:lnTo>
                    <a:pt x="2220638" y="292099"/>
                  </a:lnTo>
                  <a:close/>
                </a:path>
                <a:path w="3477260" h="2324100">
                  <a:moveTo>
                    <a:pt x="2268672" y="290123"/>
                  </a:moveTo>
                  <a:lnTo>
                    <a:pt x="2264430" y="279399"/>
                  </a:lnTo>
                  <a:lnTo>
                    <a:pt x="2277275" y="279399"/>
                  </a:lnTo>
                  <a:lnTo>
                    <a:pt x="2273155" y="286089"/>
                  </a:lnTo>
                  <a:lnTo>
                    <a:pt x="2268672" y="290123"/>
                  </a:lnTo>
                  <a:close/>
                </a:path>
                <a:path w="3477260" h="2324100">
                  <a:moveTo>
                    <a:pt x="2293409" y="292099"/>
                  </a:moveTo>
                  <a:lnTo>
                    <a:pt x="2269454" y="292099"/>
                  </a:lnTo>
                  <a:lnTo>
                    <a:pt x="2273155" y="286089"/>
                  </a:lnTo>
                  <a:lnTo>
                    <a:pt x="2280590" y="279399"/>
                  </a:lnTo>
                  <a:lnTo>
                    <a:pt x="2288877" y="279399"/>
                  </a:lnTo>
                  <a:lnTo>
                    <a:pt x="2293409" y="292099"/>
                  </a:lnTo>
                  <a:close/>
                </a:path>
                <a:path w="3477260" h="2324100">
                  <a:moveTo>
                    <a:pt x="2306953" y="292099"/>
                  </a:moveTo>
                  <a:lnTo>
                    <a:pt x="2295506" y="292099"/>
                  </a:lnTo>
                  <a:lnTo>
                    <a:pt x="2297164" y="279399"/>
                  </a:lnTo>
                  <a:lnTo>
                    <a:pt x="2307937" y="279399"/>
                  </a:lnTo>
                  <a:lnTo>
                    <a:pt x="2306953" y="292099"/>
                  </a:lnTo>
                  <a:close/>
                </a:path>
                <a:path w="3477260" h="2324100">
                  <a:moveTo>
                    <a:pt x="2344504" y="292099"/>
                  </a:moveTo>
                  <a:lnTo>
                    <a:pt x="2312081" y="292099"/>
                  </a:lnTo>
                  <a:lnTo>
                    <a:pt x="2318710" y="279399"/>
                  </a:lnTo>
                  <a:lnTo>
                    <a:pt x="2345229" y="279399"/>
                  </a:lnTo>
                  <a:lnTo>
                    <a:pt x="2344504" y="292099"/>
                  </a:lnTo>
                  <a:close/>
                </a:path>
                <a:path w="3477260" h="2324100">
                  <a:moveTo>
                    <a:pt x="2376771" y="292099"/>
                  </a:moveTo>
                  <a:lnTo>
                    <a:pt x="2361803" y="292099"/>
                  </a:lnTo>
                  <a:lnTo>
                    <a:pt x="2360068" y="279399"/>
                  </a:lnTo>
                  <a:lnTo>
                    <a:pt x="2371747" y="279399"/>
                  </a:lnTo>
                  <a:lnTo>
                    <a:pt x="2376771" y="292099"/>
                  </a:lnTo>
                  <a:close/>
                </a:path>
                <a:path w="3477260" h="2324100">
                  <a:moveTo>
                    <a:pt x="2408210" y="292099"/>
                  </a:moveTo>
                  <a:lnTo>
                    <a:pt x="2386042" y="292099"/>
                  </a:lnTo>
                  <a:lnTo>
                    <a:pt x="2389538" y="279399"/>
                  </a:lnTo>
                  <a:lnTo>
                    <a:pt x="2396608" y="279399"/>
                  </a:lnTo>
                  <a:lnTo>
                    <a:pt x="2408210" y="292099"/>
                  </a:lnTo>
                  <a:close/>
                </a:path>
                <a:path w="3477260" h="2324100">
                  <a:moveTo>
                    <a:pt x="2418466" y="292099"/>
                  </a:moveTo>
                  <a:lnTo>
                    <a:pt x="2412769" y="279399"/>
                  </a:lnTo>
                  <a:lnTo>
                    <a:pt x="2429757" y="279399"/>
                  </a:lnTo>
                  <a:lnTo>
                    <a:pt x="2418466" y="292099"/>
                  </a:lnTo>
                  <a:close/>
                </a:path>
                <a:path w="3477260" h="2324100">
                  <a:moveTo>
                    <a:pt x="2476164" y="292099"/>
                  </a:moveTo>
                  <a:lnTo>
                    <a:pt x="2447988" y="292099"/>
                  </a:lnTo>
                  <a:lnTo>
                    <a:pt x="2443015" y="279399"/>
                  </a:lnTo>
                  <a:lnTo>
                    <a:pt x="2479478" y="279399"/>
                  </a:lnTo>
                  <a:lnTo>
                    <a:pt x="2476164" y="292099"/>
                  </a:lnTo>
                  <a:close/>
                </a:path>
                <a:path w="3477260" h="2324100">
                  <a:moveTo>
                    <a:pt x="2506696" y="292099"/>
                  </a:moveTo>
                  <a:lnTo>
                    <a:pt x="2488724" y="292099"/>
                  </a:lnTo>
                  <a:lnTo>
                    <a:pt x="2492116" y="279399"/>
                  </a:lnTo>
                  <a:lnTo>
                    <a:pt x="2504340" y="279399"/>
                  </a:lnTo>
                  <a:lnTo>
                    <a:pt x="2506696" y="292099"/>
                  </a:lnTo>
                  <a:close/>
                </a:path>
                <a:path w="3477260" h="2324100">
                  <a:moveTo>
                    <a:pt x="2527129" y="292099"/>
                  </a:moveTo>
                  <a:lnTo>
                    <a:pt x="2521121" y="279399"/>
                  </a:lnTo>
                  <a:lnTo>
                    <a:pt x="2532515" y="279399"/>
                  </a:lnTo>
                  <a:lnTo>
                    <a:pt x="2527129" y="292099"/>
                  </a:lnTo>
                  <a:close/>
                </a:path>
                <a:path w="3477260" h="2324100">
                  <a:moveTo>
                    <a:pt x="2548831" y="292099"/>
                  </a:moveTo>
                  <a:lnTo>
                    <a:pt x="2530159" y="292099"/>
                  </a:lnTo>
                  <a:lnTo>
                    <a:pt x="2533551" y="279399"/>
                  </a:lnTo>
                  <a:lnTo>
                    <a:pt x="2545775" y="279399"/>
                  </a:lnTo>
                  <a:lnTo>
                    <a:pt x="2548831" y="292099"/>
                  </a:lnTo>
                  <a:close/>
                </a:path>
                <a:path w="3477260" h="2324100">
                  <a:moveTo>
                    <a:pt x="2577265" y="304799"/>
                  </a:moveTo>
                  <a:lnTo>
                    <a:pt x="2562349" y="304799"/>
                  </a:lnTo>
                  <a:lnTo>
                    <a:pt x="2560691" y="292099"/>
                  </a:lnTo>
                  <a:lnTo>
                    <a:pt x="2557713" y="279399"/>
                  </a:lnTo>
                  <a:lnTo>
                    <a:pt x="2573950" y="279399"/>
                  </a:lnTo>
                  <a:lnTo>
                    <a:pt x="2572292" y="292099"/>
                  </a:lnTo>
                  <a:lnTo>
                    <a:pt x="2575607" y="292099"/>
                  </a:lnTo>
                  <a:lnTo>
                    <a:pt x="2577265" y="304799"/>
                  </a:lnTo>
                  <a:close/>
                </a:path>
                <a:path w="3477260" h="2324100">
                  <a:moveTo>
                    <a:pt x="2600468" y="292099"/>
                  </a:moveTo>
                  <a:lnTo>
                    <a:pt x="2582237" y="292099"/>
                  </a:lnTo>
                  <a:lnTo>
                    <a:pt x="2583791" y="279399"/>
                  </a:lnTo>
                  <a:lnTo>
                    <a:pt x="2592181" y="279399"/>
                  </a:lnTo>
                  <a:lnTo>
                    <a:pt x="2600468" y="292099"/>
                  </a:lnTo>
                  <a:close/>
                </a:path>
                <a:path w="3477260" h="2324100">
                  <a:moveTo>
                    <a:pt x="2608756" y="304799"/>
                  </a:moveTo>
                  <a:lnTo>
                    <a:pt x="2607099" y="304799"/>
                  </a:lnTo>
                  <a:lnTo>
                    <a:pt x="2603188" y="292099"/>
                  </a:lnTo>
                  <a:lnTo>
                    <a:pt x="2601919" y="292099"/>
                  </a:lnTo>
                  <a:lnTo>
                    <a:pt x="2604069" y="279399"/>
                  </a:lnTo>
                  <a:lnTo>
                    <a:pt x="2618700" y="279399"/>
                  </a:lnTo>
                  <a:lnTo>
                    <a:pt x="2620358" y="292099"/>
                  </a:lnTo>
                  <a:lnTo>
                    <a:pt x="2608756" y="304799"/>
                  </a:lnTo>
                  <a:close/>
                </a:path>
                <a:path w="3477260" h="2324100">
                  <a:moveTo>
                    <a:pt x="2662570" y="304799"/>
                  </a:moveTo>
                  <a:lnTo>
                    <a:pt x="2656406" y="304799"/>
                  </a:lnTo>
                  <a:lnTo>
                    <a:pt x="2652107" y="292099"/>
                  </a:lnTo>
                  <a:lnTo>
                    <a:pt x="2651848" y="292099"/>
                  </a:lnTo>
                  <a:lnTo>
                    <a:pt x="2656821" y="279399"/>
                  </a:lnTo>
                  <a:lnTo>
                    <a:pt x="2671737" y="279399"/>
                  </a:lnTo>
                  <a:lnTo>
                    <a:pt x="2668423" y="292099"/>
                  </a:lnTo>
                  <a:lnTo>
                    <a:pt x="2662570" y="304799"/>
                  </a:lnTo>
                  <a:close/>
                </a:path>
                <a:path w="3477260" h="2324100">
                  <a:moveTo>
                    <a:pt x="2707501" y="292099"/>
                  </a:moveTo>
                  <a:lnTo>
                    <a:pt x="2678367" y="292099"/>
                  </a:lnTo>
                  <a:lnTo>
                    <a:pt x="2674638" y="279399"/>
                  </a:lnTo>
                  <a:lnTo>
                    <a:pt x="2705093" y="279399"/>
                  </a:lnTo>
                  <a:lnTo>
                    <a:pt x="2707501" y="292099"/>
                  </a:lnTo>
                  <a:close/>
                </a:path>
                <a:path w="3477260" h="2324100">
                  <a:moveTo>
                    <a:pt x="2746269" y="304799"/>
                  </a:moveTo>
                  <a:lnTo>
                    <a:pt x="2743006" y="304799"/>
                  </a:lnTo>
                  <a:lnTo>
                    <a:pt x="2741349" y="292099"/>
                  </a:lnTo>
                  <a:lnTo>
                    <a:pt x="2744664" y="279399"/>
                  </a:lnTo>
                  <a:lnTo>
                    <a:pt x="2752951" y="279399"/>
                  </a:lnTo>
                  <a:lnTo>
                    <a:pt x="2756628" y="292099"/>
                  </a:lnTo>
                  <a:lnTo>
                    <a:pt x="2746321" y="292099"/>
                  </a:lnTo>
                  <a:lnTo>
                    <a:pt x="2746269" y="304799"/>
                  </a:lnTo>
                  <a:close/>
                </a:path>
                <a:path w="3477260" h="2324100">
                  <a:moveTo>
                    <a:pt x="2810959" y="292099"/>
                  </a:moveTo>
                  <a:lnTo>
                    <a:pt x="2786098" y="292099"/>
                  </a:lnTo>
                  <a:lnTo>
                    <a:pt x="2779469" y="279399"/>
                  </a:lnTo>
                  <a:lnTo>
                    <a:pt x="2805987" y="279399"/>
                  </a:lnTo>
                  <a:lnTo>
                    <a:pt x="2813220" y="288636"/>
                  </a:lnTo>
                  <a:lnTo>
                    <a:pt x="2810959" y="292099"/>
                  </a:lnTo>
                  <a:close/>
                </a:path>
                <a:path w="3477260" h="2324100">
                  <a:moveTo>
                    <a:pt x="2845765" y="292099"/>
                  </a:moveTo>
                  <a:lnTo>
                    <a:pt x="2815931" y="292099"/>
                  </a:lnTo>
                  <a:lnTo>
                    <a:pt x="2813220" y="288636"/>
                  </a:lnTo>
                  <a:lnTo>
                    <a:pt x="2819247" y="279399"/>
                  </a:lnTo>
                  <a:lnTo>
                    <a:pt x="2840068" y="279399"/>
                  </a:lnTo>
                  <a:lnTo>
                    <a:pt x="2845765" y="292099"/>
                  </a:lnTo>
                  <a:close/>
                </a:path>
                <a:path w="3477260" h="2324100">
                  <a:moveTo>
                    <a:pt x="2875598" y="292099"/>
                  </a:moveTo>
                  <a:lnTo>
                    <a:pt x="2862339" y="292099"/>
                  </a:lnTo>
                  <a:lnTo>
                    <a:pt x="2860682" y="279399"/>
                  </a:lnTo>
                  <a:lnTo>
                    <a:pt x="2883885" y="279399"/>
                  </a:lnTo>
                  <a:lnTo>
                    <a:pt x="2875598" y="292099"/>
                  </a:lnTo>
                  <a:close/>
                </a:path>
                <a:path w="3477260" h="2324100">
                  <a:moveTo>
                    <a:pt x="2922006" y="304799"/>
                  </a:moveTo>
                  <a:lnTo>
                    <a:pt x="2905432" y="304799"/>
                  </a:lnTo>
                  <a:lnTo>
                    <a:pt x="2905432" y="292099"/>
                  </a:lnTo>
                  <a:lnTo>
                    <a:pt x="2903774" y="279399"/>
                  </a:lnTo>
                  <a:lnTo>
                    <a:pt x="2918691" y="279399"/>
                  </a:lnTo>
                  <a:lnTo>
                    <a:pt x="2922006" y="304799"/>
                  </a:lnTo>
                  <a:close/>
                </a:path>
                <a:path w="3477260" h="2324100">
                  <a:moveTo>
                    <a:pt x="2968413" y="317499"/>
                  </a:moveTo>
                  <a:lnTo>
                    <a:pt x="2956811" y="317499"/>
                  </a:lnTo>
                  <a:lnTo>
                    <a:pt x="2951839" y="304799"/>
                  </a:lnTo>
                  <a:lnTo>
                    <a:pt x="2945210" y="292099"/>
                  </a:lnTo>
                  <a:lnTo>
                    <a:pt x="2951839" y="279399"/>
                  </a:lnTo>
                  <a:lnTo>
                    <a:pt x="2961784" y="279399"/>
                  </a:lnTo>
                  <a:lnTo>
                    <a:pt x="2965435" y="292099"/>
                  </a:lnTo>
                  <a:lnTo>
                    <a:pt x="2960126" y="292099"/>
                  </a:lnTo>
                  <a:lnTo>
                    <a:pt x="2961784" y="304799"/>
                  </a:lnTo>
                  <a:lnTo>
                    <a:pt x="2968413" y="304799"/>
                  </a:lnTo>
                  <a:lnTo>
                    <a:pt x="2968413" y="317499"/>
                  </a:lnTo>
                  <a:close/>
                </a:path>
                <a:path w="3477260" h="2324100">
                  <a:moveTo>
                    <a:pt x="2980015" y="292099"/>
                  </a:moveTo>
                  <a:lnTo>
                    <a:pt x="2978357" y="292099"/>
                  </a:lnTo>
                  <a:lnTo>
                    <a:pt x="2973386" y="279399"/>
                  </a:lnTo>
                  <a:lnTo>
                    <a:pt x="2980015" y="292099"/>
                  </a:lnTo>
                  <a:close/>
                </a:path>
                <a:path w="3477260" h="2324100">
                  <a:moveTo>
                    <a:pt x="2989959" y="292099"/>
                  </a:moveTo>
                  <a:lnTo>
                    <a:pt x="2980015" y="292099"/>
                  </a:lnTo>
                  <a:lnTo>
                    <a:pt x="2984987" y="279399"/>
                  </a:lnTo>
                  <a:lnTo>
                    <a:pt x="2994932" y="279399"/>
                  </a:lnTo>
                  <a:lnTo>
                    <a:pt x="2989959" y="292099"/>
                  </a:lnTo>
                  <a:close/>
                </a:path>
                <a:path w="3477260" h="2324100">
                  <a:moveTo>
                    <a:pt x="1927562" y="292099"/>
                  </a:moveTo>
                  <a:lnTo>
                    <a:pt x="1922590" y="292099"/>
                  </a:lnTo>
                  <a:lnTo>
                    <a:pt x="1922590" y="282575"/>
                  </a:lnTo>
                  <a:lnTo>
                    <a:pt x="1927562" y="292099"/>
                  </a:lnTo>
                  <a:close/>
                </a:path>
                <a:path w="3477260" h="2324100">
                  <a:moveTo>
                    <a:pt x="1856294" y="292099"/>
                  </a:moveTo>
                  <a:lnTo>
                    <a:pt x="1852979" y="292099"/>
                  </a:lnTo>
                  <a:lnTo>
                    <a:pt x="1854637" y="287866"/>
                  </a:lnTo>
                  <a:lnTo>
                    <a:pt x="1856294" y="292099"/>
                  </a:lnTo>
                  <a:close/>
                </a:path>
                <a:path w="3477260" h="2324100">
                  <a:moveTo>
                    <a:pt x="2269454" y="292099"/>
                  </a:moveTo>
                  <a:lnTo>
                    <a:pt x="2266476" y="292099"/>
                  </a:lnTo>
                  <a:lnTo>
                    <a:pt x="2268672" y="290123"/>
                  </a:lnTo>
                  <a:lnTo>
                    <a:pt x="2269454" y="292099"/>
                  </a:lnTo>
                  <a:close/>
                </a:path>
                <a:path w="3477260" h="2324100">
                  <a:moveTo>
                    <a:pt x="1264600" y="304799"/>
                  </a:moveTo>
                  <a:lnTo>
                    <a:pt x="1243054" y="304799"/>
                  </a:lnTo>
                  <a:lnTo>
                    <a:pt x="1249269" y="292099"/>
                  </a:lnTo>
                  <a:lnTo>
                    <a:pt x="1266257" y="292099"/>
                  </a:lnTo>
                  <a:lnTo>
                    <a:pt x="1264600" y="304799"/>
                  </a:lnTo>
                  <a:close/>
                </a:path>
                <a:path w="3477260" h="2324100">
                  <a:moveTo>
                    <a:pt x="1320822" y="317499"/>
                  </a:moveTo>
                  <a:lnTo>
                    <a:pt x="1289461" y="317499"/>
                  </a:lnTo>
                  <a:lnTo>
                    <a:pt x="1291119" y="304799"/>
                  </a:lnTo>
                  <a:lnTo>
                    <a:pt x="1294433" y="292099"/>
                  </a:lnTo>
                  <a:lnTo>
                    <a:pt x="1312665" y="292099"/>
                  </a:lnTo>
                  <a:lnTo>
                    <a:pt x="1312665" y="304799"/>
                  </a:lnTo>
                  <a:lnTo>
                    <a:pt x="1318492" y="304799"/>
                  </a:lnTo>
                  <a:lnTo>
                    <a:pt x="1320822" y="317499"/>
                  </a:lnTo>
                  <a:close/>
                </a:path>
                <a:path w="3477260" h="2324100">
                  <a:moveTo>
                    <a:pt x="1325018" y="304799"/>
                  </a:moveTo>
                  <a:lnTo>
                    <a:pt x="1315954" y="304799"/>
                  </a:lnTo>
                  <a:lnTo>
                    <a:pt x="1312665" y="292099"/>
                  </a:lnTo>
                  <a:lnTo>
                    <a:pt x="1329239" y="292099"/>
                  </a:lnTo>
                  <a:lnTo>
                    <a:pt x="1325018" y="304799"/>
                  </a:lnTo>
                  <a:close/>
                </a:path>
                <a:path w="3477260" h="2324100">
                  <a:moveTo>
                    <a:pt x="1344156" y="304799"/>
                  </a:moveTo>
                  <a:lnTo>
                    <a:pt x="1340841" y="304799"/>
                  </a:lnTo>
                  <a:lnTo>
                    <a:pt x="1332554" y="292099"/>
                  </a:lnTo>
                  <a:lnTo>
                    <a:pt x="1350785" y="292099"/>
                  </a:lnTo>
                  <a:lnTo>
                    <a:pt x="1344156" y="304799"/>
                  </a:lnTo>
                  <a:close/>
                </a:path>
                <a:path w="3477260" h="2324100">
                  <a:moveTo>
                    <a:pt x="1378961" y="304799"/>
                  </a:moveTo>
                  <a:lnTo>
                    <a:pt x="1345813" y="304799"/>
                  </a:lnTo>
                  <a:lnTo>
                    <a:pt x="1362387" y="292099"/>
                  </a:lnTo>
                  <a:lnTo>
                    <a:pt x="1378961" y="292099"/>
                  </a:lnTo>
                  <a:lnTo>
                    <a:pt x="1378961" y="304799"/>
                  </a:lnTo>
                  <a:close/>
                </a:path>
                <a:path w="3477260" h="2324100">
                  <a:moveTo>
                    <a:pt x="1410840" y="304799"/>
                  </a:moveTo>
                  <a:lnTo>
                    <a:pt x="1395820" y="304799"/>
                  </a:lnTo>
                  <a:lnTo>
                    <a:pt x="1388906" y="292099"/>
                  </a:lnTo>
                  <a:lnTo>
                    <a:pt x="1404444" y="292099"/>
                  </a:lnTo>
                  <a:lnTo>
                    <a:pt x="1410840" y="304799"/>
                  </a:lnTo>
                  <a:close/>
                </a:path>
                <a:path w="3477260" h="2324100">
                  <a:moveTo>
                    <a:pt x="1451887" y="342899"/>
                  </a:moveTo>
                  <a:lnTo>
                    <a:pt x="1423711" y="342899"/>
                  </a:lnTo>
                  <a:lnTo>
                    <a:pt x="1415424" y="330199"/>
                  </a:lnTo>
                  <a:lnTo>
                    <a:pt x="1445257" y="330199"/>
                  </a:lnTo>
                  <a:lnTo>
                    <a:pt x="1465146" y="304799"/>
                  </a:lnTo>
                  <a:lnTo>
                    <a:pt x="1466804" y="292099"/>
                  </a:lnTo>
                  <a:lnTo>
                    <a:pt x="1468461" y="292099"/>
                  </a:lnTo>
                  <a:lnTo>
                    <a:pt x="1468461" y="304799"/>
                  </a:lnTo>
                  <a:lnTo>
                    <a:pt x="1470118" y="304799"/>
                  </a:lnTo>
                  <a:lnTo>
                    <a:pt x="1465146" y="317499"/>
                  </a:lnTo>
                  <a:lnTo>
                    <a:pt x="1460951" y="317499"/>
                  </a:lnTo>
                  <a:lnTo>
                    <a:pt x="1453544" y="330199"/>
                  </a:lnTo>
                  <a:lnTo>
                    <a:pt x="1455438" y="333828"/>
                  </a:lnTo>
                  <a:lnTo>
                    <a:pt x="1451887" y="342899"/>
                  </a:lnTo>
                  <a:close/>
                </a:path>
                <a:path w="3477260" h="2324100">
                  <a:moveTo>
                    <a:pt x="1473433" y="317499"/>
                  </a:moveTo>
                  <a:lnTo>
                    <a:pt x="1470118" y="304799"/>
                  </a:lnTo>
                  <a:lnTo>
                    <a:pt x="1470118" y="292099"/>
                  </a:lnTo>
                  <a:lnTo>
                    <a:pt x="1490007" y="292099"/>
                  </a:lnTo>
                  <a:lnTo>
                    <a:pt x="1490007" y="304799"/>
                  </a:lnTo>
                  <a:lnTo>
                    <a:pt x="1471776" y="304799"/>
                  </a:lnTo>
                  <a:lnTo>
                    <a:pt x="1473433" y="317499"/>
                  </a:lnTo>
                  <a:close/>
                </a:path>
                <a:path w="3477260" h="2324100">
                  <a:moveTo>
                    <a:pt x="1519504" y="304799"/>
                  </a:moveTo>
                  <a:lnTo>
                    <a:pt x="1491665" y="304799"/>
                  </a:lnTo>
                  <a:lnTo>
                    <a:pt x="1491665" y="292099"/>
                  </a:lnTo>
                  <a:lnTo>
                    <a:pt x="1511553" y="292099"/>
                  </a:lnTo>
                  <a:lnTo>
                    <a:pt x="1519504" y="304799"/>
                  </a:lnTo>
                  <a:close/>
                </a:path>
                <a:path w="3477260" h="2324100">
                  <a:moveTo>
                    <a:pt x="1577850" y="304799"/>
                  </a:moveTo>
                  <a:lnTo>
                    <a:pt x="1528127" y="304799"/>
                  </a:lnTo>
                  <a:lnTo>
                    <a:pt x="1536078" y="292099"/>
                  </a:lnTo>
                  <a:lnTo>
                    <a:pt x="1581165" y="292099"/>
                  </a:lnTo>
                  <a:lnTo>
                    <a:pt x="1577850" y="304799"/>
                  </a:lnTo>
                  <a:close/>
                </a:path>
                <a:path w="3477260" h="2324100">
                  <a:moveTo>
                    <a:pt x="1632544" y="304799"/>
                  </a:moveTo>
                  <a:lnTo>
                    <a:pt x="1587794" y="304799"/>
                  </a:lnTo>
                  <a:lnTo>
                    <a:pt x="1581165" y="292099"/>
                  </a:lnTo>
                  <a:lnTo>
                    <a:pt x="1624180" y="292099"/>
                  </a:lnTo>
                  <a:lnTo>
                    <a:pt x="1632544" y="304799"/>
                  </a:lnTo>
                  <a:close/>
                </a:path>
                <a:path w="3477260" h="2324100">
                  <a:moveTo>
                    <a:pt x="1656292" y="304799"/>
                  </a:moveTo>
                  <a:lnTo>
                    <a:pt x="1637517" y="304799"/>
                  </a:lnTo>
                  <a:lnTo>
                    <a:pt x="1639174" y="292099"/>
                  </a:lnTo>
                  <a:lnTo>
                    <a:pt x="1653469" y="292099"/>
                  </a:lnTo>
                  <a:lnTo>
                    <a:pt x="1656292" y="304799"/>
                  </a:lnTo>
                  <a:close/>
                </a:path>
                <a:path w="3477260" h="2324100">
                  <a:moveTo>
                    <a:pt x="1687083" y="304799"/>
                  </a:moveTo>
                  <a:lnTo>
                    <a:pt x="1675637" y="304799"/>
                  </a:lnTo>
                  <a:lnTo>
                    <a:pt x="1672322" y="292099"/>
                  </a:lnTo>
                  <a:lnTo>
                    <a:pt x="1685581" y="292099"/>
                  </a:lnTo>
                  <a:lnTo>
                    <a:pt x="1687083" y="304799"/>
                  </a:lnTo>
                  <a:close/>
                </a:path>
                <a:path w="3477260" h="2324100">
                  <a:moveTo>
                    <a:pt x="1711530" y="304799"/>
                  </a:moveTo>
                  <a:lnTo>
                    <a:pt x="1692211" y="304799"/>
                  </a:lnTo>
                  <a:lnTo>
                    <a:pt x="1689776" y="292099"/>
                  </a:lnTo>
                  <a:lnTo>
                    <a:pt x="1717072" y="292099"/>
                  </a:lnTo>
                  <a:lnTo>
                    <a:pt x="1711530" y="304799"/>
                  </a:lnTo>
                  <a:close/>
                </a:path>
                <a:path w="3477260" h="2324100">
                  <a:moveTo>
                    <a:pt x="1736960" y="304799"/>
                  </a:moveTo>
                  <a:lnTo>
                    <a:pt x="1725359" y="304799"/>
                  </a:lnTo>
                  <a:lnTo>
                    <a:pt x="1723701" y="292099"/>
                  </a:lnTo>
                  <a:lnTo>
                    <a:pt x="1743590" y="292099"/>
                  </a:lnTo>
                  <a:lnTo>
                    <a:pt x="1736960" y="304799"/>
                  </a:lnTo>
                  <a:close/>
                </a:path>
                <a:path w="3477260" h="2324100">
                  <a:moveTo>
                    <a:pt x="1796834" y="317499"/>
                  </a:moveTo>
                  <a:lnTo>
                    <a:pt x="1780390" y="317499"/>
                  </a:lnTo>
                  <a:lnTo>
                    <a:pt x="1779017" y="304799"/>
                  </a:lnTo>
                  <a:lnTo>
                    <a:pt x="1750220" y="304799"/>
                  </a:lnTo>
                  <a:lnTo>
                    <a:pt x="1756849" y="292099"/>
                  </a:lnTo>
                  <a:lnTo>
                    <a:pt x="1791655" y="292099"/>
                  </a:lnTo>
                  <a:lnTo>
                    <a:pt x="1797605" y="314894"/>
                  </a:lnTo>
                  <a:lnTo>
                    <a:pt x="1796834" y="317499"/>
                  </a:lnTo>
                  <a:close/>
                </a:path>
                <a:path w="3477260" h="2324100">
                  <a:moveTo>
                    <a:pt x="1819831" y="304799"/>
                  </a:moveTo>
                  <a:lnTo>
                    <a:pt x="1798285" y="304799"/>
                  </a:lnTo>
                  <a:lnTo>
                    <a:pt x="1794400" y="292099"/>
                  </a:lnTo>
                  <a:lnTo>
                    <a:pt x="1815506" y="292099"/>
                  </a:lnTo>
                  <a:lnTo>
                    <a:pt x="1819831" y="304799"/>
                  </a:lnTo>
                  <a:close/>
                </a:path>
                <a:path w="3477260" h="2324100">
                  <a:moveTo>
                    <a:pt x="1849664" y="317499"/>
                  </a:moveTo>
                  <a:lnTo>
                    <a:pt x="1831433" y="317499"/>
                  </a:lnTo>
                  <a:lnTo>
                    <a:pt x="1829775" y="304799"/>
                  </a:lnTo>
                  <a:lnTo>
                    <a:pt x="1824803" y="304799"/>
                  </a:lnTo>
                  <a:lnTo>
                    <a:pt x="1819831" y="292099"/>
                  </a:lnTo>
                  <a:lnTo>
                    <a:pt x="1838062" y="292099"/>
                  </a:lnTo>
                  <a:lnTo>
                    <a:pt x="1843035" y="304799"/>
                  </a:lnTo>
                  <a:lnTo>
                    <a:pt x="1849664" y="317499"/>
                  </a:lnTo>
                  <a:close/>
                </a:path>
                <a:path w="3477260" h="2324100">
                  <a:moveTo>
                    <a:pt x="1890685" y="304799"/>
                  </a:moveTo>
                  <a:lnTo>
                    <a:pt x="1854637" y="304799"/>
                  </a:lnTo>
                  <a:lnTo>
                    <a:pt x="1856294" y="292099"/>
                  </a:lnTo>
                  <a:lnTo>
                    <a:pt x="1872868" y="292099"/>
                  </a:lnTo>
                  <a:lnTo>
                    <a:pt x="1890271" y="303212"/>
                  </a:lnTo>
                  <a:lnTo>
                    <a:pt x="1890685" y="304799"/>
                  </a:lnTo>
                  <a:close/>
                </a:path>
                <a:path w="3477260" h="2324100">
                  <a:moveTo>
                    <a:pt x="1891227" y="303823"/>
                  </a:moveTo>
                  <a:lnTo>
                    <a:pt x="1890271" y="303212"/>
                  </a:lnTo>
                  <a:lnTo>
                    <a:pt x="1887370" y="292099"/>
                  </a:lnTo>
                  <a:lnTo>
                    <a:pt x="1897729" y="292099"/>
                  </a:lnTo>
                  <a:lnTo>
                    <a:pt x="1891227" y="303823"/>
                  </a:lnTo>
                  <a:close/>
                </a:path>
                <a:path w="3477260" h="2324100">
                  <a:moveTo>
                    <a:pt x="1912646" y="304799"/>
                  </a:moveTo>
                  <a:lnTo>
                    <a:pt x="1902701" y="304799"/>
                  </a:lnTo>
                  <a:lnTo>
                    <a:pt x="1897729" y="292099"/>
                  </a:lnTo>
                  <a:lnTo>
                    <a:pt x="1922590" y="292099"/>
                  </a:lnTo>
                  <a:lnTo>
                    <a:pt x="1912646" y="304799"/>
                  </a:lnTo>
                  <a:close/>
                </a:path>
                <a:path w="3477260" h="2324100">
                  <a:moveTo>
                    <a:pt x="1935850" y="317499"/>
                  </a:moveTo>
                  <a:lnTo>
                    <a:pt x="1929220" y="317499"/>
                  </a:lnTo>
                  <a:lnTo>
                    <a:pt x="1924947" y="304799"/>
                  </a:lnTo>
                  <a:lnTo>
                    <a:pt x="1923859" y="304799"/>
                  </a:lnTo>
                  <a:lnTo>
                    <a:pt x="1924248" y="292099"/>
                  </a:lnTo>
                  <a:lnTo>
                    <a:pt x="1940822" y="292099"/>
                  </a:lnTo>
                  <a:lnTo>
                    <a:pt x="1939164" y="304799"/>
                  </a:lnTo>
                  <a:lnTo>
                    <a:pt x="1935850" y="317499"/>
                  </a:lnTo>
                  <a:close/>
                </a:path>
                <a:path w="3477260" h="2324100">
                  <a:moveTo>
                    <a:pt x="1964026" y="304799"/>
                  </a:moveTo>
                  <a:lnTo>
                    <a:pt x="1957396" y="304799"/>
                  </a:lnTo>
                  <a:lnTo>
                    <a:pt x="1951543" y="292099"/>
                  </a:lnTo>
                  <a:lnTo>
                    <a:pt x="1968998" y="292099"/>
                  </a:lnTo>
                  <a:lnTo>
                    <a:pt x="1968998" y="300037"/>
                  </a:lnTo>
                  <a:lnTo>
                    <a:pt x="1964026" y="304799"/>
                  </a:lnTo>
                  <a:close/>
                </a:path>
                <a:path w="3477260" h="2324100">
                  <a:moveTo>
                    <a:pt x="1975627" y="304799"/>
                  </a:moveTo>
                  <a:lnTo>
                    <a:pt x="1968998" y="304799"/>
                  </a:lnTo>
                  <a:lnTo>
                    <a:pt x="1968998" y="300037"/>
                  </a:lnTo>
                  <a:lnTo>
                    <a:pt x="1977285" y="292099"/>
                  </a:lnTo>
                  <a:lnTo>
                    <a:pt x="1975627" y="304799"/>
                  </a:lnTo>
                  <a:close/>
                </a:path>
                <a:path w="3477260" h="2324100">
                  <a:moveTo>
                    <a:pt x="2018720" y="330199"/>
                  </a:moveTo>
                  <a:lnTo>
                    <a:pt x="1991735" y="330199"/>
                  </a:lnTo>
                  <a:lnTo>
                    <a:pt x="1988887" y="317499"/>
                  </a:lnTo>
                  <a:lnTo>
                    <a:pt x="1987229" y="304799"/>
                  </a:lnTo>
                  <a:lnTo>
                    <a:pt x="1990544" y="292099"/>
                  </a:lnTo>
                  <a:lnTo>
                    <a:pt x="2005461" y="292099"/>
                  </a:lnTo>
                  <a:lnTo>
                    <a:pt x="2005461" y="304799"/>
                  </a:lnTo>
                  <a:lnTo>
                    <a:pt x="2002146" y="317499"/>
                  </a:lnTo>
                  <a:lnTo>
                    <a:pt x="2020559" y="317499"/>
                  </a:lnTo>
                  <a:lnTo>
                    <a:pt x="2018720" y="330199"/>
                  </a:lnTo>
                  <a:close/>
                </a:path>
                <a:path w="3477260" h="2324100">
                  <a:moveTo>
                    <a:pt x="2028664" y="304799"/>
                  </a:moveTo>
                  <a:lnTo>
                    <a:pt x="2010433" y="304799"/>
                  </a:lnTo>
                  <a:lnTo>
                    <a:pt x="2006237" y="292099"/>
                  </a:lnTo>
                  <a:lnTo>
                    <a:pt x="2025349" y="292099"/>
                  </a:lnTo>
                  <a:lnTo>
                    <a:pt x="2028664" y="304799"/>
                  </a:lnTo>
                  <a:close/>
                </a:path>
                <a:path w="3477260" h="2324100">
                  <a:moveTo>
                    <a:pt x="2030322" y="304799"/>
                  </a:moveTo>
                  <a:lnTo>
                    <a:pt x="2028664" y="304799"/>
                  </a:lnTo>
                  <a:lnTo>
                    <a:pt x="2025349" y="292099"/>
                  </a:lnTo>
                  <a:lnTo>
                    <a:pt x="2030322" y="304799"/>
                  </a:lnTo>
                  <a:close/>
                </a:path>
                <a:path w="3477260" h="2324100">
                  <a:moveTo>
                    <a:pt x="2118854" y="295697"/>
                  </a:moveTo>
                  <a:lnTo>
                    <a:pt x="2116507" y="292099"/>
                  </a:lnTo>
                  <a:lnTo>
                    <a:pt x="2118164" y="292099"/>
                  </a:lnTo>
                  <a:lnTo>
                    <a:pt x="2118737" y="294293"/>
                  </a:lnTo>
                  <a:lnTo>
                    <a:pt x="2118854" y="295697"/>
                  </a:lnTo>
                  <a:close/>
                </a:path>
                <a:path w="3477260" h="2324100">
                  <a:moveTo>
                    <a:pt x="2131423" y="304799"/>
                  </a:moveTo>
                  <a:lnTo>
                    <a:pt x="2124794" y="304799"/>
                  </a:lnTo>
                  <a:lnTo>
                    <a:pt x="2119269" y="296333"/>
                  </a:lnTo>
                  <a:lnTo>
                    <a:pt x="2118737" y="294293"/>
                  </a:lnTo>
                  <a:lnTo>
                    <a:pt x="2118553" y="292099"/>
                  </a:lnTo>
                  <a:lnTo>
                    <a:pt x="2134738" y="292099"/>
                  </a:lnTo>
                  <a:lnTo>
                    <a:pt x="2131423" y="304799"/>
                  </a:lnTo>
                  <a:close/>
                </a:path>
                <a:path w="3477260" h="2324100">
                  <a:moveTo>
                    <a:pt x="2169543" y="317499"/>
                  </a:moveTo>
                  <a:lnTo>
                    <a:pt x="2144682" y="317499"/>
                  </a:lnTo>
                  <a:lnTo>
                    <a:pt x="2136395" y="304799"/>
                  </a:lnTo>
                  <a:lnTo>
                    <a:pt x="2142300" y="292099"/>
                  </a:lnTo>
                  <a:lnTo>
                    <a:pt x="2146340" y="292099"/>
                  </a:lnTo>
                  <a:lnTo>
                    <a:pt x="2150380" y="304799"/>
                  </a:lnTo>
                  <a:lnTo>
                    <a:pt x="2177830" y="304799"/>
                  </a:lnTo>
                  <a:lnTo>
                    <a:pt x="2169543" y="317499"/>
                  </a:lnTo>
                  <a:close/>
                </a:path>
                <a:path w="3477260" h="2324100">
                  <a:moveTo>
                    <a:pt x="2179488" y="304799"/>
                  </a:moveTo>
                  <a:lnTo>
                    <a:pt x="2161256" y="304799"/>
                  </a:lnTo>
                  <a:lnTo>
                    <a:pt x="2162914" y="292099"/>
                  </a:lnTo>
                  <a:lnTo>
                    <a:pt x="2186118" y="292099"/>
                  </a:lnTo>
                  <a:lnTo>
                    <a:pt x="2179488" y="304799"/>
                  </a:lnTo>
                  <a:close/>
                </a:path>
                <a:path w="3477260" h="2324100">
                  <a:moveTo>
                    <a:pt x="2209658" y="304799"/>
                  </a:moveTo>
                  <a:lnTo>
                    <a:pt x="2181145" y="304799"/>
                  </a:lnTo>
                  <a:lnTo>
                    <a:pt x="2191090" y="292099"/>
                  </a:lnTo>
                  <a:lnTo>
                    <a:pt x="2204142" y="292099"/>
                  </a:lnTo>
                  <a:lnTo>
                    <a:pt x="2209658" y="304799"/>
                  </a:lnTo>
                  <a:close/>
                </a:path>
                <a:path w="3477260" h="2324100">
                  <a:moveTo>
                    <a:pt x="2224238" y="304799"/>
                  </a:moveTo>
                  <a:lnTo>
                    <a:pt x="2215951" y="304799"/>
                  </a:lnTo>
                  <a:lnTo>
                    <a:pt x="2222580" y="292099"/>
                  </a:lnTo>
                  <a:lnTo>
                    <a:pt x="2224238" y="304799"/>
                  </a:lnTo>
                  <a:close/>
                </a:path>
                <a:path w="3477260" h="2324100">
                  <a:moveTo>
                    <a:pt x="2247442" y="304799"/>
                  </a:moveTo>
                  <a:lnTo>
                    <a:pt x="2224238" y="304799"/>
                  </a:lnTo>
                  <a:lnTo>
                    <a:pt x="2227552" y="292099"/>
                  </a:lnTo>
                  <a:lnTo>
                    <a:pt x="2245784" y="292099"/>
                  </a:lnTo>
                  <a:lnTo>
                    <a:pt x="2247442" y="304799"/>
                  </a:lnTo>
                  <a:close/>
                </a:path>
                <a:path w="3477260" h="2324100">
                  <a:moveTo>
                    <a:pt x="2308274" y="304799"/>
                  </a:moveTo>
                  <a:lnTo>
                    <a:pt x="2247442" y="304799"/>
                  </a:lnTo>
                  <a:lnTo>
                    <a:pt x="2250757" y="292099"/>
                  </a:lnTo>
                  <a:lnTo>
                    <a:pt x="2313738" y="292099"/>
                  </a:lnTo>
                  <a:lnTo>
                    <a:pt x="2308274" y="304799"/>
                  </a:lnTo>
                  <a:close/>
                </a:path>
                <a:path w="3477260" h="2324100">
                  <a:moveTo>
                    <a:pt x="2328655" y="304799"/>
                  </a:moveTo>
                  <a:lnTo>
                    <a:pt x="2318711" y="304799"/>
                  </a:lnTo>
                  <a:lnTo>
                    <a:pt x="2313738" y="292099"/>
                  </a:lnTo>
                  <a:lnTo>
                    <a:pt x="2338703" y="292099"/>
                  </a:lnTo>
                  <a:lnTo>
                    <a:pt x="2328655" y="304799"/>
                  </a:lnTo>
                  <a:close/>
                </a:path>
                <a:path w="3477260" h="2324100">
                  <a:moveTo>
                    <a:pt x="2376875" y="304799"/>
                  </a:moveTo>
                  <a:lnTo>
                    <a:pt x="2345229" y="304799"/>
                  </a:lnTo>
                  <a:lnTo>
                    <a:pt x="2355173" y="292099"/>
                  </a:lnTo>
                  <a:lnTo>
                    <a:pt x="2377134" y="292099"/>
                  </a:lnTo>
                  <a:lnTo>
                    <a:pt x="2376875" y="304799"/>
                  </a:lnTo>
                  <a:close/>
                </a:path>
                <a:path w="3477260" h="2324100">
                  <a:moveTo>
                    <a:pt x="2401580" y="317499"/>
                  </a:moveTo>
                  <a:lnTo>
                    <a:pt x="2385006" y="317499"/>
                  </a:lnTo>
                  <a:lnTo>
                    <a:pt x="2391636" y="304799"/>
                  </a:lnTo>
                  <a:lnTo>
                    <a:pt x="2386586" y="292099"/>
                  </a:lnTo>
                  <a:lnTo>
                    <a:pt x="2401580" y="292099"/>
                  </a:lnTo>
                  <a:lnTo>
                    <a:pt x="2402046" y="304799"/>
                  </a:lnTo>
                  <a:lnTo>
                    <a:pt x="2404843" y="304799"/>
                  </a:lnTo>
                  <a:lnTo>
                    <a:pt x="2401580" y="317499"/>
                  </a:lnTo>
                  <a:close/>
                </a:path>
                <a:path w="3477260" h="2324100">
                  <a:moveTo>
                    <a:pt x="2436334" y="317499"/>
                  </a:moveTo>
                  <a:lnTo>
                    <a:pt x="2423127" y="317499"/>
                  </a:lnTo>
                  <a:lnTo>
                    <a:pt x="2418154" y="304799"/>
                  </a:lnTo>
                  <a:lnTo>
                    <a:pt x="2429187" y="292099"/>
                  </a:lnTo>
                  <a:lnTo>
                    <a:pt x="2436800" y="304799"/>
                  </a:lnTo>
                  <a:lnTo>
                    <a:pt x="2436334" y="317499"/>
                  </a:lnTo>
                  <a:close/>
                </a:path>
                <a:path w="3477260" h="2324100">
                  <a:moveTo>
                    <a:pt x="2491080" y="304799"/>
                  </a:moveTo>
                  <a:lnTo>
                    <a:pt x="2473678" y="304799"/>
                  </a:lnTo>
                  <a:lnTo>
                    <a:pt x="2472020" y="292099"/>
                  </a:lnTo>
                  <a:lnTo>
                    <a:pt x="2487765" y="292099"/>
                  </a:lnTo>
                  <a:lnTo>
                    <a:pt x="2491080" y="304799"/>
                  </a:lnTo>
                  <a:close/>
                </a:path>
                <a:path w="3477260" h="2324100">
                  <a:moveTo>
                    <a:pt x="2497114" y="304799"/>
                  </a:moveTo>
                  <a:lnTo>
                    <a:pt x="2491080" y="292099"/>
                  </a:lnTo>
                  <a:lnTo>
                    <a:pt x="2503304" y="292099"/>
                  </a:lnTo>
                  <a:lnTo>
                    <a:pt x="2497114" y="304799"/>
                  </a:lnTo>
                  <a:close/>
                </a:path>
                <a:path w="3477260" h="2324100">
                  <a:moveTo>
                    <a:pt x="2514284" y="317499"/>
                  </a:moveTo>
                  <a:lnTo>
                    <a:pt x="2508146" y="304799"/>
                  </a:lnTo>
                  <a:lnTo>
                    <a:pt x="2513663" y="292099"/>
                  </a:lnTo>
                  <a:lnTo>
                    <a:pt x="2521975" y="292099"/>
                  </a:lnTo>
                  <a:lnTo>
                    <a:pt x="2524229" y="304799"/>
                  </a:lnTo>
                  <a:lnTo>
                    <a:pt x="2514284" y="317499"/>
                  </a:lnTo>
                  <a:close/>
                </a:path>
                <a:path w="3477260" h="2324100">
                  <a:moveTo>
                    <a:pt x="2538783" y="304799"/>
                  </a:moveTo>
                  <a:lnTo>
                    <a:pt x="2532516" y="292099"/>
                  </a:lnTo>
                  <a:lnTo>
                    <a:pt x="2545360" y="292099"/>
                  </a:lnTo>
                  <a:lnTo>
                    <a:pt x="2538783" y="304799"/>
                  </a:lnTo>
                  <a:close/>
                </a:path>
                <a:path w="3477260" h="2324100">
                  <a:moveTo>
                    <a:pt x="2597153" y="304799"/>
                  </a:moveTo>
                  <a:lnTo>
                    <a:pt x="2577265" y="304799"/>
                  </a:lnTo>
                  <a:lnTo>
                    <a:pt x="2581926" y="292099"/>
                  </a:lnTo>
                  <a:lnTo>
                    <a:pt x="2602126" y="292099"/>
                  </a:lnTo>
                  <a:lnTo>
                    <a:pt x="2597153" y="304799"/>
                  </a:lnTo>
                  <a:close/>
                </a:path>
                <a:path w="3477260" h="2324100">
                  <a:moveTo>
                    <a:pt x="2650191" y="304799"/>
                  </a:moveTo>
                  <a:lnTo>
                    <a:pt x="2640247" y="304799"/>
                  </a:lnTo>
                  <a:lnTo>
                    <a:pt x="2631545" y="292099"/>
                  </a:lnTo>
                  <a:lnTo>
                    <a:pt x="2643976" y="292099"/>
                  </a:lnTo>
                  <a:lnTo>
                    <a:pt x="2650191" y="304799"/>
                  </a:lnTo>
                  <a:close/>
                </a:path>
                <a:path w="3477260" h="2324100">
                  <a:moveTo>
                    <a:pt x="2696599" y="304799"/>
                  </a:moveTo>
                  <a:lnTo>
                    <a:pt x="2688312" y="292099"/>
                  </a:lnTo>
                  <a:lnTo>
                    <a:pt x="2708201" y="292099"/>
                  </a:lnTo>
                  <a:lnTo>
                    <a:pt x="2696599" y="304799"/>
                  </a:lnTo>
                  <a:close/>
                </a:path>
                <a:path w="3477260" h="2324100">
                  <a:moveTo>
                    <a:pt x="2743006" y="304799"/>
                  </a:moveTo>
                  <a:lnTo>
                    <a:pt x="2720631" y="304799"/>
                  </a:lnTo>
                  <a:lnTo>
                    <a:pt x="2718093" y="292099"/>
                  </a:lnTo>
                  <a:lnTo>
                    <a:pt x="2735211" y="292099"/>
                  </a:lnTo>
                  <a:lnTo>
                    <a:pt x="2743006" y="304799"/>
                  </a:lnTo>
                  <a:close/>
                </a:path>
                <a:path w="3477260" h="2324100">
                  <a:moveTo>
                    <a:pt x="2772839" y="304799"/>
                  </a:moveTo>
                  <a:lnTo>
                    <a:pt x="2749636" y="304799"/>
                  </a:lnTo>
                  <a:lnTo>
                    <a:pt x="2746321" y="292099"/>
                  </a:lnTo>
                  <a:lnTo>
                    <a:pt x="2772839" y="292099"/>
                  </a:lnTo>
                  <a:lnTo>
                    <a:pt x="2772839" y="304799"/>
                  </a:lnTo>
                  <a:close/>
                </a:path>
                <a:path w="3477260" h="2324100">
                  <a:moveTo>
                    <a:pt x="2850556" y="304799"/>
                  </a:moveTo>
                  <a:lnTo>
                    <a:pt x="2799358" y="304799"/>
                  </a:lnTo>
                  <a:lnTo>
                    <a:pt x="2794256" y="292099"/>
                  </a:lnTo>
                  <a:lnTo>
                    <a:pt x="2847423" y="292099"/>
                  </a:lnTo>
                  <a:lnTo>
                    <a:pt x="2850556" y="304799"/>
                  </a:lnTo>
                  <a:close/>
                </a:path>
                <a:path w="3477260" h="2324100">
                  <a:moveTo>
                    <a:pt x="2902117" y="304799"/>
                  </a:moveTo>
                  <a:lnTo>
                    <a:pt x="2883471" y="304799"/>
                  </a:lnTo>
                  <a:lnTo>
                    <a:pt x="2884041" y="292099"/>
                  </a:lnTo>
                  <a:lnTo>
                    <a:pt x="2900460" y="292099"/>
                  </a:lnTo>
                  <a:lnTo>
                    <a:pt x="2902117" y="304799"/>
                  </a:lnTo>
                  <a:close/>
                </a:path>
                <a:path w="3477260" h="2324100">
                  <a:moveTo>
                    <a:pt x="2975043" y="304799"/>
                  </a:moveTo>
                  <a:lnTo>
                    <a:pt x="2965098" y="304799"/>
                  </a:lnTo>
                  <a:lnTo>
                    <a:pt x="2960126" y="292099"/>
                  </a:lnTo>
                  <a:lnTo>
                    <a:pt x="2980015" y="292099"/>
                  </a:lnTo>
                  <a:lnTo>
                    <a:pt x="2975043" y="304799"/>
                  </a:lnTo>
                  <a:close/>
                </a:path>
                <a:path w="3477260" h="2324100">
                  <a:moveTo>
                    <a:pt x="1985054" y="304799"/>
                  </a:moveTo>
                  <a:lnTo>
                    <a:pt x="1975627" y="304799"/>
                  </a:lnTo>
                  <a:lnTo>
                    <a:pt x="1980532" y="295403"/>
                  </a:lnTo>
                  <a:lnTo>
                    <a:pt x="1985054" y="304799"/>
                  </a:lnTo>
                  <a:close/>
                </a:path>
                <a:path w="3477260" h="2324100">
                  <a:moveTo>
                    <a:pt x="2121479" y="304799"/>
                  </a:moveTo>
                  <a:lnTo>
                    <a:pt x="2119109" y="298746"/>
                  </a:lnTo>
                  <a:lnTo>
                    <a:pt x="2118854" y="295697"/>
                  </a:lnTo>
                  <a:lnTo>
                    <a:pt x="2119269" y="296333"/>
                  </a:lnTo>
                  <a:lnTo>
                    <a:pt x="2121479" y="304799"/>
                  </a:lnTo>
                  <a:close/>
                </a:path>
                <a:path w="3477260" h="2324100">
                  <a:moveTo>
                    <a:pt x="1892757" y="304799"/>
                  </a:moveTo>
                  <a:lnTo>
                    <a:pt x="1890685" y="304799"/>
                  </a:lnTo>
                  <a:lnTo>
                    <a:pt x="1891227" y="303823"/>
                  </a:lnTo>
                  <a:lnTo>
                    <a:pt x="1892757" y="304799"/>
                  </a:lnTo>
                  <a:close/>
                </a:path>
                <a:path w="3477260" h="2324100">
                  <a:moveTo>
                    <a:pt x="1228137" y="317499"/>
                  </a:moveTo>
                  <a:lnTo>
                    <a:pt x="1206591" y="317499"/>
                  </a:lnTo>
                  <a:lnTo>
                    <a:pt x="1211563" y="304799"/>
                  </a:lnTo>
                  <a:lnTo>
                    <a:pt x="1224822" y="304799"/>
                  </a:lnTo>
                  <a:lnTo>
                    <a:pt x="1228137" y="317499"/>
                  </a:lnTo>
                  <a:close/>
                </a:path>
                <a:path w="3477260" h="2324100">
                  <a:moveTo>
                    <a:pt x="1233109" y="317499"/>
                  </a:moveTo>
                  <a:lnTo>
                    <a:pt x="1228137" y="317499"/>
                  </a:lnTo>
                  <a:lnTo>
                    <a:pt x="1226480" y="304799"/>
                  </a:lnTo>
                  <a:lnTo>
                    <a:pt x="1236424" y="304799"/>
                  </a:lnTo>
                  <a:lnTo>
                    <a:pt x="1233109" y="317499"/>
                  </a:lnTo>
                  <a:close/>
                </a:path>
                <a:path w="3477260" h="2324100">
                  <a:moveTo>
                    <a:pt x="1252791" y="317499"/>
                  </a:moveTo>
                  <a:lnTo>
                    <a:pt x="1242225" y="317499"/>
                  </a:lnTo>
                  <a:lnTo>
                    <a:pt x="1241759" y="304799"/>
                  </a:lnTo>
                  <a:lnTo>
                    <a:pt x="1259628" y="304799"/>
                  </a:lnTo>
                  <a:lnTo>
                    <a:pt x="1252791" y="317499"/>
                  </a:lnTo>
                  <a:close/>
                </a:path>
                <a:path w="3477260" h="2324100">
                  <a:moveTo>
                    <a:pt x="1289461" y="317499"/>
                  </a:moveTo>
                  <a:lnTo>
                    <a:pt x="1262943" y="317499"/>
                  </a:lnTo>
                  <a:lnTo>
                    <a:pt x="1259628" y="304799"/>
                  </a:lnTo>
                  <a:lnTo>
                    <a:pt x="1284515" y="304799"/>
                  </a:lnTo>
                  <a:lnTo>
                    <a:pt x="1289461" y="317499"/>
                  </a:lnTo>
                  <a:close/>
                </a:path>
                <a:path w="3477260" h="2324100">
                  <a:moveTo>
                    <a:pt x="1364044" y="317499"/>
                  </a:moveTo>
                  <a:lnTo>
                    <a:pt x="1337526" y="317499"/>
                  </a:lnTo>
                  <a:lnTo>
                    <a:pt x="1340841" y="304799"/>
                  </a:lnTo>
                  <a:lnTo>
                    <a:pt x="1369017" y="304799"/>
                  </a:lnTo>
                  <a:lnTo>
                    <a:pt x="1364044" y="317499"/>
                  </a:lnTo>
                  <a:close/>
                </a:path>
                <a:path w="3477260" h="2324100">
                  <a:moveTo>
                    <a:pt x="1392220" y="317499"/>
                  </a:moveTo>
                  <a:lnTo>
                    <a:pt x="1370674" y="317499"/>
                  </a:lnTo>
                  <a:lnTo>
                    <a:pt x="1369017" y="304799"/>
                  </a:lnTo>
                  <a:lnTo>
                    <a:pt x="1388906" y="304799"/>
                  </a:lnTo>
                  <a:lnTo>
                    <a:pt x="1392220" y="317499"/>
                  </a:lnTo>
                  <a:close/>
                </a:path>
                <a:path w="3477260" h="2324100">
                  <a:moveTo>
                    <a:pt x="1402191" y="317499"/>
                  </a:moveTo>
                  <a:lnTo>
                    <a:pt x="1398228" y="304799"/>
                  </a:lnTo>
                  <a:lnTo>
                    <a:pt x="1413767" y="304799"/>
                  </a:lnTo>
                  <a:lnTo>
                    <a:pt x="1402191" y="317499"/>
                  </a:lnTo>
                  <a:close/>
                </a:path>
                <a:path w="3477260" h="2324100">
                  <a:moveTo>
                    <a:pt x="1424350" y="309696"/>
                  </a:moveTo>
                  <a:lnTo>
                    <a:pt x="1422054" y="304799"/>
                  </a:lnTo>
                  <a:lnTo>
                    <a:pt x="1423711" y="304799"/>
                  </a:lnTo>
                  <a:lnTo>
                    <a:pt x="1424350" y="309696"/>
                  </a:lnTo>
                  <a:close/>
                </a:path>
                <a:path w="3477260" h="2324100">
                  <a:moveTo>
                    <a:pt x="1597739" y="317499"/>
                  </a:moveTo>
                  <a:lnTo>
                    <a:pt x="1476748" y="317499"/>
                  </a:lnTo>
                  <a:lnTo>
                    <a:pt x="1483378" y="304799"/>
                  </a:lnTo>
                  <a:lnTo>
                    <a:pt x="1596081" y="304799"/>
                  </a:lnTo>
                  <a:lnTo>
                    <a:pt x="1597739" y="317499"/>
                  </a:lnTo>
                  <a:close/>
                </a:path>
                <a:path w="3477260" h="2324100">
                  <a:moveTo>
                    <a:pt x="1637516" y="317499"/>
                  </a:moveTo>
                  <a:lnTo>
                    <a:pt x="1612655" y="317499"/>
                  </a:lnTo>
                  <a:lnTo>
                    <a:pt x="1604368" y="304799"/>
                  </a:lnTo>
                  <a:lnTo>
                    <a:pt x="1634202" y="304799"/>
                  </a:lnTo>
                  <a:lnTo>
                    <a:pt x="1637516" y="317499"/>
                  </a:lnTo>
                  <a:close/>
                </a:path>
                <a:path w="3477260" h="2324100">
                  <a:moveTo>
                    <a:pt x="1698840" y="317499"/>
                  </a:moveTo>
                  <a:lnTo>
                    <a:pt x="1644146" y="317499"/>
                  </a:lnTo>
                  <a:lnTo>
                    <a:pt x="1634202" y="304799"/>
                  </a:lnTo>
                  <a:lnTo>
                    <a:pt x="1692211" y="304799"/>
                  </a:lnTo>
                  <a:lnTo>
                    <a:pt x="1698840" y="317499"/>
                  </a:lnTo>
                  <a:close/>
                </a:path>
                <a:path w="3477260" h="2324100">
                  <a:moveTo>
                    <a:pt x="1765162" y="317499"/>
                  </a:moveTo>
                  <a:lnTo>
                    <a:pt x="1701326" y="317499"/>
                  </a:lnTo>
                  <a:lnTo>
                    <a:pt x="1699099" y="304799"/>
                  </a:lnTo>
                  <a:lnTo>
                    <a:pt x="1771766" y="304799"/>
                  </a:lnTo>
                  <a:lnTo>
                    <a:pt x="1765162" y="317499"/>
                  </a:lnTo>
                  <a:close/>
                </a:path>
                <a:path w="3477260" h="2324100">
                  <a:moveTo>
                    <a:pt x="1813201" y="317499"/>
                  </a:moveTo>
                  <a:lnTo>
                    <a:pt x="1798285" y="317499"/>
                  </a:lnTo>
                  <a:lnTo>
                    <a:pt x="1797605" y="314894"/>
                  </a:lnTo>
                  <a:lnTo>
                    <a:pt x="1800589" y="304799"/>
                  </a:lnTo>
                  <a:lnTo>
                    <a:pt x="1818173" y="304799"/>
                  </a:lnTo>
                  <a:lnTo>
                    <a:pt x="1813201" y="317499"/>
                  </a:lnTo>
                  <a:close/>
                </a:path>
                <a:path w="3477260" h="2324100">
                  <a:moveTo>
                    <a:pt x="1863675" y="317499"/>
                  </a:moveTo>
                  <a:lnTo>
                    <a:pt x="1857951" y="304799"/>
                  </a:lnTo>
                  <a:lnTo>
                    <a:pt x="1868932" y="304799"/>
                  </a:lnTo>
                  <a:lnTo>
                    <a:pt x="1863675" y="317499"/>
                  </a:lnTo>
                  <a:close/>
                </a:path>
                <a:path w="3477260" h="2324100">
                  <a:moveTo>
                    <a:pt x="1899386" y="317499"/>
                  </a:moveTo>
                  <a:lnTo>
                    <a:pt x="1877115" y="317499"/>
                  </a:lnTo>
                  <a:lnTo>
                    <a:pt x="1881155" y="304799"/>
                  </a:lnTo>
                  <a:lnTo>
                    <a:pt x="1897729" y="304799"/>
                  </a:lnTo>
                  <a:lnTo>
                    <a:pt x="1899386" y="317499"/>
                  </a:lnTo>
                  <a:close/>
                </a:path>
                <a:path w="3477260" h="2324100">
                  <a:moveTo>
                    <a:pt x="1915961" y="317499"/>
                  </a:moveTo>
                  <a:lnTo>
                    <a:pt x="1900785" y="317499"/>
                  </a:lnTo>
                  <a:lnTo>
                    <a:pt x="1906016" y="304799"/>
                  </a:lnTo>
                  <a:lnTo>
                    <a:pt x="1917618" y="304799"/>
                  </a:lnTo>
                  <a:lnTo>
                    <a:pt x="1915961" y="317499"/>
                  </a:lnTo>
                  <a:close/>
                </a:path>
                <a:path w="3477260" h="2324100">
                  <a:moveTo>
                    <a:pt x="1982257" y="317499"/>
                  </a:moveTo>
                  <a:lnTo>
                    <a:pt x="1946467" y="317499"/>
                  </a:lnTo>
                  <a:lnTo>
                    <a:pt x="1944137" y="304799"/>
                  </a:lnTo>
                  <a:lnTo>
                    <a:pt x="1983604" y="304799"/>
                  </a:lnTo>
                  <a:lnTo>
                    <a:pt x="1982257" y="317499"/>
                  </a:lnTo>
                  <a:close/>
                </a:path>
                <a:path w="3477260" h="2324100">
                  <a:moveTo>
                    <a:pt x="2020559" y="317499"/>
                  </a:moveTo>
                  <a:lnTo>
                    <a:pt x="2002146" y="317499"/>
                  </a:lnTo>
                  <a:lnTo>
                    <a:pt x="2008698" y="304799"/>
                  </a:lnTo>
                  <a:lnTo>
                    <a:pt x="2016027" y="304799"/>
                  </a:lnTo>
                  <a:lnTo>
                    <a:pt x="2020559" y="317499"/>
                  </a:lnTo>
                  <a:close/>
                </a:path>
                <a:path w="3477260" h="2324100">
                  <a:moveTo>
                    <a:pt x="2052904" y="317499"/>
                  </a:moveTo>
                  <a:lnTo>
                    <a:pt x="2033637" y="317499"/>
                  </a:lnTo>
                  <a:lnTo>
                    <a:pt x="2045238" y="304799"/>
                  </a:lnTo>
                  <a:lnTo>
                    <a:pt x="2048993" y="304799"/>
                  </a:lnTo>
                  <a:lnTo>
                    <a:pt x="2052904" y="317499"/>
                  </a:lnTo>
                  <a:close/>
                </a:path>
                <a:path w="3477260" h="2324100">
                  <a:moveTo>
                    <a:pt x="2056840" y="311149"/>
                  </a:moveTo>
                  <a:lnTo>
                    <a:pt x="2053525" y="304799"/>
                  </a:lnTo>
                  <a:lnTo>
                    <a:pt x="2055183" y="304799"/>
                  </a:lnTo>
                  <a:lnTo>
                    <a:pt x="2056840" y="311149"/>
                  </a:lnTo>
                  <a:close/>
                </a:path>
                <a:path w="3477260" h="2324100">
                  <a:moveTo>
                    <a:pt x="2069478" y="317499"/>
                  </a:moveTo>
                  <a:lnTo>
                    <a:pt x="2060155" y="317499"/>
                  </a:lnTo>
                  <a:lnTo>
                    <a:pt x="2055183" y="304799"/>
                  </a:lnTo>
                  <a:lnTo>
                    <a:pt x="2069452" y="304799"/>
                  </a:lnTo>
                  <a:lnTo>
                    <a:pt x="2069478" y="317499"/>
                  </a:lnTo>
                  <a:close/>
                </a:path>
                <a:path w="3477260" h="2324100">
                  <a:moveTo>
                    <a:pt x="2111534" y="317499"/>
                  </a:moveTo>
                  <a:lnTo>
                    <a:pt x="2085016" y="317499"/>
                  </a:lnTo>
                  <a:lnTo>
                    <a:pt x="2089988" y="304799"/>
                  </a:lnTo>
                  <a:lnTo>
                    <a:pt x="2116637" y="304799"/>
                  </a:lnTo>
                  <a:lnTo>
                    <a:pt x="2115179" y="310174"/>
                  </a:lnTo>
                  <a:lnTo>
                    <a:pt x="2111534" y="317499"/>
                  </a:lnTo>
                  <a:close/>
                </a:path>
                <a:path w="3477260" h="2324100">
                  <a:moveTo>
                    <a:pt x="2122256" y="330199"/>
                  </a:moveTo>
                  <a:lnTo>
                    <a:pt x="2118165" y="330199"/>
                  </a:lnTo>
                  <a:lnTo>
                    <a:pt x="2113192" y="317499"/>
                  </a:lnTo>
                  <a:lnTo>
                    <a:pt x="2115179" y="310174"/>
                  </a:lnTo>
                  <a:lnTo>
                    <a:pt x="2117853" y="304799"/>
                  </a:lnTo>
                  <a:lnTo>
                    <a:pt x="2124794" y="304799"/>
                  </a:lnTo>
                  <a:lnTo>
                    <a:pt x="2129248" y="317499"/>
                  </a:lnTo>
                  <a:lnTo>
                    <a:pt x="2128108" y="317499"/>
                  </a:lnTo>
                  <a:lnTo>
                    <a:pt x="2122256" y="330199"/>
                  </a:lnTo>
                  <a:close/>
                </a:path>
                <a:path w="3477260" h="2324100">
                  <a:moveTo>
                    <a:pt x="2237498" y="317499"/>
                  </a:moveTo>
                  <a:lnTo>
                    <a:pt x="2176173" y="317499"/>
                  </a:lnTo>
                  <a:lnTo>
                    <a:pt x="2177830" y="304799"/>
                  </a:lnTo>
                  <a:lnTo>
                    <a:pt x="2234183" y="304799"/>
                  </a:lnTo>
                  <a:lnTo>
                    <a:pt x="2237498" y="317499"/>
                  </a:lnTo>
                  <a:close/>
                </a:path>
                <a:path w="3477260" h="2324100">
                  <a:moveTo>
                    <a:pt x="2242470" y="317499"/>
                  </a:moveTo>
                  <a:lnTo>
                    <a:pt x="2234183" y="304799"/>
                  </a:lnTo>
                  <a:lnTo>
                    <a:pt x="2249099" y="304799"/>
                  </a:lnTo>
                  <a:lnTo>
                    <a:pt x="2242470" y="317499"/>
                  </a:lnTo>
                  <a:close/>
                </a:path>
                <a:path w="3477260" h="2324100">
                  <a:moveTo>
                    <a:pt x="2265673" y="317499"/>
                  </a:moveTo>
                  <a:lnTo>
                    <a:pt x="2252414" y="317499"/>
                  </a:lnTo>
                  <a:lnTo>
                    <a:pt x="2249099" y="304799"/>
                  </a:lnTo>
                  <a:lnTo>
                    <a:pt x="2267331" y="304799"/>
                  </a:lnTo>
                  <a:lnTo>
                    <a:pt x="2265673" y="317499"/>
                  </a:lnTo>
                  <a:close/>
                </a:path>
                <a:path w="3477260" h="2324100">
                  <a:moveTo>
                    <a:pt x="2292191" y="330199"/>
                  </a:moveTo>
                  <a:lnTo>
                    <a:pt x="2284889" y="317499"/>
                  </a:lnTo>
                  <a:lnTo>
                    <a:pt x="2289706" y="304799"/>
                  </a:lnTo>
                  <a:lnTo>
                    <a:pt x="2298251" y="304799"/>
                  </a:lnTo>
                  <a:lnTo>
                    <a:pt x="2302136" y="317499"/>
                  </a:lnTo>
                  <a:lnTo>
                    <a:pt x="2292191" y="330199"/>
                  </a:lnTo>
                  <a:close/>
                </a:path>
                <a:path w="3477260" h="2324100">
                  <a:moveTo>
                    <a:pt x="2317053" y="317499"/>
                  </a:moveTo>
                  <a:lnTo>
                    <a:pt x="2310423" y="317499"/>
                  </a:lnTo>
                  <a:lnTo>
                    <a:pt x="2320368" y="304799"/>
                  </a:lnTo>
                  <a:lnTo>
                    <a:pt x="2317053" y="317499"/>
                  </a:lnTo>
                  <a:close/>
                </a:path>
                <a:path w="3477260" h="2324100">
                  <a:moveTo>
                    <a:pt x="2340671" y="317499"/>
                  </a:moveTo>
                  <a:lnTo>
                    <a:pt x="2326997" y="317499"/>
                  </a:lnTo>
                  <a:lnTo>
                    <a:pt x="2326997" y="304799"/>
                  </a:lnTo>
                  <a:lnTo>
                    <a:pt x="2336942" y="304799"/>
                  </a:lnTo>
                  <a:lnTo>
                    <a:pt x="2340671" y="317499"/>
                  </a:lnTo>
                  <a:close/>
                </a:path>
                <a:path w="3477260" h="2324100">
                  <a:moveTo>
                    <a:pt x="2385006" y="317499"/>
                  </a:moveTo>
                  <a:lnTo>
                    <a:pt x="2353516" y="317499"/>
                  </a:lnTo>
                  <a:lnTo>
                    <a:pt x="2350201" y="304799"/>
                  </a:lnTo>
                  <a:lnTo>
                    <a:pt x="2380034" y="304799"/>
                  </a:lnTo>
                  <a:lnTo>
                    <a:pt x="2385006" y="317499"/>
                  </a:lnTo>
                  <a:close/>
                </a:path>
                <a:path w="3477260" h="2324100">
                  <a:moveTo>
                    <a:pt x="2469534" y="317499"/>
                  </a:moveTo>
                  <a:lnTo>
                    <a:pt x="2456275" y="317499"/>
                  </a:lnTo>
                  <a:lnTo>
                    <a:pt x="2452054" y="304799"/>
                  </a:lnTo>
                  <a:lnTo>
                    <a:pt x="2465365" y="304799"/>
                  </a:lnTo>
                  <a:lnTo>
                    <a:pt x="2469534" y="317499"/>
                  </a:lnTo>
                  <a:close/>
                </a:path>
                <a:path w="3477260" h="2324100">
                  <a:moveTo>
                    <a:pt x="2496053" y="317499"/>
                  </a:moveTo>
                  <a:lnTo>
                    <a:pt x="2491081" y="317499"/>
                  </a:lnTo>
                  <a:lnTo>
                    <a:pt x="2489423" y="304799"/>
                  </a:lnTo>
                  <a:lnTo>
                    <a:pt x="2496053" y="317499"/>
                  </a:lnTo>
                  <a:close/>
                </a:path>
                <a:path w="3477260" h="2324100">
                  <a:moveTo>
                    <a:pt x="2543936" y="317499"/>
                  </a:moveTo>
                  <a:lnTo>
                    <a:pt x="2526922" y="317499"/>
                  </a:lnTo>
                  <a:lnTo>
                    <a:pt x="2525886" y="304799"/>
                  </a:lnTo>
                  <a:lnTo>
                    <a:pt x="2539145" y="304799"/>
                  </a:lnTo>
                  <a:lnTo>
                    <a:pt x="2543936" y="317499"/>
                  </a:lnTo>
                  <a:close/>
                </a:path>
                <a:path w="3477260" h="2324100">
                  <a:moveTo>
                    <a:pt x="2565197" y="317499"/>
                  </a:moveTo>
                  <a:lnTo>
                    <a:pt x="2546940" y="317499"/>
                  </a:lnTo>
                  <a:lnTo>
                    <a:pt x="2548882" y="304799"/>
                  </a:lnTo>
                  <a:lnTo>
                    <a:pt x="2560691" y="304799"/>
                  </a:lnTo>
                  <a:lnTo>
                    <a:pt x="2565197" y="317499"/>
                  </a:lnTo>
                  <a:close/>
                </a:path>
                <a:path w="3477260" h="2324100">
                  <a:moveTo>
                    <a:pt x="2588866" y="317499"/>
                  </a:moveTo>
                  <a:lnTo>
                    <a:pt x="2574183" y="317499"/>
                  </a:lnTo>
                  <a:lnTo>
                    <a:pt x="2577265" y="304799"/>
                  </a:lnTo>
                  <a:lnTo>
                    <a:pt x="2593839" y="304799"/>
                  </a:lnTo>
                  <a:lnTo>
                    <a:pt x="2595496" y="307339"/>
                  </a:lnTo>
                  <a:lnTo>
                    <a:pt x="2588866" y="317499"/>
                  </a:lnTo>
                  <a:close/>
                </a:path>
                <a:path w="3477260" h="2324100">
                  <a:moveTo>
                    <a:pt x="2613728" y="317499"/>
                  </a:moveTo>
                  <a:lnTo>
                    <a:pt x="2602126" y="317499"/>
                  </a:lnTo>
                  <a:lnTo>
                    <a:pt x="2595496" y="307339"/>
                  </a:lnTo>
                  <a:lnTo>
                    <a:pt x="2597153" y="304799"/>
                  </a:lnTo>
                  <a:lnTo>
                    <a:pt x="2615386" y="304799"/>
                  </a:lnTo>
                  <a:lnTo>
                    <a:pt x="2613728" y="317499"/>
                  </a:lnTo>
                  <a:close/>
                </a:path>
                <a:path w="3477260" h="2324100">
                  <a:moveTo>
                    <a:pt x="2675053" y="330199"/>
                  </a:moveTo>
                  <a:lnTo>
                    <a:pt x="2658478" y="330199"/>
                  </a:lnTo>
                  <a:lnTo>
                    <a:pt x="2658478" y="317499"/>
                  </a:lnTo>
                  <a:lnTo>
                    <a:pt x="2663451" y="317499"/>
                  </a:lnTo>
                  <a:lnTo>
                    <a:pt x="2673395" y="304799"/>
                  </a:lnTo>
                  <a:lnTo>
                    <a:pt x="2676710" y="317499"/>
                  </a:lnTo>
                  <a:lnTo>
                    <a:pt x="2675053" y="330199"/>
                  </a:lnTo>
                  <a:close/>
                </a:path>
                <a:path w="3477260" h="2324100">
                  <a:moveTo>
                    <a:pt x="2728918" y="311149"/>
                  </a:moveTo>
                  <a:lnTo>
                    <a:pt x="2729747" y="304799"/>
                  </a:lnTo>
                  <a:lnTo>
                    <a:pt x="2733062" y="304799"/>
                  </a:lnTo>
                  <a:lnTo>
                    <a:pt x="2728918" y="311149"/>
                  </a:lnTo>
                  <a:close/>
                </a:path>
                <a:path w="3477260" h="2324100">
                  <a:moveTo>
                    <a:pt x="2743006" y="317499"/>
                  </a:moveTo>
                  <a:lnTo>
                    <a:pt x="2728089" y="317499"/>
                  </a:lnTo>
                  <a:lnTo>
                    <a:pt x="2733062" y="304799"/>
                  </a:lnTo>
                  <a:lnTo>
                    <a:pt x="2746787" y="304799"/>
                  </a:lnTo>
                  <a:lnTo>
                    <a:pt x="2743006" y="317499"/>
                  </a:lnTo>
                  <a:close/>
                </a:path>
                <a:path w="3477260" h="2324100">
                  <a:moveTo>
                    <a:pt x="2761238" y="317499"/>
                  </a:moveTo>
                  <a:lnTo>
                    <a:pt x="2754608" y="304799"/>
                  </a:lnTo>
                  <a:lnTo>
                    <a:pt x="2766210" y="304799"/>
                  </a:lnTo>
                  <a:lnTo>
                    <a:pt x="2761238" y="317499"/>
                  </a:lnTo>
                  <a:close/>
                </a:path>
                <a:path w="3477260" h="2324100">
                  <a:moveTo>
                    <a:pt x="2819247" y="317499"/>
                  </a:moveTo>
                  <a:lnTo>
                    <a:pt x="2771182" y="317499"/>
                  </a:lnTo>
                  <a:lnTo>
                    <a:pt x="2776983" y="304799"/>
                  </a:lnTo>
                  <a:lnTo>
                    <a:pt x="2819247" y="304799"/>
                  </a:lnTo>
                  <a:lnTo>
                    <a:pt x="2819247" y="317499"/>
                  </a:lnTo>
                  <a:close/>
                </a:path>
                <a:path w="3477260" h="2324100">
                  <a:moveTo>
                    <a:pt x="2846257" y="317499"/>
                  </a:moveTo>
                  <a:lnTo>
                    <a:pt x="2839136" y="317499"/>
                  </a:lnTo>
                  <a:lnTo>
                    <a:pt x="2834163" y="304799"/>
                  </a:lnTo>
                  <a:lnTo>
                    <a:pt x="2850116" y="304799"/>
                  </a:lnTo>
                  <a:lnTo>
                    <a:pt x="2846257" y="317499"/>
                  </a:lnTo>
                  <a:close/>
                </a:path>
                <a:path w="3477260" h="2324100">
                  <a:moveTo>
                    <a:pt x="2868969" y="317499"/>
                  </a:moveTo>
                  <a:lnTo>
                    <a:pt x="2857367" y="317499"/>
                  </a:lnTo>
                  <a:lnTo>
                    <a:pt x="2854052" y="304799"/>
                  </a:lnTo>
                  <a:lnTo>
                    <a:pt x="2872284" y="304799"/>
                  </a:lnTo>
                  <a:lnTo>
                    <a:pt x="2868969" y="317499"/>
                  </a:lnTo>
                  <a:close/>
                </a:path>
                <a:path w="3477260" h="2324100">
                  <a:moveTo>
                    <a:pt x="2894451" y="330199"/>
                  </a:moveTo>
                  <a:lnTo>
                    <a:pt x="2885413" y="330199"/>
                  </a:lnTo>
                  <a:lnTo>
                    <a:pt x="2880571" y="317499"/>
                  </a:lnTo>
                  <a:lnTo>
                    <a:pt x="2892173" y="304799"/>
                  </a:lnTo>
                  <a:lnTo>
                    <a:pt x="2899450" y="317499"/>
                  </a:lnTo>
                  <a:lnTo>
                    <a:pt x="2894451" y="330199"/>
                  </a:lnTo>
                  <a:close/>
                </a:path>
                <a:path w="3477260" h="2324100">
                  <a:moveTo>
                    <a:pt x="2950182" y="317499"/>
                  </a:moveTo>
                  <a:lnTo>
                    <a:pt x="2930293" y="317499"/>
                  </a:lnTo>
                  <a:lnTo>
                    <a:pt x="2926978" y="304799"/>
                  </a:lnTo>
                  <a:lnTo>
                    <a:pt x="2945210" y="304799"/>
                  </a:lnTo>
                  <a:lnTo>
                    <a:pt x="2950182" y="317499"/>
                  </a:lnTo>
                  <a:close/>
                </a:path>
                <a:path w="3477260" h="2324100">
                  <a:moveTo>
                    <a:pt x="1428010" y="317499"/>
                  </a:moveTo>
                  <a:lnTo>
                    <a:pt x="1425368" y="317499"/>
                  </a:lnTo>
                  <a:lnTo>
                    <a:pt x="1424350" y="309696"/>
                  </a:lnTo>
                  <a:lnTo>
                    <a:pt x="1428010" y="317499"/>
                  </a:lnTo>
                  <a:close/>
                </a:path>
                <a:path w="3477260" h="2324100">
                  <a:moveTo>
                    <a:pt x="2076729" y="330199"/>
                  </a:moveTo>
                  <a:lnTo>
                    <a:pt x="2060155" y="330199"/>
                  </a:lnTo>
                  <a:lnTo>
                    <a:pt x="2058498" y="317499"/>
                  </a:lnTo>
                  <a:lnTo>
                    <a:pt x="2056840" y="311149"/>
                  </a:lnTo>
                  <a:lnTo>
                    <a:pt x="2060155" y="317499"/>
                  </a:lnTo>
                  <a:lnTo>
                    <a:pt x="2073414" y="317499"/>
                  </a:lnTo>
                  <a:lnTo>
                    <a:pt x="2076729" y="330199"/>
                  </a:lnTo>
                  <a:close/>
                </a:path>
                <a:path w="3477260" h="2324100">
                  <a:moveTo>
                    <a:pt x="2728089" y="317499"/>
                  </a:moveTo>
                  <a:lnTo>
                    <a:pt x="2724775" y="317499"/>
                  </a:lnTo>
                  <a:lnTo>
                    <a:pt x="2728918" y="311149"/>
                  </a:lnTo>
                  <a:lnTo>
                    <a:pt x="2728089" y="317499"/>
                  </a:lnTo>
                  <a:close/>
                </a:path>
                <a:path w="3477260" h="2324100">
                  <a:moveTo>
                    <a:pt x="1297878" y="355599"/>
                  </a:moveTo>
                  <a:lnTo>
                    <a:pt x="1272887" y="355599"/>
                  </a:lnTo>
                  <a:lnTo>
                    <a:pt x="1269573" y="342899"/>
                  </a:lnTo>
                  <a:lnTo>
                    <a:pt x="1246369" y="342899"/>
                  </a:lnTo>
                  <a:lnTo>
                    <a:pt x="1252998" y="330199"/>
                  </a:lnTo>
                  <a:lnTo>
                    <a:pt x="1201619" y="330199"/>
                  </a:lnTo>
                  <a:lnTo>
                    <a:pt x="1201619" y="317499"/>
                  </a:lnTo>
                  <a:lnTo>
                    <a:pt x="1282832" y="317499"/>
                  </a:lnTo>
                  <a:lnTo>
                    <a:pt x="1281174" y="330199"/>
                  </a:lnTo>
                  <a:lnTo>
                    <a:pt x="1294433" y="342899"/>
                  </a:lnTo>
                  <a:lnTo>
                    <a:pt x="1297878" y="355599"/>
                  </a:lnTo>
                  <a:close/>
                </a:path>
                <a:path w="3477260" h="2324100">
                  <a:moveTo>
                    <a:pt x="1282832" y="323849"/>
                  </a:moveTo>
                  <a:lnTo>
                    <a:pt x="1282832" y="317499"/>
                  </a:lnTo>
                  <a:lnTo>
                    <a:pt x="1284489" y="317499"/>
                  </a:lnTo>
                  <a:lnTo>
                    <a:pt x="1282832" y="323849"/>
                  </a:lnTo>
                  <a:close/>
                </a:path>
                <a:path w="3477260" h="2324100">
                  <a:moveTo>
                    <a:pt x="1302720" y="342899"/>
                  </a:moveTo>
                  <a:lnTo>
                    <a:pt x="1296091" y="342899"/>
                  </a:lnTo>
                  <a:lnTo>
                    <a:pt x="1286146" y="330199"/>
                  </a:lnTo>
                  <a:lnTo>
                    <a:pt x="1292776" y="330199"/>
                  </a:lnTo>
                  <a:lnTo>
                    <a:pt x="1284489" y="317499"/>
                  </a:lnTo>
                  <a:lnTo>
                    <a:pt x="1302720" y="317499"/>
                  </a:lnTo>
                  <a:lnTo>
                    <a:pt x="1307693" y="330199"/>
                  </a:lnTo>
                  <a:lnTo>
                    <a:pt x="1302720" y="342899"/>
                  </a:lnTo>
                  <a:close/>
                </a:path>
                <a:path w="3477260" h="2324100">
                  <a:moveTo>
                    <a:pt x="1376475" y="342899"/>
                  </a:moveTo>
                  <a:lnTo>
                    <a:pt x="1319269" y="342899"/>
                  </a:lnTo>
                  <a:lnTo>
                    <a:pt x="1317016" y="330199"/>
                  </a:lnTo>
                  <a:lnTo>
                    <a:pt x="1312587" y="317499"/>
                  </a:lnTo>
                  <a:lnTo>
                    <a:pt x="1349128" y="317499"/>
                  </a:lnTo>
                  <a:lnTo>
                    <a:pt x="1354100" y="330199"/>
                  </a:lnTo>
                  <a:lnTo>
                    <a:pt x="1375646" y="330199"/>
                  </a:lnTo>
                  <a:lnTo>
                    <a:pt x="1376475" y="342899"/>
                  </a:lnTo>
                  <a:close/>
                </a:path>
                <a:path w="3477260" h="2324100">
                  <a:moveTo>
                    <a:pt x="1360730" y="330199"/>
                  </a:moveTo>
                  <a:lnTo>
                    <a:pt x="1364044" y="317499"/>
                  </a:lnTo>
                  <a:lnTo>
                    <a:pt x="1360730" y="330199"/>
                  </a:lnTo>
                  <a:close/>
                </a:path>
                <a:path w="3477260" h="2324100">
                  <a:moveTo>
                    <a:pt x="1379842" y="330199"/>
                  </a:moveTo>
                  <a:lnTo>
                    <a:pt x="1360730" y="330199"/>
                  </a:lnTo>
                  <a:lnTo>
                    <a:pt x="1364044" y="317499"/>
                  </a:lnTo>
                  <a:lnTo>
                    <a:pt x="1378961" y="317499"/>
                  </a:lnTo>
                  <a:lnTo>
                    <a:pt x="1379842" y="330199"/>
                  </a:lnTo>
                  <a:close/>
                </a:path>
                <a:path w="3477260" h="2324100">
                  <a:moveTo>
                    <a:pt x="1445257" y="330199"/>
                  </a:moveTo>
                  <a:lnTo>
                    <a:pt x="1385824" y="330199"/>
                  </a:lnTo>
                  <a:lnTo>
                    <a:pt x="1388906" y="317499"/>
                  </a:lnTo>
                  <a:lnTo>
                    <a:pt x="1439301" y="317499"/>
                  </a:lnTo>
                  <a:lnTo>
                    <a:pt x="1445257" y="330199"/>
                  </a:lnTo>
                  <a:close/>
                </a:path>
                <a:path w="3477260" h="2324100">
                  <a:moveTo>
                    <a:pt x="1504898" y="342899"/>
                  </a:moveTo>
                  <a:lnTo>
                    <a:pt x="1468461" y="342899"/>
                  </a:lnTo>
                  <a:lnTo>
                    <a:pt x="1465146" y="330199"/>
                  </a:lnTo>
                  <a:lnTo>
                    <a:pt x="1461287" y="317499"/>
                  </a:lnTo>
                  <a:lnTo>
                    <a:pt x="1493322" y="317499"/>
                  </a:lnTo>
                  <a:lnTo>
                    <a:pt x="1499952" y="330199"/>
                  </a:lnTo>
                  <a:lnTo>
                    <a:pt x="1504717" y="330199"/>
                  </a:lnTo>
                  <a:lnTo>
                    <a:pt x="1504898" y="342899"/>
                  </a:lnTo>
                  <a:close/>
                </a:path>
                <a:path w="3477260" h="2324100">
                  <a:moveTo>
                    <a:pt x="1503267" y="330199"/>
                  </a:moveTo>
                  <a:lnTo>
                    <a:pt x="1499952" y="330199"/>
                  </a:lnTo>
                  <a:lnTo>
                    <a:pt x="1498294" y="317499"/>
                  </a:lnTo>
                  <a:lnTo>
                    <a:pt x="1503267" y="330199"/>
                  </a:lnTo>
                  <a:close/>
                </a:path>
                <a:path w="3477260" h="2324100">
                  <a:moveTo>
                    <a:pt x="1514395" y="322942"/>
                  </a:moveTo>
                  <a:lnTo>
                    <a:pt x="1506581" y="317499"/>
                  </a:lnTo>
                  <a:lnTo>
                    <a:pt x="1516526" y="317499"/>
                  </a:lnTo>
                  <a:lnTo>
                    <a:pt x="1514395" y="322942"/>
                  </a:lnTo>
                  <a:close/>
                </a:path>
                <a:path w="3477260" h="2324100">
                  <a:moveTo>
                    <a:pt x="1524813" y="330199"/>
                  </a:moveTo>
                  <a:lnTo>
                    <a:pt x="1518736" y="325966"/>
                  </a:lnTo>
                  <a:lnTo>
                    <a:pt x="1516526" y="317499"/>
                  </a:lnTo>
                  <a:lnTo>
                    <a:pt x="1533100" y="317499"/>
                  </a:lnTo>
                  <a:lnTo>
                    <a:pt x="1524813" y="330199"/>
                  </a:lnTo>
                  <a:close/>
                </a:path>
                <a:path w="3477260" h="2324100">
                  <a:moveTo>
                    <a:pt x="1561483" y="330199"/>
                  </a:moveTo>
                  <a:lnTo>
                    <a:pt x="1544339" y="330199"/>
                  </a:lnTo>
                  <a:lnTo>
                    <a:pt x="1545945" y="317499"/>
                  </a:lnTo>
                  <a:lnTo>
                    <a:pt x="1567905" y="317499"/>
                  </a:lnTo>
                  <a:lnTo>
                    <a:pt x="1561483" y="330199"/>
                  </a:lnTo>
                  <a:close/>
                </a:path>
                <a:path w="3477260" h="2324100">
                  <a:moveTo>
                    <a:pt x="1589452" y="330199"/>
                  </a:moveTo>
                  <a:lnTo>
                    <a:pt x="1572877" y="330199"/>
                  </a:lnTo>
                  <a:lnTo>
                    <a:pt x="1567905" y="317499"/>
                  </a:lnTo>
                  <a:lnTo>
                    <a:pt x="1591109" y="317499"/>
                  </a:lnTo>
                  <a:lnTo>
                    <a:pt x="1589452" y="330199"/>
                  </a:lnTo>
                  <a:close/>
                </a:path>
                <a:path w="3477260" h="2324100">
                  <a:moveTo>
                    <a:pt x="1607761" y="330199"/>
                  </a:moveTo>
                  <a:lnTo>
                    <a:pt x="1592714" y="330199"/>
                  </a:lnTo>
                  <a:lnTo>
                    <a:pt x="1591109" y="317499"/>
                  </a:lnTo>
                  <a:lnTo>
                    <a:pt x="1606026" y="317499"/>
                  </a:lnTo>
                  <a:lnTo>
                    <a:pt x="1607761" y="330199"/>
                  </a:lnTo>
                  <a:close/>
                </a:path>
                <a:path w="3477260" h="2324100">
                  <a:moveTo>
                    <a:pt x="1634202" y="330199"/>
                  </a:moveTo>
                  <a:lnTo>
                    <a:pt x="1612655" y="330199"/>
                  </a:lnTo>
                  <a:lnTo>
                    <a:pt x="1614313" y="317499"/>
                  </a:lnTo>
                  <a:lnTo>
                    <a:pt x="1633295" y="317499"/>
                  </a:lnTo>
                  <a:lnTo>
                    <a:pt x="1633640" y="320367"/>
                  </a:lnTo>
                  <a:lnTo>
                    <a:pt x="1634202" y="330199"/>
                  </a:lnTo>
                  <a:close/>
                </a:path>
                <a:path w="3477260" h="2324100">
                  <a:moveTo>
                    <a:pt x="1650776" y="330199"/>
                  </a:moveTo>
                  <a:lnTo>
                    <a:pt x="1634823" y="330199"/>
                  </a:lnTo>
                  <a:lnTo>
                    <a:pt x="1633640" y="320367"/>
                  </a:lnTo>
                  <a:lnTo>
                    <a:pt x="1633476" y="317499"/>
                  </a:lnTo>
                  <a:lnTo>
                    <a:pt x="1652433" y="317499"/>
                  </a:lnTo>
                  <a:lnTo>
                    <a:pt x="1650776" y="330199"/>
                  </a:lnTo>
                  <a:close/>
                </a:path>
                <a:path w="3477260" h="2324100">
                  <a:moveTo>
                    <a:pt x="1722070" y="330199"/>
                  </a:moveTo>
                  <a:lnTo>
                    <a:pt x="1662378" y="330199"/>
                  </a:lnTo>
                  <a:lnTo>
                    <a:pt x="1659063" y="317499"/>
                  </a:lnTo>
                  <a:lnTo>
                    <a:pt x="1720179" y="317499"/>
                  </a:lnTo>
                  <a:lnTo>
                    <a:pt x="1722070" y="330199"/>
                  </a:lnTo>
                  <a:close/>
                </a:path>
                <a:path w="3477260" h="2324100">
                  <a:moveTo>
                    <a:pt x="1809886" y="330199"/>
                  </a:moveTo>
                  <a:lnTo>
                    <a:pt x="1799942" y="330199"/>
                  </a:lnTo>
                  <a:lnTo>
                    <a:pt x="1796627" y="317499"/>
                  </a:lnTo>
                  <a:lnTo>
                    <a:pt x="1816516" y="317499"/>
                  </a:lnTo>
                  <a:lnTo>
                    <a:pt x="1809886" y="330199"/>
                  </a:lnTo>
                  <a:close/>
                </a:path>
                <a:path w="3477260" h="2324100">
                  <a:moveTo>
                    <a:pt x="1854636" y="330199"/>
                  </a:moveTo>
                  <a:lnTo>
                    <a:pt x="1819209" y="330199"/>
                  </a:lnTo>
                  <a:lnTo>
                    <a:pt x="1822291" y="317499"/>
                  </a:lnTo>
                  <a:lnTo>
                    <a:pt x="1851322" y="317499"/>
                  </a:lnTo>
                  <a:lnTo>
                    <a:pt x="1854636" y="330199"/>
                  </a:lnTo>
                  <a:close/>
                </a:path>
                <a:path w="3477260" h="2324100">
                  <a:moveTo>
                    <a:pt x="1894414" y="330199"/>
                  </a:moveTo>
                  <a:lnTo>
                    <a:pt x="1867896" y="330199"/>
                  </a:lnTo>
                  <a:lnTo>
                    <a:pt x="1857951" y="317499"/>
                  </a:lnTo>
                  <a:lnTo>
                    <a:pt x="1894414" y="317499"/>
                  </a:lnTo>
                  <a:lnTo>
                    <a:pt x="1894414" y="330199"/>
                  </a:lnTo>
                  <a:close/>
                </a:path>
                <a:path w="3477260" h="2324100">
                  <a:moveTo>
                    <a:pt x="1912620" y="330199"/>
                  </a:moveTo>
                  <a:lnTo>
                    <a:pt x="1894414" y="330199"/>
                  </a:lnTo>
                  <a:lnTo>
                    <a:pt x="1899386" y="317499"/>
                  </a:lnTo>
                  <a:lnTo>
                    <a:pt x="1917618" y="317499"/>
                  </a:lnTo>
                  <a:lnTo>
                    <a:pt x="1912620" y="330199"/>
                  </a:lnTo>
                  <a:close/>
                </a:path>
                <a:path w="3477260" h="2324100">
                  <a:moveTo>
                    <a:pt x="1927563" y="330199"/>
                  </a:moveTo>
                  <a:lnTo>
                    <a:pt x="1914303" y="330199"/>
                  </a:lnTo>
                  <a:lnTo>
                    <a:pt x="1917618" y="317499"/>
                  </a:lnTo>
                  <a:lnTo>
                    <a:pt x="1933208" y="317499"/>
                  </a:lnTo>
                  <a:lnTo>
                    <a:pt x="1927563" y="330199"/>
                  </a:lnTo>
                  <a:close/>
                </a:path>
                <a:path w="3477260" h="2324100">
                  <a:moveTo>
                    <a:pt x="1962368" y="330199"/>
                  </a:moveTo>
                  <a:lnTo>
                    <a:pt x="1936808" y="330199"/>
                  </a:lnTo>
                  <a:lnTo>
                    <a:pt x="1934192" y="317499"/>
                  </a:lnTo>
                  <a:lnTo>
                    <a:pt x="1954081" y="317499"/>
                  </a:lnTo>
                  <a:lnTo>
                    <a:pt x="1962368" y="330199"/>
                  </a:lnTo>
                  <a:close/>
                </a:path>
                <a:path w="3477260" h="2324100">
                  <a:moveTo>
                    <a:pt x="1970655" y="330199"/>
                  </a:moveTo>
                  <a:lnTo>
                    <a:pt x="1962368" y="330199"/>
                  </a:lnTo>
                  <a:lnTo>
                    <a:pt x="1959053" y="317499"/>
                  </a:lnTo>
                  <a:lnTo>
                    <a:pt x="1965683" y="317499"/>
                  </a:lnTo>
                  <a:lnTo>
                    <a:pt x="1970655" y="330199"/>
                  </a:lnTo>
                  <a:close/>
                </a:path>
                <a:path w="3477260" h="2324100">
                  <a:moveTo>
                    <a:pt x="1987229" y="330199"/>
                  </a:moveTo>
                  <a:lnTo>
                    <a:pt x="1970655" y="330199"/>
                  </a:lnTo>
                  <a:lnTo>
                    <a:pt x="1967340" y="317499"/>
                  </a:lnTo>
                  <a:lnTo>
                    <a:pt x="1987229" y="317499"/>
                  </a:lnTo>
                  <a:lnTo>
                    <a:pt x="1987229" y="330199"/>
                  </a:lnTo>
                  <a:close/>
                </a:path>
                <a:path w="3477260" h="2324100">
                  <a:moveTo>
                    <a:pt x="2030322" y="342899"/>
                  </a:moveTo>
                  <a:lnTo>
                    <a:pt x="2020377" y="342899"/>
                  </a:lnTo>
                  <a:lnTo>
                    <a:pt x="2025350" y="330199"/>
                  </a:lnTo>
                  <a:lnTo>
                    <a:pt x="2023692" y="317499"/>
                  </a:lnTo>
                  <a:lnTo>
                    <a:pt x="2053396" y="317499"/>
                  </a:lnTo>
                  <a:lnTo>
                    <a:pt x="2046896" y="330199"/>
                  </a:lnTo>
                  <a:lnTo>
                    <a:pt x="2037340" y="330199"/>
                  </a:lnTo>
                  <a:lnTo>
                    <a:pt x="2030322" y="342899"/>
                  </a:lnTo>
                  <a:close/>
                </a:path>
                <a:path w="3477260" h="2324100">
                  <a:moveTo>
                    <a:pt x="2116092" y="330199"/>
                  </a:moveTo>
                  <a:lnTo>
                    <a:pt x="2081494" y="330199"/>
                  </a:lnTo>
                  <a:lnTo>
                    <a:pt x="2081312" y="317499"/>
                  </a:lnTo>
                  <a:lnTo>
                    <a:pt x="2111793" y="317499"/>
                  </a:lnTo>
                  <a:lnTo>
                    <a:pt x="2116092" y="330199"/>
                  </a:lnTo>
                  <a:close/>
                </a:path>
                <a:path w="3477260" h="2324100">
                  <a:moveTo>
                    <a:pt x="2156284" y="330199"/>
                  </a:moveTo>
                  <a:lnTo>
                    <a:pt x="2138053" y="330199"/>
                  </a:lnTo>
                  <a:lnTo>
                    <a:pt x="2139736" y="317499"/>
                  </a:lnTo>
                  <a:lnTo>
                    <a:pt x="2151804" y="317499"/>
                  </a:lnTo>
                  <a:lnTo>
                    <a:pt x="2156284" y="330199"/>
                  </a:lnTo>
                  <a:close/>
                </a:path>
                <a:path w="3477260" h="2324100">
                  <a:moveTo>
                    <a:pt x="2197512" y="330199"/>
                  </a:moveTo>
                  <a:lnTo>
                    <a:pt x="2170580" y="330199"/>
                  </a:lnTo>
                  <a:lnTo>
                    <a:pt x="2174801" y="317499"/>
                  </a:lnTo>
                  <a:lnTo>
                    <a:pt x="2192618" y="317499"/>
                  </a:lnTo>
                  <a:lnTo>
                    <a:pt x="2197512" y="330199"/>
                  </a:lnTo>
                  <a:close/>
                </a:path>
                <a:path w="3477260" h="2324100">
                  <a:moveTo>
                    <a:pt x="2257387" y="330199"/>
                  </a:moveTo>
                  <a:lnTo>
                    <a:pt x="2214293" y="330199"/>
                  </a:lnTo>
                  <a:lnTo>
                    <a:pt x="2219265" y="317499"/>
                  </a:lnTo>
                  <a:lnTo>
                    <a:pt x="2257387" y="317499"/>
                  </a:lnTo>
                  <a:lnTo>
                    <a:pt x="2257387" y="330199"/>
                  </a:lnTo>
                  <a:close/>
                </a:path>
                <a:path w="3477260" h="2324100">
                  <a:moveTo>
                    <a:pt x="2272303" y="355599"/>
                  </a:moveTo>
                  <a:lnTo>
                    <a:pt x="2265674" y="355599"/>
                  </a:lnTo>
                  <a:lnTo>
                    <a:pt x="2262359" y="342899"/>
                  </a:lnTo>
                  <a:lnTo>
                    <a:pt x="2260909" y="342899"/>
                  </a:lnTo>
                  <a:lnTo>
                    <a:pt x="2262592" y="330199"/>
                  </a:lnTo>
                  <a:lnTo>
                    <a:pt x="2257387" y="330199"/>
                  </a:lnTo>
                  <a:lnTo>
                    <a:pt x="2257387" y="317499"/>
                  </a:lnTo>
                  <a:lnTo>
                    <a:pt x="2276032" y="317499"/>
                  </a:lnTo>
                  <a:lnTo>
                    <a:pt x="2276188" y="330199"/>
                  </a:lnTo>
                  <a:lnTo>
                    <a:pt x="2277275" y="342899"/>
                  </a:lnTo>
                  <a:lnTo>
                    <a:pt x="2272303" y="355599"/>
                  </a:lnTo>
                  <a:close/>
                </a:path>
                <a:path w="3477260" h="2324100">
                  <a:moveTo>
                    <a:pt x="2336942" y="330199"/>
                  </a:moveTo>
                  <a:lnTo>
                    <a:pt x="2308766" y="330199"/>
                  </a:lnTo>
                  <a:lnTo>
                    <a:pt x="2307108" y="317499"/>
                  </a:lnTo>
                  <a:lnTo>
                    <a:pt x="2342535" y="317499"/>
                  </a:lnTo>
                  <a:lnTo>
                    <a:pt x="2336942" y="330199"/>
                  </a:lnTo>
                  <a:close/>
                </a:path>
                <a:path w="3477260" h="2324100">
                  <a:moveTo>
                    <a:pt x="2366775" y="342899"/>
                  </a:moveTo>
                  <a:lnTo>
                    <a:pt x="2361802" y="342899"/>
                  </a:lnTo>
                  <a:lnTo>
                    <a:pt x="2360145" y="330199"/>
                  </a:lnTo>
                  <a:lnTo>
                    <a:pt x="2358488" y="330199"/>
                  </a:lnTo>
                  <a:lnTo>
                    <a:pt x="2368432" y="317499"/>
                  </a:lnTo>
                  <a:lnTo>
                    <a:pt x="2371747" y="317499"/>
                  </a:lnTo>
                  <a:lnTo>
                    <a:pt x="2376719" y="330199"/>
                  </a:lnTo>
                  <a:lnTo>
                    <a:pt x="2366775" y="342899"/>
                  </a:lnTo>
                  <a:close/>
                </a:path>
                <a:path w="3477260" h="2324100">
                  <a:moveTo>
                    <a:pt x="2382883" y="330199"/>
                  </a:moveTo>
                  <a:lnTo>
                    <a:pt x="2378791" y="330199"/>
                  </a:lnTo>
                  <a:lnTo>
                    <a:pt x="2375321" y="317499"/>
                  </a:lnTo>
                  <a:lnTo>
                    <a:pt x="2391636" y="317499"/>
                  </a:lnTo>
                  <a:lnTo>
                    <a:pt x="2382883" y="330199"/>
                  </a:lnTo>
                  <a:close/>
                </a:path>
                <a:path w="3477260" h="2324100">
                  <a:moveTo>
                    <a:pt x="2420718" y="342899"/>
                  </a:moveTo>
                  <a:lnTo>
                    <a:pt x="2401580" y="342899"/>
                  </a:lnTo>
                  <a:lnTo>
                    <a:pt x="2408624" y="330199"/>
                  </a:lnTo>
                  <a:lnTo>
                    <a:pt x="2412302" y="317499"/>
                  </a:lnTo>
                  <a:lnTo>
                    <a:pt x="2418154" y="317499"/>
                  </a:lnTo>
                  <a:lnTo>
                    <a:pt x="2423981" y="330199"/>
                  </a:lnTo>
                  <a:lnTo>
                    <a:pt x="2423748" y="330199"/>
                  </a:lnTo>
                  <a:lnTo>
                    <a:pt x="2420718" y="342899"/>
                  </a:lnTo>
                  <a:close/>
                </a:path>
                <a:path w="3477260" h="2324100">
                  <a:moveTo>
                    <a:pt x="2449024" y="330199"/>
                  </a:moveTo>
                  <a:lnTo>
                    <a:pt x="2431414" y="330199"/>
                  </a:lnTo>
                  <a:lnTo>
                    <a:pt x="2441540" y="317499"/>
                  </a:lnTo>
                  <a:lnTo>
                    <a:pt x="2449024" y="330199"/>
                  </a:lnTo>
                  <a:close/>
                </a:path>
                <a:path w="3477260" h="2324100">
                  <a:moveTo>
                    <a:pt x="2515942" y="330199"/>
                  </a:moveTo>
                  <a:lnTo>
                    <a:pt x="2462905" y="330199"/>
                  </a:lnTo>
                  <a:lnTo>
                    <a:pt x="2466220" y="317499"/>
                  </a:lnTo>
                  <a:lnTo>
                    <a:pt x="2512834" y="317499"/>
                  </a:lnTo>
                  <a:lnTo>
                    <a:pt x="2515942" y="330199"/>
                  </a:lnTo>
                  <a:close/>
                </a:path>
                <a:path w="3477260" h="2324100">
                  <a:moveTo>
                    <a:pt x="2603162" y="330199"/>
                  </a:moveTo>
                  <a:lnTo>
                    <a:pt x="2559034" y="330199"/>
                  </a:lnTo>
                  <a:lnTo>
                    <a:pt x="2559034" y="317499"/>
                  </a:lnTo>
                  <a:lnTo>
                    <a:pt x="2599199" y="317499"/>
                  </a:lnTo>
                  <a:lnTo>
                    <a:pt x="2603162" y="330199"/>
                  </a:lnTo>
                  <a:close/>
                </a:path>
                <a:path w="3477260" h="2324100">
                  <a:moveTo>
                    <a:pt x="2636932" y="330199"/>
                  </a:moveTo>
                  <a:lnTo>
                    <a:pt x="2618701" y="330199"/>
                  </a:lnTo>
                  <a:lnTo>
                    <a:pt x="2622482" y="317499"/>
                  </a:lnTo>
                  <a:lnTo>
                    <a:pt x="2633151" y="317499"/>
                  </a:lnTo>
                  <a:lnTo>
                    <a:pt x="2636932" y="330199"/>
                  </a:lnTo>
                  <a:close/>
                </a:path>
                <a:path w="3477260" h="2324100">
                  <a:moveTo>
                    <a:pt x="2646877" y="330199"/>
                  </a:moveTo>
                  <a:lnTo>
                    <a:pt x="2636932" y="330199"/>
                  </a:lnTo>
                  <a:lnTo>
                    <a:pt x="2645219" y="317499"/>
                  </a:lnTo>
                  <a:lnTo>
                    <a:pt x="2646877" y="330199"/>
                  </a:lnTo>
                  <a:close/>
                </a:path>
                <a:path w="3477260" h="2324100">
                  <a:moveTo>
                    <a:pt x="2736376" y="330199"/>
                  </a:moveTo>
                  <a:lnTo>
                    <a:pt x="2711515" y="330199"/>
                  </a:lnTo>
                  <a:lnTo>
                    <a:pt x="2704886" y="317499"/>
                  </a:lnTo>
                  <a:lnTo>
                    <a:pt x="2741349" y="317499"/>
                  </a:lnTo>
                  <a:lnTo>
                    <a:pt x="2736376" y="330199"/>
                  </a:lnTo>
                  <a:close/>
                </a:path>
                <a:path w="3477260" h="2324100">
                  <a:moveTo>
                    <a:pt x="2762895" y="330199"/>
                  </a:moveTo>
                  <a:lnTo>
                    <a:pt x="2752950" y="330199"/>
                  </a:lnTo>
                  <a:lnTo>
                    <a:pt x="2745414" y="317499"/>
                  </a:lnTo>
                  <a:lnTo>
                    <a:pt x="2758311" y="317499"/>
                  </a:lnTo>
                  <a:lnTo>
                    <a:pt x="2762895" y="330199"/>
                  </a:lnTo>
                  <a:close/>
                </a:path>
                <a:path w="3477260" h="2324100">
                  <a:moveTo>
                    <a:pt x="2784907" y="330199"/>
                  </a:moveTo>
                  <a:lnTo>
                    <a:pt x="2774445" y="330199"/>
                  </a:lnTo>
                  <a:lnTo>
                    <a:pt x="2769524" y="317499"/>
                  </a:lnTo>
                  <a:lnTo>
                    <a:pt x="2786098" y="317499"/>
                  </a:lnTo>
                  <a:lnTo>
                    <a:pt x="2784907" y="330199"/>
                  </a:lnTo>
                  <a:close/>
                </a:path>
                <a:path w="3477260" h="2324100">
                  <a:moveTo>
                    <a:pt x="2830641" y="342899"/>
                  </a:moveTo>
                  <a:lnTo>
                    <a:pt x="2825048" y="342899"/>
                  </a:lnTo>
                  <a:lnTo>
                    <a:pt x="2820697" y="330199"/>
                  </a:lnTo>
                  <a:lnTo>
                    <a:pt x="2817589" y="330199"/>
                  </a:lnTo>
                  <a:lnTo>
                    <a:pt x="2825125" y="317499"/>
                  </a:lnTo>
                  <a:lnTo>
                    <a:pt x="2834604" y="317499"/>
                  </a:lnTo>
                  <a:lnTo>
                    <a:pt x="2837478" y="330199"/>
                  </a:lnTo>
                  <a:lnTo>
                    <a:pt x="2830641" y="342899"/>
                  </a:lnTo>
                  <a:close/>
                </a:path>
                <a:path w="3477260" h="2324100">
                  <a:moveTo>
                    <a:pt x="2855710" y="342899"/>
                  </a:moveTo>
                  <a:lnTo>
                    <a:pt x="2850737" y="342899"/>
                  </a:lnTo>
                  <a:lnTo>
                    <a:pt x="2849080" y="330199"/>
                  </a:lnTo>
                  <a:lnTo>
                    <a:pt x="2858507" y="317499"/>
                  </a:lnTo>
                  <a:lnTo>
                    <a:pt x="2866068" y="330199"/>
                  </a:lnTo>
                  <a:lnTo>
                    <a:pt x="2866794" y="330199"/>
                  </a:lnTo>
                  <a:lnTo>
                    <a:pt x="2855710" y="342899"/>
                  </a:lnTo>
                  <a:close/>
                </a:path>
                <a:path w="3477260" h="2324100">
                  <a:moveTo>
                    <a:pt x="2912062" y="342899"/>
                  </a:moveTo>
                  <a:lnTo>
                    <a:pt x="2908747" y="317499"/>
                  </a:lnTo>
                  <a:lnTo>
                    <a:pt x="2925321" y="317499"/>
                  </a:lnTo>
                  <a:lnTo>
                    <a:pt x="2928221" y="328612"/>
                  </a:lnTo>
                  <a:lnTo>
                    <a:pt x="2926978" y="330199"/>
                  </a:lnTo>
                  <a:lnTo>
                    <a:pt x="2923663" y="330199"/>
                  </a:lnTo>
                  <a:lnTo>
                    <a:pt x="2912062" y="342899"/>
                  </a:lnTo>
                  <a:close/>
                </a:path>
                <a:path w="3477260" h="2324100">
                  <a:moveTo>
                    <a:pt x="2942749" y="330199"/>
                  </a:moveTo>
                  <a:lnTo>
                    <a:pt x="2928636" y="330199"/>
                  </a:lnTo>
                  <a:lnTo>
                    <a:pt x="2928221" y="328612"/>
                  </a:lnTo>
                  <a:lnTo>
                    <a:pt x="2936923" y="317499"/>
                  </a:lnTo>
                  <a:lnTo>
                    <a:pt x="2942749" y="330199"/>
                  </a:lnTo>
                  <a:close/>
                </a:path>
                <a:path w="3477260" h="2324100">
                  <a:moveTo>
                    <a:pt x="3056256" y="330199"/>
                  </a:moveTo>
                  <a:lnTo>
                    <a:pt x="3037765" y="330199"/>
                  </a:lnTo>
                  <a:lnTo>
                    <a:pt x="3038853" y="317499"/>
                  </a:lnTo>
                  <a:lnTo>
                    <a:pt x="3051284" y="317499"/>
                  </a:lnTo>
                  <a:lnTo>
                    <a:pt x="3056256" y="330199"/>
                  </a:lnTo>
                  <a:close/>
                </a:path>
                <a:path w="3477260" h="2324100">
                  <a:moveTo>
                    <a:pt x="3077802" y="330199"/>
                  </a:moveTo>
                  <a:lnTo>
                    <a:pt x="3059570" y="330199"/>
                  </a:lnTo>
                  <a:lnTo>
                    <a:pt x="3066200" y="317499"/>
                  </a:lnTo>
                  <a:lnTo>
                    <a:pt x="3074487" y="317499"/>
                  </a:lnTo>
                  <a:lnTo>
                    <a:pt x="3077802" y="330199"/>
                  </a:lnTo>
                  <a:close/>
                </a:path>
                <a:path w="3477260" h="2324100">
                  <a:moveTo>
                    <a:pt x="1519841" y="330199"/>
                  </a:moveTo>
                  <a:lnTo>
                    <a:pt x="1511554" y="330199"/>
                  </a:lnTo>
                  <a:lnTo>
                    <a:pt x="1514395" y="322942"/>
                  </a:lnTo>
                  <a:lnTo>
                    <a:pt x="1518736" y="325966"/>
                  </a:lnTo>
                  <a:lnTo>
                    <a:pt x="1519841" y="330199"/>
                  </a:lnTo>
                  <a:close/>
                </a:path>
                <a:path w="3477260" h="2324100">
                  <a:moveTo>
                    <a:pt x="1282832" y="330199"/>
                  </a:moveTo>
                  <a:lnTo>
                    <a:pt x="1281174" y="330199"/>
                  </a:lnTo>
                  <a:lnTo>
                    <a:pt x="1282832" y="323849"/>
                  </a:lnTo>
                  <a:lnTo>
                    <a:pt x="1282832" y="330199"/>
                  </a:lnTo>
                  <a:close/>
                </a:path>
                <a:path w="3477260" h="2324100">
                  <a:moveTo>
                    <a:pt x="1217442" y="342899"/>
                  </a:moveTo>
                  <a:lnTo>
                    <a:pt x="1203690" y="342899"/>
                  </a:lnTo>
                  <a:lnTo>
                    <a:pt x="1205969" y="330199"/>
                  </a:lnTo>
                  <a:lnTo>
                    <a:pt x="1213220" y="330199"/>
                  </a:lnTo>
                  <a:lnTo>
                    <a:pt x="1217442" y="342899"/>
                  </a:lnTo>
                  <a:close/>
                </a:path>
                <a:path w="3477260" h="2324100">
                  <a:moveTo>
                    <a:pt x="1246369" y="342899"/>
                  </a:moveTo>
                  <a:lnTo>
                    <a:pt x="1229795" y="342899"/>
                  </a:lnTo>
                  <a:lnTo>
                    <a:pt x="1233109" y="330199"/>
                  </a:lnTo>
                  <a:lnTo>
                    <a:pt x="1238082" y="330199"/>
                  </a:lnTo>
                  <a:lnTo>
                    <a:pt x="1246369" y="342899"/>
                  </a:lnTo>
                  <a:close/>
                </a:path>
                <a:path w="3477260" h="2324100">
                  <a:moveTo>
                    <a:pt x="1395613" y="342899"/>
                  </a:moveTo>
                  <a:lnTo>
                    <a:pt x="1385591" y="342899"/>
                  </a:lnTo>
                  <a:lnTo>
                    <a:pt x="1380282" y="330199"/>
                  </a:lnTo>
                  <a:lnTo>
                    <a:pt x="1398850" y="330199"/>
                  </a:lnTo>
                  <a:lnTo>
                    <a:pt x="1395613" y="342899"/>
                  </a:lnTo>
                  <a:close/>
                </a:path>
                <a:path w="3477260" h="2324100">
                  <a:moveTo>
                    <a:pt x="1462867" y="342899"/>
                  </a:moveTo>
                  <a:lnTo>
                    <a:pt x="1460174" y="342899"/>
                  </a:lnTo>
                  <a:lnTo>
                    <a:pt x="1455438" y="333828"/>
                  </a:lnTo>
                  <a:lnTo>
                    <a:pt x="1456859" y="330199"/>
                  </a:lnTo>
                  <a:lnTo>
                    <a:pt x="1462867" y="342899"/>
                  </a:lnTo>
                  <a:close/>
                </a:path>
                <a:path w="3477260" h="2324100">
                  <a:moveTo>
                    <a:pt x="1541387" y="342899"/>
                  </a:moveTo>
                  <a:lnTo>
                    <a:pt x="1509896" y="342899"/>
                  </a:lnTo>
                  <a:lnTo>
                    <a:pt x="1509896" y="330199"/>
                  </a:lnTo>
                  <a:lnTo>
                    <a:pt x="1537373" y="330199"/>
                  </a:lnTo>
                  <a:lnTo>
                    <a:pt x="1541387" y="342899"/>
                  </a:lnTo>
                  <a:close/>
                </a:path>
                <a:path w="3477260" h="2324100">
                  <a:moveTo>
                    <a:pt x="1543044" y="342899"/>
                  </a:moveTo>
                  <a:lnTo>
                    <a:pt x="1541387" y="342899"/>
                  </a:lnTo>
                  <a:lnTo>
                    <a:pt x="1543044" y="330199"/>
                  </a:lnTo>
                  <a:lnTo>
                    <a:pt x="1543044" y="342899"/>
                  </a:lnTo>
                  <a:close/>
                </a:path>
                <a:path w="3477260" h="2324100">
                  <a:moveTo>
                    <a:pt x="1556303" y="342899"/>
                  </a:moveTo>
                  <a:lnTo>
                    <a:pt x="1543044" y="342899"/>
                  </a:lnTo>
                  <a:lnTo>
                    <a:pt x="1543044" y="330199"/>
                  </a:lnTo>
                  <a:lnTo>
                    <a:pt x="1559618" y="330199"/>
                  </a:lnTo>
                  <a:lnTo>
                    <a:pt x="1556303" y="342899"/>
                  </a:lnTo>
                  <a:close/>
                </a:path>
                <a:path w="3477260" h="2324100">
                  <a:moveTo>
                    <a:pt x="1614313" y="342899"/>
                  </a:moveTo>
                  <a:lnTo>
                    <a:pt x="1586137" y="342899"/>
                  </a:lnTo>
                  <a:lnTo>
                    <a:pt x="1589452" y="330199"/>
                  </a:lnTo>
                  <a:lnTo>
                    <a:pt x="1627572" y="330199"/>
                  </a:lnTo>
                  <a:lnTo>
                    <a:pt x="1614313" y="342899"/>
                  </a:lnTo>
                  <a:close/>
                </a:path>
                <a:path w="3477260" h="2324100">
                  <a:moveTo>
                    <a:pt x="1629229" y="342899"/>
                  </a:moveTo>
                  <a:lnTo>
                    <a:pt x="1627572" y="330199"/>
                  </a:lnTo>
                  <a:lnTo>
                    <a:pt x="1630887" y="330199"/>
                  </a:lnTo>
                  <a:lnTo>
                    <a:pt x="1633207" y="332740"/>
                  </a:lnTo>
                  <a:lnTo>
                    <a:pt x="1629229" y="342899"/>
                  </a:lnTo>
                  <a:close/>
                </a:path>
                <a:path w="3477260" h="2324100">
                  <a:moveTo>
                    <a:pt x="1665692" y="342899"/>
                  </a:moveTo>
                  <a:lnTo>
                    <a:pt x="1642489" y="342899"/>
                  </a:lnTo>
                  <a:lnTo>
                    <a:pt x="1633207" y="332740"/>
                  </a:lnTo>
                  <a:lnTo>
                    <a:pt x="1634202" y="330199"/>
                  </a:lnTo>
                  <a:lnTo>
                    <a:pt x="1664035" y="330199"/>
                  </a:lnTo>
                  <a:lnTo>
                    <a:pt x="1665692" y="342899"/>
                  </a:lnTo>
                  <a:close/>
                </a:path>
                <a:path w="3477260" h="2324100">
                  <a:moveTo>
                    <a:pt x="1683924" y="342899"/>
                  </a:moveTo>
                  <a:lnTo>
                    <a:pt x="1670665" y="342899"/>
                  </a:lnTo>
                  <a:lnTo>
                    <a:pt x="1667350" y="330199"/>
                  </a:lnTo>
                  <a:lnTo>
                    <a:pt x="1685892" y="330199"/>
                  </a:lnTo>
                  <a:lnTo>
                    <a:pt x="1683924" y="342899"/>
                  </a:lnTo>
                  <a:close/>
                </a:path>
                <a:path w="3477260" h="2324100">
                  <a:moveTo>
                    <a:pt x="1738618" y="342899"/>
                  </a:moveTo>
                  <a:lnTo>
                    <a:pt x="1690139" y="342899"/>
                  </a:lnTo>
                  <a:lnTo>
                    <a:pt x="1691123" y="330199"/>
                  </a:lnTo>
                  <a:lnTo>
                    <a:pt x="1735303" y="330199"/>
                  </a:lnTo>
                  <a:lnTo>
                    <a:pt x="1738618" y="342899"/>
                  </a:lnTo>
                  <a:close/>
                </a:path>
                <a:path w="3477260" h="2324100">
                  <a:moveTo>
                    <a:pt x="1765137" y="342899"/>
                  </a:moveTo>
                  <a:lnTo>
                    <a:pt x="1746905" y="342899"/>
                  </a:lnTo>
                  <a:lnTo>
                    <a:pt x="1746905" y="330199"/>
                  </a:lnTo>
                  <a:lnTo>
                    <a:pt x="1763453" y="330199"/>
                  </a:lnTo>
                  <a:lnTo>
                    <a:pt x="1766377" y="341315"/>
                  </a:lnTo>
                  <a:lnTo>
                    <a:pt x="1765137" y="342899"/>
                  </a:lnTo>
                  <a:close/>
                </a:path>
                <a:path w="3477260" h="2324100">
                  <a:moveTo>
                    <a:pt x="1783368" y="342899"/>
                  </a:moveTo>
                  <a:lnTo>
                    <a:pt x="1766794" y="342899"/>
                  </a:lnTo>
                  <a:lnTo>
                    <a:pt x="1766377" y="341315"/>
                  </a:lnTo>
                  <a:lnTo>
                    <a:pt x="1775081" y="330199"/>
                  </a:lnTo>
                  <a:lnTo>
                    <a:pt x="1780053" y="330199"/>
                  </a:lnTo>
                  <a:lnTo>
                    <a:pt x="1783368" y="342899"/>
                  </a:lnTo>
                  <a:close/>
                </a:path>
                <a:path w="3477260" h="2324100">
                  <a:moveTo>
                    <a:pt x="1894803" y="342899"/>
                  </a:moveTo>
                  <a:lnTo>
                    <a:pt x="1870952" y="342899"/>
                  </a:lnTo>
                  <a:lnTo>
                    <a:pt x="1871211" y="330199"/>
                  </a:lnTo>
                  <a:lnTo>
                    <a:pt x="1896072" y="330199"/>
                  </a:lnTo>
                  <a:lnTo>
                    <a:pt x="1894803" y="342899"/>
                  </a:lnTo>
                  <a:close/>
                </a:path>
                <a:path w="3477260" h="2324100">
                  <a:moveTo>
                    <a:pt x="1906016" y="342899"/>
                  </a:moveTo>
                  <a:lnTo>
                    <a:pt x="1899386" y="342899"/>
                  </a:lnTo>
                  <a:lnTo>
                    <a:pt x="1896072" y="330199"/>
                  </a:lnTo>
                  <a:lnTo>
                    <a:pt x="1910988" y="330199"/>
                  </a:lnTo>
                  <a:lnTo>
                    <a:pt x="1906016" y="342899"/>
                  </a:lnTo>
                  <a:close/>
                </a:path>
                <a:path w="3477260" h="2324100">
                  <a:moveTo>
                    <a:pt x="1932561" y="342899"/>
                  </a:moveTo>
                  <a:lnTo>
                    <a:pt x="1925905" y="342899"/>
                  </a:lnTo>
                  <a:lnTo>
                    <a:pt x="1919275" y="330199"/>
                  </a:lnTo>
                  <a:lnTo>
                    <a:pt x="1925905" y="330199"/>
                  </a:lnTo>
                  <a:lnTo>
                    <a:pt x="1932561" y="342899"/>
                  </a:lnTo>
                  <a:close/>
                </a:path>
                <a:path w="3477260" h="2324100">
                  <a:moveTo>
                    <a:pt x="1968998" y="342899"/>
                  </a:moveTo>
                  <a:lnTo>
                    <a:pt x="1960711" y="342899"/>
                  </a:lnTo>
                  <a:lnTo>
                    <a:pt x="1952424" y="330199"/>
                  </a:lnTo>
                  <a:lnTo>
                    <a:pt x="1968998" y="330199"/>
                  </a:lnTo>
                  <a:lnTo>
                    <a:pt x="1968998" y="342899"/>
                  </a:lnTo>
                  <a:close/>
                </a:path>
                <a:path w="3477260" h="2324100">
                  <a:moveTo>
                    <a:pt x="1998831" y="342899"/>
                  </a:moveTo>
                  <a:lnTo>
                    <a:pt x="1985313" y="342899"/>
                  </a:lnTo>
                  <a:lnTo>
                    <a:pt x="1989715" y="330199"/>
                  </a:lnTo>
                  <a:lnTo>
                    <a:pt x="1994118" y="330199"/>
                  </a:lnTo>
                  <a:lnTo>
                    <a:pt x="1998831" y="342899"/>
                  </a:lnTo>
                  <a:close/>
                </a:path>
                <a:path w="3477260" h="2324100">
                  <a:moveTo>
                    <a:pt x="2020377" y="342899"/>
                  </a:moveTo>
                  <a:lnTo>
                    <a:pt x="2017062" y="342899"/>
                  </a:lnTo>
                  <a:lnTo>
                    <a:pt x="2018720" y="330199"/>
                  </a:lnTo>
                  <a:lnTo>
                    <a:pt x="2020377" y="342899"/>
                  </a:lnTo>
                  <a:close/>
                </a:path>
                <a:path w="3477260" h="2324100">
                  <a:moveTo>
                    <a:pt x="2058498" y="355599"/>
                  </a:moveTo>
                  <a:lnTo>
                    <a:pt x="1934192" y="355599"/>
                  </a:lnTo>
                  <a:lnTo>
                    <a:pt x="1934814" y="342899"/>
                  </a:lnTo>
                  <a:lnTo>
                    <a:pt x="2042493" y="342899"/>
                  </a:lnTo>
                  <a:lnTo>
                    <a:pt x="2045238" y="330199"/>
                  </a:lnTo>
                  <a:lnTo>
                    <a:pt x="2071757" y="330199"/>
                  </a:lnTo>
                  <a:lnTo>
                    <a:pt x="2058498" y="355599"/>
                  </a:lnTo>
                  <a:close/>
                </a:path>
                <a:path w="3477260" h="2324100">
                  <a:moveTo>
                    <a:pt x="2075900" y="336548"/>
                  </a:moveTo>
                  <a:lnTo>
                    <a:pt x="2071757" y="330199"/>
                  </a:lnTo>
                  <a:lnTo>
                    <a:pt x="2075071" y="330199"/>
                  </a:lnTo>
                  <a:lnTo>
                    <a:pt x="2075900" y="336548"/>
                  </a:lnTo>
                  <a:close/>
                </a:path>
                <a:path w="3477260" h="2324100">
                  <a:moveTo>
                    <a:pt x="2124017" y="342899"/>
                  </a:moveTo>
                  <a:lnTo>
                    <a:pt x="2086673" y="342899"/>
                  </a:lnTo>
                  <a:lnTo>
                    <a:pt x="2083850" y="330199"/>
                  </a:lnTo>
                  <a:lnTo>
                    <a:pt x="2123136" y="330199"/>
                  </a:lnTo>
                  <a:lnTo>
                    <a:pt x="2124017" y="342899"/>
                  </a:lnTo>
                  <a:close/>
                </a:path>
                <a:path w="3477260" h="2324100">
                  <a:moveTo>
                    <a:pt x="2137872" y="342899"/>
                  </a:moveTo>
                  <a:lnTo>
                    <a:pt x="2133081" y="342899"/>
                  </a:lnTo>
                  <a:lnTo>
                    <a:pt x="2132848" y="330199"/>
                  </a:lnTo>
                  <a:lnTo>
                    <a:pt x="2139710" y="330199"/>
                  </a:lnTo>
                  <a:lnTo>
                    <a:pt x="2137872" y="342899"/>
                  </a:lnTo>
                  <a:close/>
                </a:path>
                <a:path w="3477260" h="2324100">
                  <a:moveTo>
                    <a:pt x="2147997" y="342899"/>
                  </a:moveTo>
                  <a:lnTo>
                    <a:pt x="2139710" y="330199"/>
                  </a:lnTo>
                  <a:lnTo>
                    <a:pt x="2155560" y="330199"/>
                  </a:lnTo>
                  <a:lnTo>
                    <a:pt x="2155468" y="331451"/>
                  </a:lnTo>
                  <a:lnTo>
                    <a:pt x="2147997" y="342899"/>
                  </a:lnTo>
                  <a:close/>
                </a:path>
                <a:path w="3477260" h="2324100">
                  <a:moveTo>
                    <a:pt x="2169544" y="355599"/>
                  </a:moveTo>
                  <a:lnTo>
                    <a:pt x="2169544" y="342899"/>
                  </a:lnTo>
                  <a:lnTo>
                    <a:pt x="2154628" y="342899"/>
                  </a:lnTo>
                  <a:lnTo>
                    <a:pt x="2155468" y="331451"/>
                  </a:lnTo>
                  <a:lnTo>
                    <a:pt x="2156284" y="330199"/>
                  </a:lnTo>
                  <a:lnTo>
                    <a:pt x="2169544" y="330199"/>
                  </a:lnTo>
                  <a:lnTo>
                    <a:pt x="2172859" y="342899"/>
                  </a:lnTo>
                  <a:lnTo>
                    <a:pt x="2169544" y="355599"/>
                  </a:lnTo>
                  <a:close/>
                </a:path>
                <a:path w="3477260" h="2324100">
                  <a:moveTo>
                    <a:pt x="2199377" y="342899"/>
                  </a:moveTo>
                  <a:lnTo>
                    <a:pt x="2177831" y="342899"/>
                  </a:lnTo>
                  <a:lnTo>
                    <a:pt x="2171641" y="330199"/>
                  </a:lnTo>
                  <a:lnTo>
                    <a:pt x="2199610" y="330199"/>
                  </a:lnTo>
                  <a:lnTo>
                    <a:pt x="2199377" y="342899"/>
                  </a:lnTo>
                  <a:close/>
                </a:path>
                <a:path w="3477260" h="2324100">
                  <a:moveTo>
                    <a:pt x="2240942" y="342899"/>
                  </a:moveTo>
                  <a:lnTo>
                    <a:pt x="2199377" y="342899"/>
                  </a:lnTo>
                  <a:lnTo>
                    <a:pt x="2210098" y="330199"/>
                  </a:lnTo>
                  <a:lnTo>
                    <a:pt x="2235840" y="330199"/>
                  </a:lnTo>
                  <a:lnTo>
                    <a:pt x="2240942" y="342899"/>
                  </a:lnTo>
                  <a:close/>
                </a:path>
                <a:path w="3477260" h="2324100">
                  <a:moveTo>
                    <a:pt x="2250757" y="342899"/>
                  </a:moveTo>
                  <a:lnTo>
                    <a:pt x="2245629" y="342899"/>
                  </a:lnTo>
                  <a:lnTo>
                    <a:pt x="2240968" y="330199"/>
                  </a:lnTo>
                  <a:lnTo>
                    <a:pt x="2257386" y="330199"/>
                  </a:lnTo>
                  <a:lnTo>
                    <a:pt x="2250757" y="342899"/>
                  </a:lnTo>
                  <a:close/>
                </a:path>
                <a:path w="3477260" h="2324100">
                  <a:moveTo>
                    <a:pt x="2315396" y="342899"/>
                  </a:moveTo>
                  <a:lnTo>
                    <a:pt x="2293849" y="342899"/>
                  </a:lnTo>
                  <a:lnTo>
                    <a:pt x="2298821" y="330199"/>
                  </a:lnTo>
                  <a:lnTo>
                    <a:pt x="2313764" y="330199"/>
                  </a:lnTo>
                  <a:lnTo>
                    <a:pt x="2315396" y="342899"/>
                  </a:lnTo>
                  <a:close/>
                </a:path>
                <a:path w="3477260" h="2324100">
                  <a:moveTo>
                    <a:pt x="2343986" y="342899"/>
                  </a:moveTo>
                  <a:lnTo>
                    <a:pt x="2326997" y="342899"/>
                  </a:lnTo>
                  <a:lnTo>
                    <a:pt x="2326997" y="330199"/>
                  </a:lnTo>
                  <a:lnTo>
                    <a:pt x="2343312" y="330199"/>
                  </a:lnTo>
                  <a:lnTo>
                    <a:pt x="2343986" y="342899"/>
                  </a:lnTo>
                  <a:close/>
                </a:path>
                <a:path w="3477260" h="2324100">
                  <a:moveTo>
                    <a:pt x="2385006" y="355599"/>
                  </a:moveTo>
                  <a:lnTo>
                    <a:pt x="2378377" y="330199"/>
                  </a:lnTo>
                  <a:lnTo>
                    <a:pt x="2393293" y="330199"/>
                  </a:lnTo>
                  <a:lnTo>
                    <a:pt x="2401580" y="342899"/>
                  </a:lnTo>
                  <a:lnTo>
                    <a:pt x="2394951" y="342899"/>
                  </a:lnTo>
                  <a:lnTo>
                    <a:pt x="2385006" y="355599"/>
                  </a:lnTo>
                  <a:close/>
                </a:path>
                <a:path w="3477260" h="2324100">
                  <a:moveTo>
                    <a:pt x="2438043" y="342899"/>
                  </a:moveTo>
                  <a:lnTo>
                    <a:pt x="2425820" y="342899"/>
                  </a:lnTo>
                  <a:lnTo>
                    <a:pt x="2430404" y="330199"/>
                  </a:lnTo>
                  <a:lnTo>
                    <a:pt x="2449360" y="330199"/>
                  </a:lnTo>
                  <a:lnTo>
                    <a:pt x="2438043" y="342899"/>
                  </a:lnTo>
                  <a:close/>
                </a:path>
                <a:path w="3477260" h="2324100">
                  <a:moveTo>
                    <a:pt x="2481136" y="342899"/>
                  </a:moveTo>
                  <a:lnTo>
                    <a:pt x="2460289" y="342899"/>
                  </a:lnTo>
                  <a:lnTo>
                    <a:pt x="2461247" y="330199"/>
                  </a:lnTo>
                  <a:lnTo>
                    <a:pt x="2477821" y="330199"/>
                  </a:lnTo>
                  <a:lnTo>
                    <a:pt x="2481136" y="342899"/>
                  </a:lnTo>
                  <a:close/>
                </a:path>
                <a:path w="3477260" h="2324100">
                  <a:moveTo>
                    <a:pt x="2546707" y="342899"/>
                  </a:moveTo>
                  <a:lnTo>
                    <a:pt x="2530858" y="342899"/>
                  </a:lnTo>
                  <a:lnTo>
                    <a:pt x="2528501" y="330199"/>
                  </a:lnTo>
                  <a:lnTo>
                    <a:pt x="2544117" y="330199"/>
                  </a:lnTo>
                  <a:lnTo>
                    <a:pt x="2546707" y="342899"/>
                  </a:lnTo>
                  <a:close/>
                </a:path>
                <a:path w="3477260" h="2324100">
                  <a:moveTo>
                    <a:pt x="2572293" y="342899"/>
                  </a:moveTo>
                  <a:lnTo>
                    <a:pt x="2566596" y="342899"/>
                  </a:lnTo>
                  <a:lnTo>
                    <a:pt x="2564006" y="330199"/>
                  </a:lnTo>
                  <a:lnTo>
                    <a:pt x="2578922" y="330199"/>
                  </a:lnTo>
                  <a:lnTo>
                    <a:pt x="2572293" y="342899"/>
                  </a:lnTo>
                  <a:close/>
                </a:path>
                <a:path w="3477260" h="2324100">
                  <a:moveTo>
                    <a:pt x="2627791" y="342899"/>
                  </a:moveTo>
                  <a:lnTo>
                    <a:pt x="2621394" y="330199"/>
                  </a:lnTo>
                  <a:lnTo>
                    <a:pt x="2635275" y="330199"/>
                  </a:lnTo>
                  <a:lnTo>
                    <a:pt x="2627791" y="342899"/>
                  </a:lnTo>
                  <a:close/>
                </a:path>
                <a:path w="3477260" h="2324100">
                  <a:moveTo>
                    <a:pt x="2670080" y="342899"/>
                  </a:moveTo>
                  <a:lnTo>
                    <a:pt x="2638590" y="342899"/>
                  </a:lnTo>
                  <a:lnTo>
                    <a:pt x="2635275" y="330199"/>
                  </a:lnTo>
                  <a:lnTo>
                    <a:pt x="2671738" y="330199"/>
                  </a:lnTo>
                  <a:lnTo>
                    <a:pt x="2670080" y="342899"/>
                  </a:lnTo>
                  <a:close/>
                </a:path>
                <a:path w="3477260" h="2324100">
                  <a:moveTo>
                    <a:pt x="2686654" y="355599"/>
                  </a:moveTo>
                  <a:lnTo>
                    <a:pt x="2678186" y="342899"/>
                  </a:lnTo>
                  <a:lnTo>
                    <a:pt x="2681060" y="330199"/>
                  </a:lnTo>
                  <a:lnTo>
                    <a:pt x="2689218" y="330199"/>
                  </a:lnTo>
                  <a:lnTo>
                    <a:pt x="2696599" y="342899"/>
                  </a:lnTo>
                  <a:lnTo>
                    <a:pt x="2686654" y="355599"/>
                  </a:lnTo>
                  <a:close/>
                </a:path>
                <a:path w="3477260" h="2324100">
                  <a:moveTo>
                    <a:pt x="2744404" y="342899"/>
                  </a:moveTo>
                  <a:lnTo>
                    <a:pt x="2726924" y="342899"/>
                  </a:lnTo>
                  <a:lnTo>
                    <a:pt x="2731197" y="330199"/>
                  </a:lnTo>
                  <a:lnTo>
                    <a:pt x="2743006" y="330199"/>
                  </a:lnTo>
                  <a:lnTo>
                    <a:pt x="2744404" y="342899"/>
                  </a:lnTo>
                  <a:close/>
                </a:path>
                <a:path w="3477260" h="2324100">
                  <a:moveTo>
                    <a:pt x="2764552" y="355599"/>
                  </a:moveTo>
                  <a:lnTo>
                    <a:pt x="2756265" y="342899"/>
                  </a:lnTo>
                  <a:lnTo>
                    <a:pt x="2767867" y="330199"/>
                  </a:lnTo>
                  <a:lnTo>
                    <a:pt x="2775041" y="330199"/>
                  </a:lnTo>
                  <a:lnTo>
                    <a:pt x="2776776" y="342899"/>
                  </a:lnTo>
                  <a:lnTo>
                    <a:pt x="2773228" y="342899"/>
                  </a:lnTo>
                  <a:lnTo>
                    <a:pt x="2764552" y="355599"/>
                  </a:lnTo>
                  <a:close/>
                </a:path>
                <a:path w="3477260" h="2324100">
                  <a:moveTo>
                    <a:pt x="2806920" y="342899"/>
                  </a:moveTo>
                  <a:lnTo>
                    <a:pt x="2791071" y="342899"/>
                  </a:lnTo>
                  <a:lnTo>
                    <a:pt x="2787756" y="330199"/>
                  </a:lnTo>
                  <a:lnTo>
                    <a:pt x="2802673" y="330199"/>
                  </a:lnTo>
                  <a:lnTo>
                    <a:pt x="2806920" y="342899"/>
                  </a:lnTo>
                  <a:close/>
                </a:path>
                <a:path w="3477260" h="2324100">
                  <a:moveTo>
                    <a:pt x="2887822" y="342899"/>
                  </a:moveTo>
                  <a:lnTo>
                    <a:pt x="2871299" y="342899"/>
                  </a:lnTo>
                  <a:lnTo>
                    <a:pt x="2872284" y="330199"/>
                  </a:lnTo>
                  <a:lnTo>
                    <a:pt x="2888418" y="330199"/>
                  </a:lnTo>
                  <a:lnTo>
                    <a:pt x="2887822" y="342899"/>
                  </a:lnTo>
                  <a:close/>
                </a:path>
                <a:path w="3477260" h="2324100">
                  <a:moveTo>
                    <a:pt x="2958469" y="342899"/>
                  </a:moveTo>
                  <a:lnTo>
                    <a:pt x="2928636" y="342899"/>
                  </a:lnTo>
                  <a:lnTo>
                    <a:pt x="2925321" y="330199"/>
                  </a:lnTo>
                  <a:lnTo>
                    <a:pt x="2958469" y="330199"/>
                  </a:lnTo>
                  <a:lnTo>
                    <a:pt x="2958469" y="342899"/>
                  </a:lnTo>
                  <a:close/>
                </a:path>
                <a:path w="3477260" h="2324100">
                  <a:moveTo>
                    <a:pt x="2991617" y="342899"/>
                  </a:moveTo>
                  <a:lnTo>
                    <a:pt x="2986645" y="342899"/>
                  </a:lnTo>
                  <a:lnTo>
                    <a:pt x="2993274" y="330199"/>
                  </a:lnTo>
                  <a:lnTo>
                    <a:pt x="2991617" y="342899"/>
                  </a:lnTo>
                  <a:close/>
                </a:path>
                <a:path w="3477260" h="2324100">
                  <a:moveTo>
                    <a:pt x="3008191" y="355599"/>
                  </a:moveTo>
                  <a:lnTo>
                    <a:pt x="2999904" y="342899"/>
                  </a:lnTo>
                  <a:lnTo>
                    <a:pt x="2999904" y="330199"/>
                  </a:lnTo>
                  <a:lnTo>
                    <a:pt x="3013163" y="330199"/>
                  </a:lnTo>
                  <a:lnTo>
                    <a:pt x="3018136" y="342899"/>
                  </a:lnTo>
                  <a:lnTo>
                    <a:pt x="3016478" y="342899"/>
                  </a:lnTo>
                  <a:lnTo>
                    <a:pt x="3008191" y="355599"/>
                  </a:lnTo>
                  <a:close/>
                </a:path>
                <a:path w="3477260" h="2324100">
                  <a:moveTo>
                    <a:pt x="3038024" y="342899"/>
                  </a:moveTo>
                  <a:lnTo>
                    <a:pt x="3019793" y="342899"/>
                  </a:lnTo>
                  <a:lnTo>
                    <a:pt x="3019793" y="330199"/>
                  </a:lnTo>
                  <a:lnTo>
                    <a:pt x="3033052" y="330199"/>
                  </a:lnTo>
                  <a:lnTo>
                    <a:pt x="3038024" y="342899"/>
                  </a:lnTo>
                  <a:close/>
                </a:path>
                <a:path w="3477260" h="2324100">
                  <a:moveTo>
                    <a:pt x="3047969" y="342899"/>
                  </a:moveTo>
                  <a:lnTo>
                    <a:pt x="3041339" y="330199"/>
                  </a:lnTo>
                  <a:lnTo>
                    <a:pt x="3049626" y="330199"/>
                  </a:lnTo>
                  <a:lnTo>
                    <a:pt x="3047969" y="342899"/>
                  </a:lnTo>
                  <a:close/>
                </a:path>
                <a:path w="3477260" h="2324100">
                  <a:moveTo>
                    <a:pt x="3076144" y="342899"/>
                  </a:moveTo>
                  <a:lnTo>
                    <a:pt x="3066200" y="342899"/>
                  </a:lnTo>
                  <a:lnTo>
                    <a:pt x="3062885" y="330199"/>
                  </a:lnTo>
                  <a:lnTo>
                    <a:pt x="3076144" y="330199"/>
                  </a:lnTo>
                  <a:lnTo>
                    <a:pt x="3076144" y="342899"/>
                  </a:lnTo>
                  <a:close/>
                </a:path>
                <a:path w="3477260" h="2324100">
                  <a:moveTo>
                    <a:pt x="2080044" y="342899"/>
                  </a:moveTo>
                  <a:lnTo>
                    <a:pt x="2076729" y="342899"/>
                  </a:lnTo>
                  <a:lnTo>
                    <a:pt x="2075900" y="336548"/>
                  </a:lnTo>
                  <a:lnTo>
                    <a:pt x="2080044" y="342899"/>
                  </a:lnTo>
                  <a:close/>
                </a:path>
                <a:path w="3477260" h="2324100">
                  <a:moveTo>
                    <a:pt x="1183387" y="355599"/>
                  </a:moveTo>
                  <a:lnTo>
                    <a:pt x="1170749" y="355599"/>
                  </a:lnTo>
                  <a:lnTo>
                    <a:pt x="1179658" y="342899"/>
                  </a:lnTo>
                  <a:lnTo>
                    <a:pt x="1186702" y="342899"/>
                  </a:lnTo>
                  <a:lnTo>
                    <a:pt x="1183387" y="355599"/>
                  </a:lnTo>
                  <a:close/>
                </a:path>
                <a:path w="3477260" h="2324100">
                  <a:moveTo>
                    <a:pt x="1257971" y="355599"/>
                  </a:moveTo>
                  <a:lnTo>
                    <a:pt x="1188359" y="355599"/>
                  </a:lnTo>
                  <a:lnTo>
                    <a:pt x="1196646" y="342899"/>
                  </a:lnTo>
                  <a:lnTo>
                    <a:pt x="1261907" y="342899"/>
                  </a:lnTo>
                  <a:lnTo>
                    <a:pt x="1257971" y="355599"/>
                  </a:lnTo>
                  <a:close/>
                </a:path>
                <a:path w="3477260" h="2324100">
                  <a:moveTo>
                    <a:pt x="1324267" y="355599"/>
                  </a:moveTo>
                  <a:lnTo>
                    <a:pt x="1306035" y="355599"/>
                  </a:lnTo>
                  <a:lnTo>
                    <a:pt x="1301063" y="342899"/>
                  </a:lnTo>
                  <a:lnTo>
                    <a:pt x="1320952" y="342899"/>
                  </a:lnTo>
                  <a:lnTo>
                    <a:pt x="1324267" y="355599"/>
                  </a:lnTo>
                  <a:close/>
                </a:path>
                <a:path w="3477260" h="2324100">
                  <a:moveTo>
                    <a:pt x="1362387" y="355599"/>
                  </a:moveTo>
                  <a:lnTo>
                    <a:pt x="1329239" y="355599"/>
                  </a:lnTo>
                  <a:lnTo>
                    <a:pt x="1337526" y="342899"/>
                  </a:lnTo>
                  <a:lnTo>
                    <a:pt x="1362387" y="342899"/>
                  </a:lnTo>
                  <a:lnTo>
                    <a:pt x="1362387" y="355599"/>
                  </a:lnTo>
                  <a:close/>
                </a:path>
                <a:path w="3477260" h="2324100">
                  <a:moveTo>
                    <a:pt x="1383933" y="355599"/>
                  </a:moveTo>
                  <a:lnTo>
                    <a:pt x="1366453" y="355599"/>
                  </a:lnTo>
                  <a:lnTo>
                    <a:pt x="1362387" y="342899"/>
                  </a:lnTo>
                  <a:lnTo>
                    <a:pt x="1381240" y="342899"/>
                  </a:lnTo>
                  <a:lnTo>
                    <a:pt x="1383933" y="355599"/>
                  </a:lnTo>
                  <a:close/>
                </a:path>
                <a:path w="3477260" h="2324100">
                  <a:moveTo>
                    <a:pt x="1427026" y="368299"/>
                  </a:moveTo>
                  <a:lnTo>
                    <a:pt x="1393878" y="368299"/>
                  </a:lnTo>
                  <a:lnTo>
                    <a:pt x="1386782" y="355599"/>
                  </a:lnTo>
                  <a:lnTo>
                    <a:pt x="1390563" y="342899"/>
                  </a:lnTo>
                  <a:lnTo>
                    <a:pt x="1464317" y="342899"/>
                  </a:lnTo>
                  <a:lnTo>
                    <a:pt x="1468461" y="355599"/>
                  </a:lnTo>
                  <a:lnTo>
                    <a:pt x="1423711" y="355599"/>
                  </a:lnTo>
                  <a:lnTo>
                    <a:pt x="1427026" y="368299"/>
                  </a:lnTo>
                  <a:close/>
                </a:path>
                <a:path w="3477260" h="2324100">
                  <a:moveTo>
                    <a:pt x="1516526" y="355599"/>
                  </a:moveTo>
                  <a:lnTo>
                    <a:pt x="1483792" y="355599"/>
                  </a:lnTo>
                  <a:lnTo>
                    <a:pt x="1494979" y="342899"/>
                  </a:lnTo>
                  <a:lnTo>
                    <a:pt x="1511553" y="342899"/>
                  </a:lnTo>
                  <a:lnTo>
                    <a:pt x="1516526" y="355599"/>
                  </a:lnTo>
                  <a:close/>
                </a:path>
                <a:path w="3477260" h="2324100">
                  <a:moveTo>
                    <a:pt x="1558168" y="355599"/>
                  </a:moveTo>
                  <a:lnTo>
                    <a:pt x="1516526" y="355599"/>
                  </a:lnTo>
                  <a:lnTo>
                    <a:pt x="1511553" y="342899"/>
                  </a:lnTo>
                  <a:lnTo>
                    <a:pt x="1556847" y="342899"/>
                  </a:lnTo>
                  <a:lnTo>
                    <a:pt x="1558168" y="355599"/>
                  </a:lnTo>
                  <a:close/>
                </a:path>
                <a:path w="3477260" h="2324100">
                  <a:moveTo>
                    <a:pt x="1576192" y="355599"/>
                  </a:moveTo>
                  <a:lnTo>
                    <a:pt x="1565238" y="355599"/>
                  </a:lnTo>
                  <a:lnTo>
                    <a:pt x="1564383" y="342899"/>
                  </a:lnTo>
                  <a:lnTo>
                    <a:pt x="1582822" y="342899"/>
                  </a:lnTo>
                  <a:lnTo>
                    <a:pt x="1576192" y="355599"/>
                  </a:lnTo>
                  <a:close/>
                </a:path>
                <a:path w="3477260" h="2324100">
                  <a:moveTo>
                    <a:pt x="1612526" y="355599"/>
                  </a:moveTo>
                  <a:lnTo>
                    <a:pt x="1596081" y="355599"/>
                  </a:lnTo>
                  <a:lnTo>
                    <a:pt x="1602711" y="342899"/>
                  </a:lnTo>
                  <a:lnTo>
                    <a:pt x="1609341" y="342899"/>
                  </a:lnTo>
                  <a:lnTo>
                    <a:pt x="1612526" y="355599"/>
                  </a:lnTo>
                  <a:close/>
                </a:path>
                <a:path w="3477260" h="2324100">
                  <a:moveTo>
                    <a:pt x="1637516" y="355599"/>
                  </a:moveTo>
                  <a:lnTo>
                    <a:pt x="1620865" y="355599"/>
                  </a:lnTo>
                  <a:lnTo>
                    <a:pt x="1621978" y="342899"/>
                  </a:lnTo>
                  <a:lnTo>
                    <a:pt x="1634823" y="342899"/>
                  </a:lnTo>
                  <a:lnTo>
                    <a:pt x="1637516" y="355599"/>
                  </a:lnTo>
                  <a:close/>
                </a:path>
                <a:path w="3477260" h="2324100">
                  <a:moveTo>
                    <a:pt x="1693247" y="355599"/>
                  </a:moveTo>
                  <a:lnTo>
                    <a:pt x="1662377" y="355599"/>
                  </a:lnTo>
                  <a:lnTo>
                    <a:pt x="1659063" y="342899"/>
                  </a:lnTo>
                  <a:lnTo>
                    <a:pt x="1698840" y="342899"/>
                  </a:lnTo>
                  <a:lnTo>
                    <a:pt x="1693247" y="355599"/>
                  </a:lnTo>
                  <a:close/>
                </a:path>
                <a:path w="3477260" h="2324100">
                  <a:moveTo>
                    <a:pt x="1722277" y="355599"/>
                  </a:moveTo>
                  <a:lnTo>
                    <a:pt x="1702569" y="355599"/>
                  </a:lnTo>
                  <a:lnTo>
                    <a:pt x="1707127" y="342899"/>
                  </a:lnTo>
                  <a:lnTo>
                    <a:pt x="1717072" y="342899"/>
                  </a:lnTo>
                  <a:lnTo>
                    <a:pt x="1722119" y="353257"/>
                  </a:lnTo>
                  <a:lnTo>
                    <a:pt x="1722277" y="355599"/>
                  </a:lnTo>
                  <a:close/>
                </a:path>
                <a:path w="3477260" h="2324100">
                  <a:moveTo>
                    <a:pt x="1741933" y="355599"/>
                  </a:moveTo>
                  <a:lnTo>
                    <a:pt x="1723261" y="355599"/>
                  </a:lnTo>
                  <a:lnTo>
                    <a:pt x="1722119" y="353257"/>
                  </a:lnTo>
                  <a:lnTo>
                    <a:pt x="1721422" y="342899"/>
                  </a:lnTo>
                  <a:lnTo>
                    <a:pt x="1741933" y="342899"/>
                  </a:lnTo>
                  <a:lnTo>
                    <a:pt x="1741933" y="355599"/>
                  </a:lnTo>
                  <a:close/>
                </a:path>
                <a:path w="3477260" h="2324100">
                  <a:moveTo>
                    <a:pt x="1768451" y="355599"/>
                  </a:moveTo>
                  <a:lnTo>
                    <a:pt x="1741933" y="355599"/>
                  </a:lnTo>
                  <a:lnTo>
                    <a:pt x="1753535" y="342899"/>
                  </a:lnTo>
                  <a:lnTo>
                    <a:pt x="1766742" y="342899"/>
                  </a:lnTo>
                  <a:lnTo>
                    <a:pt x="1769419" y="351891"/>
                  </a:lnTo>
                  <a:lnTo>
                    <a:pt x="1768451" y="355599"/>
                  </a:lnTo>
                  <a:close/>
                </a:path>
                <a:path w="3477260" h="2324100">
                  <a:moveTo>
                    <a:pt x="1799942" y="355599"/>
                  </a:moveTo>
                  <a:lnTo>
                    <a:pt x="1770523" y="355599"/>
                  </a:lnTo>
                  <a:lnTo>
                    <a:pt x="1769419" y="351891"/>
                  </a:lnTo>
                  <a:lnTo>
                    <a:pt x="1771766" y="342899"/>
                  </a:lnTo>
                  <a:lnTo>
                    <a:pt x="1793313" y="342899"/>
                  </a:lnTo>
                  <a:lnTo>
                    <a:pt x="1799942" y="355599"/>
                  </a:lnTo>
                  <a:close/>
                </a:path>
                <a:path w="3477260" h="2324100">
                  <a:moveTo>
                    <a:pt x="1828118" y="355599"/>
                  </a:moveTo>
                  <a:lnTo>
                    <a:pt x="1801599" y="355599"/>
                  </a:lnTo>
                  <a:lnTo>
                    <a:pt x="1798932" y="342899"/>
                  </a:lnTo>
                  <a:lnTo>
                    <a:pt x="1824000" y="342899"/>
                  </a:lnTo>
                  <a:lnTo>
                    <a:pt x="1828118" y="355599"/>
                  </a:lnTo>
                  <a:close/>
                </a:path>
                <a:path w="3477260" h="2324100">
                  <a:moveTo>
                    <a:pt x="1846350" y="368299"/>
                  </a:moveTo>
                  <a:lnTo>
                    <a:pt x="1833297" y="368299"/>
                  </a:lnTo>
                  <a:lnTo>
                    <a:pt x="1833168" y="355599"/>
                  </a:lnTo>
                  <a:lnTo>
                    <a:pt x="1828118" y="355599"/>
                  </a:lnTo>
                  <a:lnTo>
                    <a:pt x="1831433" y="342899"/>
                  </a:lnTo>
                  <a:lnTo>
                    <a:pt x="1841377" y="342899"/>
                  </a:lnTo>
                  <a:lnTo>
                    <a:pt x="1848007" y="355599"/>
                  </a:lnTo>
                  <a:lnTo>
                    <a:pt x="1846350" y="368299"/>
                  </a:lnTo>
                  <a:close/>
                </a:path>
                <a:path w="3477260" h="2324100">
                  <a:moveTo>
                    <a:pt x="1867895" y="355599"/>
                  </a:moveTo>
                  <a:lnTo>
                    <a:pt x="1856656" y="355599"/>
                  </a:lnTo>
                  <a:lnTo>
                    <a:pt x="1853807" y="342899"/>
                  </a:lnTo>
                  <a:lnTo>
                    <a:pt x="1874525" y="342899"/>
                  </a:lnTo>
                  <a:lnTo>
                    <a:pt x="1867895" y="355599"/>
                  </a:lnTo>
                  <a:close/>
                </a:path>
                <a:path w="3477260" h="2324100">
                  <a:moveTo>
                    <a:pt x="1889442" y="355599"/>
                  </a:moveTo>
                  <a:lnTo>
                    <a:pt x="1884470" y="355599"/>
                  </a:lnTo>
                  <a:lnTo>
                    <a:pt x="1879135" y="342899"/>
                  </a:lnTo>
                  <a:lnTo>
                    <a:pt x="1891643" y="342899"/>
                  </a:lnTo>
                  <a:lnTo>
                    <a:pt x="1889442" y="355599"/>
                  </a:lnTo>
                  <a:close/>
                </a:path>
                <a:path w="3477260" h="2324100">
                  <a:moveTo>
                    <a:pt x="1920351" y="354114"/>
                  </a:moveTo>
                  <a:lnTo>
                    <a:pt x="1915961" y="342899"/>
                  </a:lnTo>
                  <a:lnTo>
                    <a:pt x="1928469" y="342899"/>
                  </a:lnTo>
                  <a:lnTo>
                    <a:pt x="1920351" y="354114"/>
                  </a:lnTo>
                  <a:close/>
                </a:path>
                <a:path w="3477260" h="2324100">
                  <a:moveTo>
                    <a:pt x="2086673" y="355599"/>
                  </a:moveTo>
                  <a:lnTo>
                    <a:pt x="2070825" y="355599"/>
                  </a:lnTo>
                  <a:lnTo>
                    <a:pt x="2073415" y="342899"/>
                  </a:lnTo>
                  <a:lnTo>
                    <a:pt x="2088331" y="342899"/>
                  </a:lnTo>
                  <a:lnTo>
                    <a:pt x="2086673" y="355599"/>
                  </a:lnTo>
                  <a:close/>
                </a:path>
                <a:path w="3477260" h="2324100">
                  <a:moveTo>
                    <a:pt x="2159599" y="355599"/>
                  </a:moveTo>
                  <a:lnTo>
                    <a:pt x="2104905" y="355599"/>
                  </a:lnTo>
                  <a:lnTo>
                    <a:pt x="2099932" y="342899"/>
                  </a:lnTo>
                  <a:lnTo>
                    <a:pt x="2162914" y="342899"/>
                  </a:lnTo>
                  <a:lnTo>
                    <a:pt x="2159599" y="355599"/>
                  </a:lnTo>
                  <a:close/>
                </a:path>
                <a:path w="3477260" h="2324100">
                  <a:moveTo>
                    <a:pt x="2184461" y="355599"/>
                  </a:moveTo>
                  <a:lnTo>
                    <a:pt x="2172859" y="355599"/>
                  </a:lnTo>
                  <a:lnTo>
                    <a:pt x="2172859" y="342899"/>
                  </a:lnTo>
                  <a:lnTo>
                    <a:pt x="2191090" y="342899"/>
                  </a:lnTo>
                  <a:lnTo>
                    <a:pt x="2184461" y="355599"/>
                  </a:lnTo>
                  <a:close/>
                </a:path>
                <a:path w="3477260" h="2324100">
                  <a:moveTo>
                    <a:pt x="2191090" y="355599"/>
                  </a:moveTo>
                  <a:lnTo>
                    <a:pt x="2192748" y="342899"/>
                  </a:lnTo>
                  <a:lnTo>
                    <a:pt x="2194405" y="342899"/>
                  </a:lnTo>
                  <a:lnTo>
                    <a:pt x="2191090" y="355599"/>
                  </a:lnTo>
                  <a:close/>
                </a:path>
                <a:path w="3477260" h="2324100">
                  <a:moveTo>
                    <a:pt x="2201035" y="355599"/>
                  </a:moveTo>
                  <a:lnTo>
                    <a:pt x="2191090" y="355599"/>
                  </a:lnTo>
                  <a:lnTo>
                    <a:pt x="2194405" y="342899"/>
                  </a:lnTo>
                  <a:lnTo>
                    <a:pt x="2199377" y="342899"/>
                  </a:lnTo>
                  <a:lnTo>
                    <a:pt x="2201035" y="355599"/>
                  </a:lnTo>
                  <a:close/>
                </a:path>
                <a:path w="3477260" h="2324100">
                  <a:moveTo>
                    <a:pt x="2217609" y="355599"/>
                  </a:moveTo>
                  <a:lnTo>
                    <a:pt x="2213698" y="355599"/>
                  </a:lnTo>
                  <a:lnTo>
                    <a:pt x="2216573" y="342899"/>
                  </a:lnTo>
                  <a:lnTo>
                    <a:pt x="2217609" y="342899"/>
                  </a:lnTo>
                  <a:lnTo>
                    <a:pt x="2217609" y="355599"/>
                  </a:lnTo>
                  <a:close/>
                </a:path>
                <a:path w="3477260" h="2324100">
                  <a:moveTo>
                    <a:pt x="2239155" y="355599"/>
                  </a:moveTo>
                  <a:lnTo>
                    <a:pt x="2230868" y="355599"/>
                  </a:lnTo>
                  <a:lnTo>
                    <a:pt x="2224238" y="342899"/>
                  </a:lnTo>
                  <a:lnTo>
                    <a:pt x="2237498" y="342899"/>
                  </a:lnTo>
                  <a:lnTo>
                    <a:pt x="2239155" y="355599"/>
                  </a:lnTo>
                  <a:close/>
                </a:path>
                <a:path w="3477260" h="2324100">
                  <a:moveTo>
                    <a:pt x="2260701" y="355599"/>
                  </a:moveTo>
                  <a:lnTo>
                    <a:pt x="2242470" y="355599"/>
                  </a:lnTo>
                  <a:lnTo>
                    <a:pt x="2237498" y="342899"/>
                  </a:lnTo>
                  <a:lnTo>
                    <a:pt x="2260701" y="342899"/>
                  </a:lnTo>
                  <a:lnTo>
                    <a:pt x="2260701" y="355599"/>
                  </a:lnTo>
                  <a:close/>
                </a:path>
                <a:path w="3477260" h="2324100">
                  <a:moveTo>
                    <a:pt x="2295714" y="355599"/>
                  </a:moveTo>
                  <a:lnTo>
                    <a:pt x="2283905" y="355599"/>
                  </a:lnTo>
                  <a:lnTo>
                    <a:pt x="2285459" y="342899"/>
                  </a:lnTo>
                  <a:lnTo>
                    <a:pt x="2292166" y="342899"/>
                  </a:lnTo>
                  <a:lnTo>
                    <a:pt x="2295714" y="355599"/>
                  </a:lnTo>
                  <a:close/>
                </a:path>
                <a:path w="3477260" h="2324100">
                  <a:moveTo>
                    <a:pt x="2300479" y="355599"/>
                  </a:moveTo>
                  <a:lnTo>
                    <a:pt x="2295714" y="355599"/>
                  </a:lnTo>
                  <a:lnTo>
                    <a:pt x="2302058" y="342899"/>
                  </a:lnTo>
                  <a:lnTo>
                    <a:pt x="2307108" y="342899"/>
                  </a:lnTo>
                  <a:lnTo>
                    <a:pt x="2300479" y="355599"/>
                  </a:lnTo>
                  <a:close/>
                </a:path>
                <a:path w="3477260" h="2324100">
                  <a:moveTo>
                    <a:pt x="2341914" y="355599"/>
                  </a:moveTo>
                  <a:lnTo>
                    <a:pt x="2325340" y="355599"/>
                  </a:lnTo>
                  <a:lnTo>
                    <a:pt x="2325340" y="342899"/>
                  </a:lnTo>
                  <a:lnTo>
                    <a:pt x="2341914" y="342899"/>
                  </a:lnTo>
                  <a:lnTo>
                    <a:pt x="2341914" y="355599"/>
                  </a:lnTo>
                  <a:close/>
                </a:path>
                <a:path w="3477260" h="2324100">
                  <a:moveTo>
                    <a:pt x="2377548" y="355599"/>
                  </a:moveTo>
                  <a:lnTo>
                    <a:pt x="2359524" y="355599"/>
                  </a:lnTo>
                  <a:lnTo>
                    <a:pt x="2361362" y="342899"/>
                  </a:lnTo>
                  <a:lnTo>
                    <a:pt x="2376512" y="342899"/>
                  </a:lnTo>
                  <a:lnTo>
                    <a:pt x="2377548" y="355599"/>
                  </a:lnTo>
                  <a:close/>
                </a:path>
                <a:path w="3477260" h="2324100">
                  <a:moveTo>
                    <a:pt x="2421469" y="355599"/>
                  </a:moveTo>
                  <a:lnTo>
                    <a:pt x="2401580" y="355599"/>
                  </a:lnTo>
                  <a:lnTo>
                    <a:pt x="2398266" y="342899"/>
                  </a:lnTo>
                  <a:lnTo>
                    <a:pt x="2416497" y="342899"/>
                  </a:lnTo>
                  <a:lnTo>
                    <a:pt x="2421469" y="355599"/>
                  </a:lnTo>
                  <a:close/>
                </a:path>
                <a:path w="3477260" h="2324100">
                  <a:moveTo>
                    <a:pt x="2441358" y="355599"/>
                  </a:moveTo>
                  <a:lnTo>
                    <a:pt x="2426442" y="355599"/>
                  </a:lnTo>
                  <a:lnTo>
                    <a:pt x="2424033" y="342899"/>
                  </a:lnTo>
                  <a:lnTo>
                    <a:pt x="2441358" y="342899"/>
                  </a:lnTo>
                  <a:lnTo>
                    <a:pt x="2441358" y="355599"/>
                  </a:lnTo>
                  <a:close/>
                </a:path>
                <a:path w="3477260" h="2324100">
                  <a:moveTo>
                    <a:pt x="2462205" y="355599"/>
                  </a:moveTo>
                  <a:lnTo>
                    <a:pt x="2443482" y="355599"/>
                  </a:lnTo>
                  <a:lnTo>
                    <a:pt x="2445502" y="342899"/>
                  </a:lnTo>
                  <a:lnTo>
                    <a:pt x="2457932" y="342899"/>
                  </a:lnTo>
                  <a:lnTo>
                    <a:pt x="2462205" y="355599"/>
                  </a:lnTo>
                  <a:close/>
                </a:path>
                <a:path w="3477260" h="2324100">
                  <a:moveTo>
                    <a:pt x="2509312" y="355599"/>
                  </a:moveTo>
                  <a:lnTo>
                    <a:pt x="2491961" y="355599"/>
                  </a:lnTo>
                  <a:lnTo>
                    <a:pt x="2489837" y="342899"/>
                  </a:lnTo>
                  <a:lnTo>
                    <a:pt x="2502682" y="342899"/>
                  </a:lnTo>
                  <a:lnTo>
                    <a:pt x="2509312" y="355599"/>
                  </a:lnTo>
                  <a:close/>
                </a:path>
                <a:path w="3477260" h="2324100">
                  <a:moveTo>
                    <a:pt x="2529201" y="355599"/>
                  </a:moveTo>
                  <a:lnTo>
                    <a:pt x="2512626" y="355599"/>
                  </a:lnTo>
                  <a:lnTo>
                    <a:pt x="2512626" y="342899"/>
                  </a:lnTo>
                  <a:lnTo>
                    <a:pt x="2527543" y="342899"/>
                  </a:lnTo>
                  <a:lnTo>
                    <a:pt x="2529201" y="355599"/>
                  </a:lnTo>
                  <a:close/>
                </a:path>
                <a:path w="3477260" h="2324100">
                  <a:moveTo>
                    <a:pt x="2586484" y="355599"/>
                  </a:moveTo>
                  <a:lnTo>
                    <a:pt x="2542460" y="355599"/>
                  </a:lnTo>
                  <a:lnTo>
                    <a:pt x="2545774" y="342899"/>
                  </a:lnTo>
                  <a:lnTo>
                    <a:pt x="2580580" y="342899"/>
                  </a:lnTo>
                  <a:lnTo>
                    <a:pt x="2586484" y="355599"/>
                  </a:lnTo>
                  <a:close/>
                </a:path>
                <a:path w="3477260" h="2324100">
                  <a:moveTo>
                    <a:pt x="2608756" y="355599"/>
                  </a:moveTo>
                  <a:lnTo>
                    <a:pt x="2598812" y="355599"/>
                  </a:lnTo>
                  <a:lnTo>
                    <a:pt x="2591276" y="342899"/>
                  </a:lnTo>
                  <a:lnTo>
                    <a:pt x="2604172" y="342899"/>
                  </a:lnTo>
                  <a:lnTo>
                    <a:pt x="2608756" y="355599"/>
                  </a:lnTo>
                  <a:close/>
                </a:path>
                <a:path w="3477260" h="2324100">
                  <a:moveTo>
                    <a:pt x="2622015" y="368299"/>
                  </a:moveTo>
                  <a:lnTo>
                    <a:pt x="2615412" y="355599"/>
                  </a:lnTo>
                  <a:lnTo>
                    <a:pt x="2621394" y="342899"/>
                  </a:lnTo>
                  <a:lnTo>
                    <a:pt x="2630173" y="342899"/>
                  </a:lnTo>
                  <a:lnTo>
                    <a:pt x="2631960" y="355599"/>
                  </a:lnTo>
                  <a:lnTo>
                    <a:pt x="2622015" y="368299"/>
                  </a:lnTo>
                  <a:close/>
                </a:path>
                <a:path w="3477260" h="2324100">
                  <a:moveTo>
                    <a:pt x="2660136" y="380999"/>
                  </a:moveTo>
                  <a:lnTo>
                    <a:pt x="2646255" y="380999"/>
                  </a:lnTo>
                  <a:lnTo>
                    <a:pt x="2644054" y="368299"/>
                  </a:lnTo>
                  <a:lnTo>
                    <a:pt x="2643562" y="355599"/>
                  </a:lnTo>
                  <a:lnTo>
                    <a:pt x="2639133" y="355599"/>
                  </a:lnTo>
                  <a:lnTo>
                    <a:pt x="2643562" y="342899"/>
                  </a:lnTo>
                  <a:lnTo>
                    <a:pt x="2656769" y="342899"/>
                  </a:lnTo>
                  <a:lnTo>
                    <a:pt x="2656873" y="368299"/>
                  </a:lnTo>
                  <a:lnTo>
                    <a:pt x="2660084" y="368299"/>
                  </a:lnTo>
                  <a:lnTo>
                    <a:pt x="2660136" y="380999"/>
                  </a:lnTo>
                  <a:close/>
                </a:path>
                <a:path w="3477260" h="2324100">
                  <a:moveTo>
                    <a:pt x="2723117" y="355599"/>
                  </a:moveTo>
                  <a:lnTo>
                    <a:pt x="2704886" y="355599"/>
                  </a:lnTo>
                  <a:lnTo>
                    <a:pt x="2705637" y="342899"/>
                  </a:lnTo>
                  <a:lnTo>
                    <a:pt x="2717705" y="342899"/>
                  </a:lnTo>
                  <a:lnTo>
                    <a:pt x="2723117" y="355599"/>
                  </a:lnTo>
                  <a:close/>
                </a:path>
                <a:path w="3477260" h="2324100">
                  <a:moveTo>
                    <a:pt x="2734149" y="355599"/>
                  </a:moveTo>
                  <a:lnTo>
                    <a:pt x="2728089" y="342899"/>
                  </a:lnTo>
                  <a:lnTo>
                    <a:pt x="2740520" y="342899"/>
                  </a:lnTo>
                  <a:lnTo>
                    <a:pt x="2734149" y="355599"/>
                  </a:lnTo>
                  <a:close/>
                </a:path>
                <a:path w="3477260" h="2324100">
                  <a:moveTo>
                    <a:pt x="2820904" y="355599"/>
                  </a:moveTo>
                  <a:lnTo>
                    <a:pt x="2804356" y="355599"/>
                  </a:lnTo>
                  <a:lnTo>
                    <a:pt x="2810338" y="342899"/>
                  </a:lnTo>
                  <a:lnTo>
                    <a:pt x="2817874" y="342899"/>
                  </a:lnTo>
                  <a:lnTo>
                    <a:pt x="2820904" y="355599"/>
                  </a:lnTo>
                  <a:close/>
                </a:path>
                <a:path w="3477260" h="2324100">
                  <a:moveTo>
                    <a:pt x="2862339" y="355599"/>
                  </a:moveTo>
                  <a:lnTo>
                    <a:pt x="2842450" y="355599"/>
                  </a:lnTo>
                  <a:lnTo>
                    <a:pt x="2845765" y="342899"/>
                  </a:lnTo>
                  <a:lnTo>
                    <a:pt x="2860682" y="342899"/>
                  </a:lnTo>
                  <a:lnTo>
                    <a:pt x="2862339" y="355599"/>
                  </a:lnTo>
                  <a:close/>
                </a:path>
                <a:path w="3477260" h="2324100">
                  <a:moveTo>
                    <a:pt x="2917034" y="368299"/>
                  </a:moveTo>
                  <a:lnTo>
                    <a:pt x="2918691" y="355599"/>
                  </a:lnTo>
                  <a:lnTo>
                    <a:pt x="2902117" y="355599"/>
                  </a:lnTo>
                  <a:lnTo>
                    <a:pt x="2912062" y="342899"/>
                  </a:lnTo>
                  <a:lnTo>
                    <a:pt x="2915376" y="342899"/>
                  </a:lnTo>
                  <a:lnTo>
                    <a:pt x="2920349" y="355599"/>
                  </a:lnTo>
                  <a:lnTo>
                    <a:pt x="2917034" y="368299"/>
                  </a:lnTo>
                  <a:close/>
                </a:path>
                <a:path w="3477260" h="2324100">
                  <a:moveTo>
                    <a:pt x="2943552" y="355599"/>
                  </a:moveTo>
                  <a:lnTo>
                    <a:pt x="2945210" y="342899"/>
                  </a:lnTo>
                  <a:lnTo>
                    <a:pt x="2951839" y="342899"/>
                  </a:lnTo>
                  <a:lnTo>
                    <a:pt x="2943552" y="355599"/>
                  </a:lnTo>
                  <a:close/>
                </a:path>
                <a:path w="3477260" h="2324100">
                  <a:moveTo>
                    <a:pt x="2973178" y="368299"/>
                  </a:moveTo>
                  <a:lnTo>
                    <a:pt x="2957407" y="368299"/>
                  </a:lnTo>
                  <a:lnTo>
                    <a:pt x="2956604" y="355599"/>
                  </a:lnTo>
                  <a:lnTo>
                    <a:pt x="2965099" y="355599"/>
                  </a:lnTo>
                  <a:lnTo>
                    <a:pt x="2966756" y="342899"/>
                  </a:lnTo>
                  <a:lnTo>
                    <a:pt x="2968413" y="342899"/>
                  </a:lnTo>
                  <a:lnTo>
                    <a:pt x="2973670" y="355599"/>
                  </a:lnTo>
                  <a:lnTo>
                    <a:pt x="2973178" y="368299"/>
                  </a:lnTo>
                  <a:close/>
                </a:path>
                <a:path w="3477260" h="2324100">
                  <a:moveTo>
                    <a:pt x="3066019" y="355599"/>
                  </a:moveTo>
                  <a:lnTo>
                    <a:pt x="3049005" y="355599"/>
                  </a:lnTo>
                  <a:lnTo>
                    <a:pt x="3051569" y="342899"/>
                  </a:lnTo>
                  <a:lnTo>
                    <a:pt x="3059571" y="342899"/>
                  </a:lnTo>
                  <a:lnTo>
                    <a:pt x="3066019" y="355599"/>
                  </a:lnTo>
                  <a:close/>
                </a:path>
                <a:path w="3477260" h="2324100">
                  <a:moveTo>
                    <a:pt x="3072830" y="355599"/>
                  </a:moveTo>
                  <a:lnTo>
                    <a:pt x="3067858" y="342899"/>
                  </a:lnTo>
                  <a:lnTo>
                    <a:pt x="3074487" y="342899"/>
                  </a:lnTo>
                  <a:lnTo>
                    <a:pt x="3072830" y="355599"/>
                  </a:lnTo>
                  <a:close/>
                </a:path>
                <a:path w="3477260" h="2324100">
                  <a:moveTo>
                    <a:pt x="1920933" y="355599"/>
                  </a:moveTo>
                  <a:lnTo>
                    <a:pt x="1919276" y="355599"/>
                  </a:lnTo>
                  <a:lnTo>
                    <a:pt x="1920351" y="354114"/>
                  </a:lnTo>
                  <a:lnTo>
                    <a:pt x="1920933" y="355599"/>
                  </a:lnTo>
                  <a:close/>
                </a:path>
                <a:path w="3477260" h="2324100">
                  <a:moveTo>
                    <a:pt x="1128304" y="368299"/>
                  </a:moveTo>
                  <a:lnTo>
                    <a:pt x="1090417" y="368299"/>
                  </a:lnTo>
                  <a:lnTo>
                    <a:pt x="1087258" y="355599"/>
                  </a:lnTo>
                  <a:lnTo>
                    <a:pt x="1121442" y="355599"/>
                  </a:lnTo>
                  <a:lnTo>
                    <a:pt x="1128304" y="368299"/>
                  </a:lnTo>
                  <a:close/>
                </a:path>
                <a:path w="3477260" h="2324100">
                  <a:moveTo>
                    <a:pt x="1169986" y="356688"/>
                  </a:moveTo>
                  <a:lnTo>
                    <a:pt x="1170128" y="355599"/>
                  </a:lnTo>
                  <a:lnTo>
                    <a:pt x="1170749" y="355599"/>
                  </a:lnTo>
                  <a:lnTo>
                    <a:pt x="1169986" y="356688"/>
                  </a:lnTo>
                  <a:close/>
                </a:path>
                <a:path w="3477260" h="2324100">
                  <a:moveTo>
                    <a:pt x="1209906" y="380999"/>
                  </a:moveTo>
                  <a:lnTo>
                    <a:pt x="1178415" y="380999"/>
                  </a:lnTo>
                  <a:lnTo>
                    <a:pt x="1178415" y="368299"/>
                  </a:lnTo>
                  <a:lnTo>
                    <a:pt x="1175100" y="355599"/>
                  </a:lnTo>
                  <a:lnTo>
                    <a:pt x="1190017" y="355599"/>
                  </a:lnTo>
                  <a:lnTo>
                    <a:pt x="1194989" y="368299"/>
                  </a:lnTo>
                  <a:lnTo>
                    <a:pt x="1213220" y="368299"/>
                  </a:lnTo>
                  <a:lnTo>
                    <a:pt x="1209906" y="380999"/>
                  </a:lnTo>
                  <a:close/>
                </a:path>
                <a:path w="3477260" h="2324100">
                  <a:moveTo>
                    <a:pt x="1213220" y="368299"/>
                  </a:moveTo>
                  <a:lnTo>
                    <a:pt x="1194989" y="368299"/>
                  </a:lnTo>
                  <a:lnTo>
                    <a:pt x="1193332" y="355599"/>
                  </a:lnTo>
                  <a:lnTo>
                    <a:pt x="1208248" y="355599"/>
                  </a:lnTo>
                  <a:lnTo>
                    <a:pt x="1211977" y="358774"/>
                  </a:lnTo>
                  <a:lnTo>
                    <a:pt x="1213220" y="368299"/>
                  </a:lnTo>
                  <a:close/>
                </a:path>
                <a:path w="3477260" h="2324100">
                  <a:moveTo>
                    <a:pt x="1259628" y="368299"/>
                  </a:moveTo>
                  <a:lnTo>
                    <a:pt x="1223165" y="368299"/>
                  </a:lnTo>
                  <a:lnTo>
                    <a:pt x="1211977" y="358774"/>
                  </a:lnTo>
                  <a:lnTo>
                    <a:pt x="1211563" y="355599"/>
                  </a:lnTo>
                  <a:lnTo>
                    <a:pt x="1254915" y="355599"/>
                  </a:lnTo>
                  <a:lnTo>
                    <a:pt x="1259628" y="368299"/>
                  </a:lnTo>
                  <a:close/>
                </a:path>
                <a:path w="3477260" h="2324100">
                  <a:moveTo>
                    <a:pt x="1299406" y="380999"/>
                  </a:moveTo>
                  <a:lnTo>
                    <a:pt x="1293398" y="368299"/>
                  </a:lnTo>
                  <a:lnTo>
                    <a:pt x="1277860" y="368299"/>
                  </a:lnTo>
                  <a:lnTo>
                    <a:pt x="1281174" y="355599"/>
                  </a:lnTo>
                  <a:lnTo>
                    <a:pt x="1306035" y="355599"/>
                  </a:lnTo>
                  <a:lnTo>
                    <a:pt x="1311007" y="368299"/>
                  </a:lnTo>
                  <a:lnTo>
                    <a:pt x="1299406" y="380999"/>
                  </a:lnTo>
                  <a:close/>
                </a:path>
                <a:path w="3477260" h="2324100">
                  <a:moveTo>
                    <a:pt x="1329239" y="368299"/>
                  </a:moveTo>
                  <a:lnTo>
                    <a:pt x="1314167" y="368299"/>
                  </a:lnTo>
                  <a:lnTo>
                    <a:pt x="1311008" y="355599"/>
                  </a:lnTo>
                  <a:lnTo>
                    <a:pt x="1327582" y="355599"/>
                  </a:lnTo>
                  <a:lnTo>
                    <a:pt x="1329239" y="368299"/>
                  </a:lnTo>
                  <a:close/>
                </a:path>
                <a:path w="3477260" h="2324100">
                  <a:moveTo>
                    <a:pt x="1362387" y="368299"/>
                  </a:moveTo>
                  <a:lnTo>
                    <a:pt x="1334211" y="368299"/>
                  </a:lnTo>
                  <a:lnTo>
                    <a:pt x="1327582" y="355599"/>
                  </a:lnTo>
                  <a:lnTo>
                    <a:pt x="1365702" y="355599"/>
                  </a:lnTo>
                  <a:lnTo>
                    <a:pt x="1362387" y="368299"/>
                  </a:lnTo>
                  <a:close/>
                </a:path>
                <a:path w="3477260" h="2324100">
                  <a:moveTo>
                    <a:pt x="1440285" y="380999"/>
                  </a:moveTo>
                  <a:lnTo>
                    <a:pt x="1427026" y="380999"/>
                  </a:lnTo>
                  <a:lnTo>
                    <a:pt x="1427026" y="355599"/>
                  </a:lnTo>
                  <a:lnTo>
                    <a:pt x="1466804" y="355599"/>
                  </a:lnTo>
                  <a:lnTo>
                    <a:pt x="1460174" y="368299"/>
                  </a:lnTo>
                  <a:lnTo>
                    <a:pt x="1441942" y="368299"/>
                  </a:lnTo>
                  <a:lnTo>
                    <a:pt x="1440285" y="380999"/>
                  </a:lnTo>
                  <a:close/>
                </a:path>
                <a:path w="3477260" h="2324100">
                  <a:moveTo>
                    <a:pt x="1474055" y="368299"/>
                  </a:moveTo>
                  <a:lnTo>
                    <a:pt x="1461831" y="368299"/>
                  </a:lnTo>
                  <a:lnTo>
                    <a:pt x="1466804" y="355599"/>
                  </a:lnTo>
                  <a:lnTo>
                    <a:pt x="1473821" y="355599"/>
                  </a:lnTo>
                  <a:lnTo>
                    <a:pt x="1474055" y="368299"/>
                  </a:lnTo>
                  <a:close/>
                </a:path>
                <a:path w="3477260" h="2324100">
                  <a:moveTo>
                    <a:pt x="1487521" y="368299"/>
                  </a:moveTo>
                  <a:lnTo>
                    <a:pt x="1482549" y="355599"/>
                  </a:lnTo>
                  <a:lnTo>
                    <a:pt x="1494979" y="355599"/>
                  </a:lnTo>
                  <a:lnTo>
                    <a:pt x="1487521" y="368299"/>
                  </a:lnTo>
                  <a:close/>
                </a:path>
                <a:path w="3477260" h="2324100">
                  <a:moveTo>
                    <a:pt x="1516396" y="368299"/>
                  </a:moveTo>
                  <a:lnTo>
                    <a:pt x="1512201" y="368299"/>
                  </a:lnTo>
                  <a:lnTo>
                    <a:pt x="1508239" y="355599"/>
                  </a:lnTo>
                  <a:lnTo>
                    <a:pt x="1523155" y="355599"/>
                  </a:lnTo>
                  <a:lnTo>
                    <a:pt x="1516396" y="368299"/>
                  </a:lnTo>
                  <a:close/>
                </a:path>
                <a:path w="3477260" h="2324100">
                  <a:moveTo>
                    <a:pt x="1576193" y="393699"/>
                  </a:moveTo>
                  <a:lnTo>
                    <a:pt x="1566248" y="393699"/>
                  </a:lnTo>
                  <a:lnTo>
                    <a:pt x="1559618" y="380999"/>
                  </a:lnTo>
                  <a:lnTo>
                    <a:pt x="1523984" y="380999"/>
                  </a:lnTo>
                  <a:lnTo>
                    <a:pt x="1523259" y="368299"/>
                  </a:lnTo>
                  <a:lnTo>
                    <a:pt x="1523155" y="355599"/>
                  </a:lnTo>
                  <a:lnTo>
                    <a:pt x="1561276" y="355599"/>
                  </a:lnTo>
                  <a:lnTo>
                    <a:pt x="1552341" y="368299"/>
                  </a:lnTo>
                  <a:lnTo>
                    <a:pt x="1581165" y="368299"/>
                  </a:lnTo>
                  <a:lnTo>
                    <a:pt x="1576193" y="393699"/>
                  </a:lnTo>
                  <a:close/>
                </a:path>
                <a:path w="3477260" h="2324100">
                  <a:moveTo>
                    <a:pt x="1592766" y="368299"/>
                  </a:moveTo>
                  <a:lnTo>
                    <a:pt x="1566403" y="368299"/>
                  </a:lnTo>
                  <a:lnTo>
                    <a:pt x="1571220" y="355599"/>
                  </a:lnTo>
                  <a:lnTo>
                    <a:pt x="1587794" y="355599"/>
                  </a:lnTo>
                  <a:lnTo>
                    <a:pt x="1592766" y="368299"/>
                  </a:lnTo>
                  <a:close/>
                </a:path>
                <a:path w="3477260" h="2324100">
                  <a:moveTo>
                    <a:pt x="1629229" y="368299"/>
                  </a:moveTo>
                  <a:lnTo>
                    <a:pt x="1599396" y="368299"/>
                  </a:lnTo>
                  <a:lnTo>
                    <a:pt x="1594424" y="355599"/>
                  </a:lnTo>
                  <a:lnTo>
                    <a:pt x="1636481" y="355599"/>
                  </a:lnTo>
                  <a:lnTo>
                    <a:pt x="1629229" y="368299"/>
                  </a:lnTo>
                  <a:close/>
                </a:path>
                <a:path w="3477260" h="2324100">
                  <a:moveTo>
                    <a:pt x="1657612" y="368299"/>
                  </a:moveTo>
                  <a:lnTo>
                    <a:pt x="1638656" y="368299"/>
                  </a:lnTo>
                  <a:lnTo>
                    <a:pt x="1639588" y="355599"/>
                  </a:lnTo>
                  <a:lnTo>
                    <a:pt x="1656136" y="355599"/>
                  </a:lnTo>
                  <a:lnTo>
                    <a:pt x="1657612" y="368299"/>
                  </a:lnTo>
                  <a:close/>
                </a:path>
                <a:path w="3477260" h="2324100">
                  <a:moveTo>
                    <a:pt x="1683924" y="368299"/>
                  </a:moveTo>
                  <a:lnTo>
                    <a:pt x="1664449" y="368299"/>
                  </a:lnTo>
                  <a:lnTo>
                    <a:pt x="1666469" y="355599"/>
                  </a:lnTo>
                  <a:lnTo>
                    <a:pt x="1683924" y="355599"/>
                  </a:lnTo>
                  <a:lnTo>
                    <a:pt x="1683924" y="368299"/>
                  </a:lnTo>
                  <a:close/>
                </a:path>
                <a:path w="3477260" h="2324100">
                  <a:moveTo>
                    <a:pt x="1696769" y="380999"/>
                  </a:moveTo>
                  <a:lnTo>
                    <a:pt x="1690190" y="380999"/>
                  </a:lnTo>
                  <a:lnTo>
                    <a:pt x="1683924" y="368299"/>
                  </a:lnTo>
                  <a:lnTo>
                    <a:pt x="1690346" y="355599"/>
                  </a:lnTo>
                  <a:lnTo>
                    <a:pt x="1712100" y="355599"/>
                  </a:lnTo>
                  <a:lnTo>
                    <a:pt x="1703968" y="368299"/>
                  </a:lnTo>
                  <a:lnTo>
                    <a:pt x="1696769" y="380999"/>
                  </a:lnTo>
                  <a:close/>
                </a:path>
                <a:path w="3477260" h="2324100">
                  <a:moveTo>
                    <a:pt x="1723701" y="368299"/>
                  </a:moveTo>
                  <a:lnTo>
                    <a:pt x="1710442" y="368299"/>
                  </a:lnTo>
                  <a:lnTo>
                    <a:pt x="1712100" y="355599"/>
                  </a:lnTo>
                  <a:lnTo>
                    <a:pt x="1723701" y="355599"/>
                  </a:lnTo>
                  <a:lnTo>
                    <a:pt x="1723701" y="368299"/>
                  </a:lnTo>
                  <a:close/>
                </a:path>
                <a:path w="3477260" h="2324100">
                  <a:moveTo>
                    <a:pt x="1756591" y="368299"/>
                  </a:moveTo>
                  <a:lnTo>
                    <a:pt x="1740276" y="368299"/>
                  </a:lnTo>
                  <a:lnTo>
                    <a:pt x="1738618" y="355599"/>
                  </a:lnTo>
                  <a:lnTo>
                    <a:pt x="1758507" y="355599"/>
                  </a:lnTo>
                  <a:lnTo>
                    <a:pt x="1756591" y="368299"/>
                  </a:lnTo>
                  <a:close/>
                </a:path>
                <a:path w="3477260" h="2324100">
                  <a:moveTo>
                    <a:pt x="1766794" y="380999"/>
                  </a:moveTo>
                  <a:lnTo>
                    <a:pt x="1756850" y="368299"/>
                  </a:lnTo>
                  <a:lnTo>
                    <a:pt x="1760164" y="368299"/>
                  </a:lnTo>
                  <a:lnTo>
                    <a:pt x="1758507" y="355599"/>
                  </a:lnTo>
                  <a:lnTo>
                    <a:pt x="1778396" y="355599"/>
                  </a:lnTo>
                  <a:lnTo>
                    <a:pt x="1778396" y="368299"/>
                  </a:lnTo>
                  <a:lnTo>
                    <a:pt x="1766794" y="380999"/>
                  </a:lnTo>
                  <a:close/>
                </a:path>
                <a:path w="3477260" h="2324100">
                  <a:moveTo>
                    <a:pt x="1798285" y="380999"/>
                  </a:moveTo>
                  <a:lnTo>
                    <a:pt x="1782746" y="380999"/>
                  </a:lnTo>
                  <a:lnTo>
                    <a:pt x="1780804" y="368299"/>
                  </a:lnTo>
                  <a:lnTo>
                    <a:pt x="1783368" y="368299"/>
                  </a:lnTo>
                  <a:lnTo>
                    <a:pt x="1789661" y="355599"/>
                  </a:lnTo>
                  <a:lnTo>
                    <a:pt x="1795177" y="355599"/>
                  </a:lnTo>
                  <a:lnTo>
                    <a:pt x="1798518" y="368299"/>
                  </a:lnTo>
                  <a:lnTo>
                    <a:pt x="1798285" y="380999"/>
                  </a:lnTo>
                  <a:close/>
                </a:path>
                <a:path w="3477260" h="2324100">
                  <a:moveTo>
                    <a:pt x="1829775" y="368299"/>
                  </a:moveTo>
                  <a:lnTo>
                    <a:pt x="1814859" y="368299"/>
                  </a:lnTo>
                  <a:lnTo>
                    <a:pt x="1808825" y="355599"/>
                  </a:lnTo>
                  <a:lnTo>
                    <a:pt x="1833168" y="355599"/>
                  </a:lnTo>
                  <a:lnTo>
                    <a:pt x="1829775" y="368299"/>
                  </a:lnTo>
                  <a:close/>
                </a:path>
                <a:path w="3477260" h="2324100">
                  <a:moveTo>
                    <a:pt x="1877218" y="368299"/>
                  </a:moveTo>
                  <a:lnTo>
                    <a:pt x="1859608" y="368299"/>
                  </a:lnTo>
                  <a:lnTo>
                    <a:pt x="1862923" y="355599"/>
                  </a:lnTo>
                  <a:lnTo>
                    <a:pt x="1874499" y="355599"/>
                  </a:lnTo>
                  <a:lnTo>
                    <a:pt x="1877218" y="368299"/>
                  </a:lnTo>
                  <a:close/>
                </a:path>
                <a:path w="3477260" h="2324100">
                  <a:moveTo>
                    <a:pt x="1906016" y="368299"/>
                  </a:moveTo>
                  <a:lnTo>
                    <a:pt x="1889442" y="368299"/>
                  </a:lnTo>
                  <a:lnTo>
                    <a:pt x="1882813" y="355599"/>
                  </a:lnTo>
                  <a:lnTo>
                    <a:pt x="1902701" y="355599"/>
                  </a:lnTo>
                  <a:lnTo>
                    <a:pt x="1906016" y="368299"/>
                  </a:lnTo>
                  <a:close/>
                </a:path>
                <a:path w="3477260" h="2324100">
                  <a:moveTo>
                    <a:pt x="1930877" y="368299"/>
                  </a:moveTo>
                  <a:lnTo>
                    <a:pt x="1906016" y="368299"/>
                  </a:lnTo>
                  <a:lnTo>
                    <a:pt x="1909331" y="355599"/>
                  </a:lnTo>
                  <a:lnTo>
                    <a:pt x="1920933" y="355599"/>
                  </a:lnTo>
                  <a:lnTo>
                    <a:pt x="1930877" y="368299"/>
                  </a:lnTo>
                  <a:close/>
                </a:path>
                <a:path w="3477260" h="2324100">
                  <a:moveTo>
                    <a:pt x="1977285" y="368299"/>
                  </a:moveTo>
                  <a:lnTo>
                    <a:pt x="1956749" y="368299"/>
                  </a:lnTo>
                  <a:lnTo>
                    <a:pt x="1954081" y="355599"/>
                  </a:lnTo>
                  <a:lnTo>
                    <a:pt x="1980600" y="355599"/>
                  </a:lnTo>
                  <a:lnTo>
                    <a:pt x="1977285" y="368299"/>
                  </a:lnTo>
                  <a:close/>
                </a:path>
                <a:path w="3477260" h="2324100">
                  <a:moveTo>
                    <a:pt x="1988887" y="368299"/>
                  </a:moveTo>
                  <a:lnTo>
                    <a:pt x="1987229" y="355599"/>
                  </a:lnTo>
                  <a:lnTo>
                    <a:pt x="1997174" y="355599"/>
                  </a:lnTo>
                  <a:lnTo>
                    <a:pt x="1988887" y="368299"/>
                  </a:lnTo>
                  <a:close/>
                </a:path>
                <a:path w="3477260" h="2324100">
                  <a:moveTo>
                    <a:pt x="2011469" y="368299"/>
                  </a:moveTo>
                  <a:lnTo>
                    <a:pt x="2005642" y="368299"/>
                  </a:lnTo>
                  <a:lnTo>
                    <a:pt x="1997174" y="355599"/>
                  </a:lnTo>
                  <a:lnTo>
                    <a:pt x="2015120" y="355599"/>
                  </a:lnTo>
                  <a:lnTo>
                    <a:pt x="2011469" y="368299"/>
                  </a:lnTo>
                  <a:close/>
                </a:path>
                <a:path w="3477260" h="2324100">
                  <a:moveTo>
                    <a:pt x="2035294" y="368299"/>
                  </a:moveTo>
                  <a:lnTo>
                    <a:pt x="2020377" y="368299"/>
                  </a:lnTo>
                  <a:lnTo>
                    <a:pt x="2017062" y="355599"/>
                  </a:lnTo>
                  <a:lnTo>
                    <a:pt x="2028664" y="355599"/>
                  </a:lnTo>
                  <a:lnTo>
                    <a:pt x="2035294" y="368299"/>
                  </a:lnTo>
                  <a:close/>
                </a:path>
                <a:path w="3477260" h="2324100">
                  <a:moveTo>
                    <a:pt x="2052904" y="368299"/>
                  </a:moveTo>
                  <a:lnTo>
                    <a:pt x="2036951" y="368299"/>
                  </a:lnTo>
                  <a:lnTo>
                    <a:pt x="2035294" y="355599"/>
                  </a:lnTo>
                  <a:lnTo>
                    <a:pt x="2052516" y="355599"/>
                  </a:lnTo>
                  <a:lnTo>
                    <a:pt x="2052904" y="368299"/>
                  </a:lnTo>
                  <a:close/>
                </a:path>
                <a:path w="3477260" h="2324100">
                  <a:moveTo>
                    <a:pt x="2078076" y="368299"/>
                  </a:moveTo>
                  <a:lnTo>
                    <a:pt x="2072586" y="355599"/>
                  </a:lnTo>
                  <a:lnTo>
                    <a:pt x="2086674" y="355599"/>
                  </a:lnTo>
                  <a:lnTo>
                    <a:pt x="2078076" y="368299"/>
                  </a:lnTo>
                  <a:close/>
                </a:path>
                <a:path w="3477260" h="2324100">
                  <a:moveTo>
                    <a:pt x="2095531" y="368299"/>
                  </a:moveTo>
                  <a:lnTo>
                    <a:pt x="2091646" y="368299"/>
                  </a:lnTo>
                  <a:lnTo>
                    <a:pt x="2094960" y="355599"/>
                  </a:lnTo>
                  <a:lnTo>
                    <a:pt x="2096619" y="355599"/>
                  </a:lnTo>
                  <a:lnTo>
                    <a:pt x="2095531" y="368299"/>
                  </a:lnTo>
                  <a:close/>
                </a:path>
                <a:path w="3477260" h="2324100">
                  <a:moveTo>
                    <a:pt x="2116508" y="368299"/>
                  </a:moveTo>
                  <a:lnTo>
                    <a:pt x="2097472" y="368299"/>
                  </a:lnTo>
                  <a:lnTo>
                    <a:pt x="2099933" y="355599"/>
                  </a:lnTo>
                  <a:lnTo>
                    <a:pt x="2123137" y="355599"/>
                  </a:lnTo>
                  <a:lnTo>
                    <a:pt x="2116508" y="368299"/>
                  </a:lnTo>
                  <a:close/>
                </a:path>
                <a:path w="3477260" h="2324100">
                  <a:moveTo>
                    <a:pt x="2156285" y="368299"/>
                  </a:moveTo>
                  <a:lnTo>
                    <a:pt x="2154628" y="368299"/>
                  </a:lnTo>
                  <a:lnTo>
                    <a:pt x="2149552" y="355599"/>
                  </a:lnTo>
                  <a:lnTo>
                    <a:pt x="2157943" y="355599"/>
                  </a:lnTo>
                  <a:lnTo>
                    <a:pt x="2156285" y="368299"/>
                  </a:lnTo>
                  <a:close/>
                </a:path>
                <a:path w="3477260" h="2324100">
                  <a:moveTo>
                    <a:pt x="2192773" y="368299"/>
                  </a:moveTo>
                  <a:lnTo>
                    <a:pt x="2165660" y="368299"/>
                  </a:lnTo>
                  <a:lnTo>
                    <a:pt x="2167887" y="355599"/>
                  </a:lnTo>
                  <a:lnTo>
                    <a:pt x="2204349" y="355599"/>
                  </a:lnTo>
                  <a:lnTo>
                    <a:pt x="2192773" y="368299"/>
                  </a:lnTo>
                  <a:close/>
                </a:path>
                <a:path w="3477260" h="2324100">
                  <a:moveTo>
                    <a:pt x="2212787" y="359063"/>
                  </a:moveTo>
                  <a:lnTo>
                    <a:pt x="2210979" y="355599"/>
                  </a:lnTo>
                  <a:lnTo>
                    <a:pt x="2215951" y="355599"/>
                  </a:lnTo>
                  <a:lnTo>
                    <a:pt x="2212787" y="359063"/>
                  </a:lnTo>
                  <a:close/>
                </a:path>
                <a:path w="3477260" h="2324100">
                  <a:moveTo>
                    <a:pt x="2245785" y="368299"/>
                  </a:moveTo>
                  <a:lnTo>
                    <a:pt x="2222581" y="368299"/>
                  </a:lnTo>
                  <a:lnTo>
                    <a:pt x="2215951" y="355599"/>
                  </a:lnTo>
                  <a:lnTo>
                    <a:pt x="2247442" y="355599"/>
                  </a:lnTo>
                  <a:lnTo>
                    <a:pt x="2245785" y="368299"/>
                  </a:lnTo>
                  <a:close/>
                </a:path>
                <a:path w="3477260" h="2324100">
                  <a:moveTo>
                    <a:pt x="2275618" y="368299"/>
                  </a:moveTo>
                  <a:lnTo>
                    <a:pt x="2257438" y="368299"/>
                  </a:lnTo>
                  <a:lnTo>
                    <a:pt x="2255729" y="355599"/>
                  </a:lnTo>
                  <a:lnTo>
                    <a:pt x="2273960" y="355599"/>
                  </a:lnTo>
                  <a:lnTo>
                    <a:pt x="2275618" y="368299"/>
                  </a:lnTo>
                  <a:close/>
                </a:path>
                <a:path w="3477260" h="2324100">
                  <a:moveTo>
                    <a:pt x="2293849" y="368299"/>
                  </a:moveTo>
                  <a:lnTo>
                    <a:pt x="2278441" y="368299"/>
                  </a:lnTo>
                  <a:lnTo>
                    <a:pt x="2275618" y="355599"/>
                  </a:lnTo>
                  <a:lnTo>
                    <a:pt x="2293849" y="355599"/>
                  </a:lnTo>
                  <a:lnTo>
                    <a:pt x="2293849" y="368299"/>
                  </a:lnTo>
                  <a:close/>
                </a:path>
                <a:path w="3477260" h="2324100">
                  <a:moveTo>
                    <a:pt x="2326997" y="380999"/>
                  </a:moveTo>
                  <a:lnTo>
                    <a:pt x="2317053" y="380999"/>
                  </a:lnTo>
                  <a:lnTo>
                    <a:pt x="2312081" y="368299"/>
                  </a:lnTo>
                  <a:lnTo>
                    <a:pt x="2317053" y="368299"/>
                  </a:lnTo>
                  <a:lnTo>
                    <a:pt x="2310423" y="355599"/>
                  </a:lnTo>
                  <a:lnTo>
                    <a:pt x="2326997" y="355599"/>
                  </a:lnTo>
                  <a:lnTo>
                    <a:pt x="2331970" y="368299"/>
                  </a:lnTo>
                  <a:lnTo>
                    <a:pt x="2326997" y="380999"/>
                  </a:lnTo>
                  <a:close/>
                </a:path>
                <a:path w="3477260" h="2324100">
                  <a:moveTo>
                    <a:pt x="2364651" y="368299"/>
                  </a:moveTo>
                  <a:lnTo>
                    <a:pt x="2346394" y="368299"/>
                  </a:lnTo>
                  <a:lnTo>
                    <a:pt x="2348336" y="355599"/>
                  </a:lnTo>
                  <a:lnTo>
                    <a:pt x="2360145" y="355599"/>
                  </a:lnTo>
                  <a:lnTo>
                    <a:pt x="2364651" y="368299"/>
                  </a:lnTo>
                  <a:close/>
                </a:path>
                <a:path w="3477260" h="2324100">
                  <a:moveTo>
                    <a:pt x="2382391" y="368299"/>
                  </a:moveTo>
                  <a:lnTo>
                    <a:pt x="2366775" y="368299"/>
                  </a:lnTo>
                  <a:lnTo>
                    <a:pt x="2363460" y="355599"/>
                  </a:lnTo>
                  <a:lnTo>
                    <a:pt x="2378376" y="355599"/>
                  </a:lnTo>
                  <a:lnTo>
                    <a:pt x="2382391" y="368299"/>
                  </a:lnTo>
                  <a:close/>
                </a:path>
                <a:path w="3477260" h="2324100">
                  <a:moveTo>
                    <a:pt x="2408210" y="393699"/>
                  </a:moveTo>
                  <a:lnTo>
                    <a:pt x="2360145" y="393699"/>
                  </a:lnTo>
                  <a:lnTo>
                    <a:pt x="2368432" y="380999"/>
                  </a:lnTo>
                  <a:lnTo>
                    <a:pt x="2389979" y="380999"/>
                  </a:lnTo>
                  <a:lnTo>
                    <a:pt x="2393293" y="368299"/>
                  </a:lnTo>
                  <a:lnTo>
                    <a:pt x="2393293" y="355599"/>
                  </a:lnTo>
                  <a:lnTo>
                    <a:pt x="2407589" y="355599"/>
                  </a:lnTo>
                  <a:lnTo>
                    <a:pt x="2410774" y="368299"/>
                  </a:lnTo>
                  <a:lnTo>
                    <a:pt x="2408210" y="368299"/>
                  </a:lnTo>
                  <a:lnTo>
                    <a:pt x="2406552" y="380999"/>
                  </a:lnTo>
                  <a:lnTo>
                    <a:pt x="2408210" y="393699"/>
                  </a:lnTo>
                  <a:close/>
                </a:path>
                <a:path w="3477260" h="2324100">
                  <a:moveTo>
                    <a:pt x="2429756" y="368299"/>
                  </a:moveTo>
                  <a:lnTo>
                    <a:pt x="2411525" y="368299"/>
                  </a:lnTo>
                  <a:lnTo>
                    <a:pt x="2409867" y="355599"/>
                  </a:lnTo>
                  <a:lnTo>
                    <a:pt x="2426441" y="355599"/>
                  </a:lnTo>
                  <a:lnTo>
                    <a:pt x="2429756" y="368299"/>
                  </a:lnTo>
                  <a:close/>
                </a:path>
                <a:path w="3477260" h="2324100">
                  <a:moveTo>
                    <a:pt x="2448195" y="368299"/>
                  </a:moveTo>
                  <a:lnTo>
                    <a:pt x="2431414" y="368299"/>
                  </a:lnTo>
                  <a:lnTo>
                    <a:pt x="2430326" y="355599"/>
                  </a:lnTo>
                  <a:lnTo>
                    <a:pt x="2446874" y="355599"/>
                  </a:lnTo>
                  <a:lnTo>
                    <a:pt x="2448195" y="368299"/>
                  </a:lnTo>
                  <a:close/>
                </a:path>
                <a:path w="3477260" h="2324100">
                  <a:moveTo>
                    <a:pt x="2488465" y="368299"/>
                  </a:moveTo>
                  <a:lnTo>
                    <a:pt x="2472849" y="368299"/>
                  </a:lnTo>
                  <a:lnTo>
                    <a:pt x="2469534" y="355599"/>
                  </a:lnTo>
                  <a:lnTo>
                    <a:pt x="2484451" y="355599"/>
                  </a:lnTo>
                  <a:lnTo>
                    <a:pt x="2488465" y="368299"/>
                  </a:lnTo>
                  <a:close/>
                </a:path>
                <a:path w="3477260" h="2324100">
                  <a:moveTo>
                    <a:pt x="2522571" y="380999"/>
                  </a:moveTo>
                  <a:lnTo>
                    <a:pt x="2505298" y="380999"/>
                  </a:lnTo>
                  <a:lnTo>
                    <a:pt x="2504339" y="368299"/>
                  </a:lnTo>
                  <a:lnTo>
                    <a:pt x="2504676" y="368299"/>
                  </a:lnTo>
                  <a:lnTo>
                    <a:pt x="2505790" y="355599"/>
                  </a:lnTo>
                  <a:lnTo>
                    <a:pt x="2524643" y="355599"/>
                  </a:lnTo>
                  <a:lnTo>
                    <a:pt x="2521276" y="368299"/>
                  </a:lnTo>
                  <a:lnTo>
                    <a:pt x="2522571" y="380999"/>
                  </a:lnTo>
                  <a:close/>
                </a:path>
                <a:path w="3477260" h="2324100">
                  <a:moveTo>
                    <a:pt x="2552404" y="368299"/>
                  </a:moveTo>
                  <a:lnTo>
                    <a:pt x="2534172" y="368299"/>
                  </a:lnTo>
                  <a:lnTo>
                    <a:pt x="2535830" y="355599"/>
                  </a:lnTo>
                  <a:lnTo>
                    <a:pt x="2549089" y="355599"/>
                  </a:lnTo>
                  <a:lnTo>
                    <a:pt x="2552404" y="368299"/>
                  </a:lnTo>
                  <a:close/>
                </a:path>
                <a:path w="3477260" h="2324100">
                  <a:moveTo>
                    <a:pt x="2567321" y="368299"/>
                  </a:moveTo>
                  <a:lnTo>
                    <a:pt x="2555098" y="368299"/>
                  </a:lnTo>
                  <a:lnTo>
                    <a:pt x="2561287" y="355599"/>
                  </a:lnTo>
                  <a:lnTo>
                    <a:pt x="2567321" y="368299"/>
                  </a:lnTo>
                  <a:close/>
                </a:path>
                <a:path w="3477260" h="2324100">
                  <a:moveTo>
                    <a:pt x="2590835" y="368299"/>
                  </a:moveTo>
                  <a:lnTo>
                    <a:pt x="2577265" y="368299"/>
                  </a:lnTo>
                  <a:lnTo>
                    <a:pt x="2575608" y="355599"/>
                  </a:lnTo>
                  <a:lnTo>
                    <a:pt x="2590524" y="355599"/>
                  </a:lnTo>
                  <a:lnTo>
                    <a:pt x="2590835" y="368299"/>
                  </a:lnTo>
                  <a:close/>
                </a:path>
                <a:path w="3477260" h="2324100">
                  <a:moveTo>
                    <a:pt x="2610284" y="368299"/>
                  </a:moveTo>
                  <a:lnTo>
                    <a:pt x="2599278" y="368299"/>
                  </a:lnTo>
                  <a:lnTo>
                    <a:pt x="2605441" y="355599"/>
                  </a:lnTo>
                  <a:lnTo>
                    <a:pt x="2610284" y="368299"/>
                  </a:lnTo>
                  <a:close/>
                </a:path>
                <a:path w="3477260" h="2324100">
                  <a:moveTo>
                    <a:pt x="2668423" y="380999"/>
                  </a:moveTo>
                  <a:lnTo>
                    <a:pt x="2663450" y="368299"/>
                  </a:lnTo>
                  <a:lnTo>
                    <a:pt x="2661793" y="368299"/>
                  </a:lnTo>
                  <a:lnTo>
                    <a:pt x="2661793" y="355599"/>
                  </a:lnTo>
                  <a:lnTo>
                    <a:pt x="2680025" y="355599"/>
                  </a:lnTo>
                  <a:lnTo>
                    <a:pt x="2676710" y="368299"/>
                  </a:lnTo>
                  <a:lnTo>
                    <a:pt x="2668423" y="380999"/>
                  </a:lnTo>
                  <a:close/>
                </a:path>
                <a:path w="3477260" h="2324100">
                  <a:moveTo>
                    <a:pt x="2704860" y="368299"/>
                  </a:moveTo>
                  <a:lnTo>
                    <a:pt x="2692792" y="368299"/>
                  </a:lnTo>
                  <a:lnTo>
                    <a:pt x="2688312" y="355599"/>
                  </a:lnTo>
                  <a:lnTo>
                    <a:pt x="2706543" y="355599"/>
                  </a:lnTo>
                  <a:lnTo>
                    <a:pt x="2704860" y="368299"/>
                  </a:lnTo>
                  <a:close/>
                </a:path>
                <a:path w="3477260" h="2324100">
                  <a:moveTo>
                    <a:pt x="2751293" y="368299"/>
                  </a:moveTo>
                  <a:lnTo>
                    <a:pt x="2728090" y="368299"/>
                  </a:lnTo>
                  <a:lnTo>
                    <a:pt x="2728090" y="355599"/>
                  </a:lnTo>
                  <a:lnTo>
                    <a:pt x="2747978" y="355599"/>
                  </a:lnTo>
                  <a:lnTo>
                    <a:pt x="2751293" y="368299"/>
                  </a:lnTo>
                  <a:close/>
                </a:path>
                <a:path w="3477260" h="2324100">
                  <a:moveTo>
                    <a:pt x="2776154" y="368299"/>
                  </a:moveTo>
                  <a:lnTo>
                    <a:pt x="2751293" y="368299"/>
                  </a:lnTo>
                  <a:lnTo>
                    <a:pt x="2749636" y="355599"/>
                  </a:lnTo>
                  <a:lnTo>
                    <a:pt x="2774497" y="355599"/>
                  </a:lnTo>
                  <a:lnTo>
                    <a:pt x="2776154" y="368299"/>
                  </a:lnTo>
                  <a:close/>
                </a:path>
                <a:path w="3477260" h="2324100">
                  <a:moveTo>
                    <a:pt x="2817408" y="368299"/>
                  </a:moveTo>
                  <a:lnTo>
                    <a:pt x="2799902" y="368299"/>
                  </a:lnTo>
                  <a:lnTo>
                    <a:pt x="2805987" y="355599"/>
                  </a:lnTo>
                  <a:lnTo>
                    <a:pt x="2819039" y="355599"/>
                  </a:lnTo>
                  <a:lnTo>
                    <a:pt x="2817408" y="368299"/>
                  </a:lnTo>
                  <a:close/>
                </a:path>
                <a:path w="3477260" h="2324100">
                  <a:moveTo>
                    <a:pt x="2845765" y="368299"/>
                  </a:moveTo>
                  <a:lnTo>
                    <a:pt x="2830538" y="368299"/>
                  </a:lnTo>
                  <a:lnTo>
                    <a:pt x="2829605" y="355599"/>
                  </a:lnTo>
                  <a:lnTo>
                    <a:pt x="2849080" y="355599"/>
                  </a:lnTo>
                  <a:lnTo>
                    <a:pt x="2845765" y="368299"/>
                  </a:lnTo>
                  <a:close/>
                </a:path>
                <a:path w="3477260" h="2324100">
                  <a:moveTo>
                    <a:pt x="2897145" y="368299"/>
                  </a:moveTo>
                  <a:lnTo>
                    <a:pt x="2880597" y="368299"/>
                  </a:lnTo>
                  <a:lnTo>
                    <a:pt x="2877256" y="355599"/>
                  </a:lnTo>
                  <a:lnTo>
                    <a:pt x="2898802" y="355599"/>
                  </a:lnTo>
                  <a:lnTo>
                    <a:pt x="2897145" y="368299"/>
                  </a:lnTo>
                  <a:close/>
                </a:path>
                <a:path w="3477260" h="2324100">
                  <a:moveTo>
                    <a:pt x="2910404" y="368299"/>
                  </a:moveTo>
                  <a:lnTo>
                    <a:pt x="2900460" y="368299"/>
                  </a:lnTo>
                  <a:lnTo>
                    <a:pt x="2900460" y="355599"/>
                  </a:lnTo>
                  <a:lnTo>
                    <a:pt x="2918691" y="355599"/>
                  </a:lnTo>
                  <a:lnTo>
                    <a:pt x="2910404" y="368299"/>
                  </a:lnTo>
                  <a:close/>
                </a:path>
                <a:path w="3477260" h="2324100">
                  <a:moveTo>
                    <a:pt x="2931743" y="393699"/>
                  </a:moveTo>
                  <a:lnTo>
                    <a:pt x="2910300" y="393699"/>
                  </a:lnTo>
                  <a:lnTo>
                    <a:pt x="2907089" y="380999"/>
                  </a:lnTo>
                  <a:lnTo>
                    <a:pt x="2926978" y="380999"/>
                  </a:lnTo>
                  <a:lnTo>
                    <a:pt x="2925321" y="368299"/>
                  </a:lnTo>
                  <a:lnTo>
                    <a:pt x="2925321" y="355599"/>
                  </a:lnTo>
                  <a:lnTo>
                    <a:pt x="2940237" y="355599"/>
                  </a:lnTo>
                  <a:lnTo>
                    <a:pt x="2942568" y="368299"/>
                  </a:lnTo>
                  <a:lnTo>
                    <a:pt x="2940237" y="368299"/>
                  </a:lnTo>
                  <a:lnTo>
                    <a:pt x="2933608" y="380999"/>
                  </a:lnTo>
                  <a:lnTo>
                    <a:pt x="2931743" y="393699"/>
                  </a:lnTo>
                  <a:close/>
                </a:path>
                <a:path w="3477260" h="2324100">
                  <a:moveTo>
                    <a:pt x="2990193" y="368299"/>
                  </a:moveTo>
                  <a:lnTo>
                    <a:pt x="2975043" y="368299"/>
                  </a:lnTo>
                  <a:lnTo>
                    <a:pt x="2981129" y="355599"/>
                  </a:lnTo>
                  <a:lnTo>
                    <a:pt x="2986437" y="355599"/>
                  </a:lnTo>
                  <a:lnTo>
                    <a:pt x="2990193" y="368299"/>
                  </a:lnTo>
                  <a:close/>
                </a:path>
                <a:path w="3477260" h="2324100">
                  <a:moveTo>
                    <a:pt x="3041753" y="368299"/>
                  </a:moveTo>
                  <a:lnTo>
                    <a:pt x="3023107" y="368299"/>
                  </a:lnTo>
                  <a:lnTo>
                    <a:pt x="3023107" y="355599"/>
                  </a:lnTo>
                  <a:lnTo>
                    <a:pt x="3039578" y="355599"/>
                  </a:lnTo>
                  <a:lnTo>
                    <a:pt x="3041753" y="368299"/>
                  </a:lnTo>
                  <a:close/>
                </a:path>
                <a:path w="3477260" h="2324100">
                  <a:moveTo>
                    <a:pt x="3063999" y="368299"/>
                  </a:moveTo>
                  <a:lnTo>
                    <a:pt x="3054598" y="368299"/>
                  </a:lnTo>
                  <a:lnTo>
                    <a:pt x="3050481" y="355599"/>
                  </a:lnTo>
                  <a:lnTo>
                    <a:pt x="3067650" y="355599"/>
                  </a:lnTo>
                  <a:lnTo>
                    <a:pt x="3063999" y="368299"/>
                  </a:lnTo>
                  <a:close/>
                </a:path>
                <a:path w="3477260" h="2324100">
                  <a:moveTo>
                    <a:pt x="1168471" y="368299"/>
                  </a:moveTo>
                  <a:lnTo>
                    <a:pt x="1161841" y="368299"/>
                  </a:lnTo>
                  <a:lnTo>
                    <a:pt x="1169986" y="356688"/>
                  </a:lnTo>
                  <a:lnTo>
                    <a:pt x="1168471" y="368299"/>
                  </a:lnTo>
                  <a:close/>
                </a:path>
                <a:path w="3477260" h="2324100">
                  <a:moveTo>
                    <a:pt x="2217609" y="368299"/>
                  </a:moveTo>
                  <a:lnTo>
                    <a:pt x="2204350" y="368299"/>
                  </a:lnTo>
                  <a:lnTo>
                    <a:pt x="2212787" y="359063"/>
                  </a:lnTo>
                  <a:lnTo>
                    <a:pt x="2217609" y="368299"/>
                  </a:lnTo>
                  <a:close/>
                </a:path>
                <a:path w="3477260" h="2324100">
                  <a:moveTo>
                    <a:pt x="1106370" y="380999"/>
                  </a:moveTo>
                  <a:lnTo>
                    <a:pt x="1072341" y="380999"/>
                  </a:lnTo>
                  <a:lnTo>
                    <a:pt x="1082286" y="368299"/>
                  </a:lnTo>
                  <a:lnTo>
                    <a:pt x="1103832" y="368299"/>
                  </a:lnTo>
                  <a:lnTo>
                    <a:pt x="1106370" y="380999"/>
                  </a:lnTo>
                  <a:close/>
                </a:path>
                <a:path w="3477260" h="2324100">
                  <a:moveTo>
                    <a:pt x="1135323" y="380999"/>
                  </a:moveTo>
                  <a:lnTo>
                    <a:pt x="1117091" y="380999"/>
                  </a:lnTo>
                  <a:lnTo>
                    <a:pt x="1115434" y="368299"/>
                  </a:lnTo>
                  <a:lnTo>
                    <a:pt x="1127036" y="368299"/>
                  </a:lnTo>
                  <a:lnTo>
                    <a:pt x="1135323" y="380999"/>
                  </a:lnTo>
                  <a:close/>
                </a:path>
                <a:path w="3477260" h="2324100">
                  <a:moveTo>
                    <a:pt x="1150239" y="380999"/>
                  </a:moveTo>
                  <a:lnTo>
                    <a:pt x="1145267" y="380999"/>
                  </a:lnTo>
                  <a:lnTo>
                    <a:pt x="1143609" y="368299"/>
                  </a:lnTo>
                  <a:lnTo>
                    <a:pt x="1150239" y="380999"/>
                  </a:lnTo>
                  <a:close/>
                </a:path>
                <a:path w="3477260" h="2324100">
                  <a:moveTo>
                    <a:pt x="1178415" y="380999"/>
                  </a:moveTo>
                  <a:lnTo>
                    <a:pt x="1150239" y="380999"/>
                  </a:lnTo>
                  <a:lnTo>
                    <a:pt x="1156869" y="368299"/>
                  </a:lnTo>
                  <a:lnTo>
                    <a:pt x="1173443" y="368299"/>
                  </a:lnTo>
                  <a:lnTo>
                    <a:pt x="1178415" y="380999"/>
                  </a:lnTo>
                  <a:close/>
                </a:path>
                <a:path w="3477260" h="2324100">
                  <a:moveTo>
                    <a:pt x="1234767" y="380999"/>
                  </a:moveTo>
                  <a:lnTo>
                    <a:pt x="1219850" y="380999"/>
                  </a:lnTo>
                  <a:lnTo>
                    <a:pt x="1226480" y="368299"/>
                  </a:lnTo>
                  <a:lnTo>
                    <a:pt x="1234767" y="368299"/>
                  </a:lnTo>
                  <a:lnTo>
                    <a:pt x="1234767" y="380999"/>
                  </a:lnTo>
                  <a:close/>
                </a:path>
                <a:path w="3477260" h="2324100">
                  <a:moveTo>
                    <a:pt x="1236424" y="374649"/>
                  </a:moveTo>
                  <a:lnTo>
                    <a:pt x="1234767" y="368299"/>
                  </a:lnTo>
                  <a:lnTo>
                    <a:pt x="1238082" y="368299"/>
                  </a:lnTo>
                  <a:lnTo>
                    <a:pt x="1236424" y="374649"/>
                  </a:lnTo>
                  <a:close/>
                </a:path>
                <a:path w="3477260" h="2324100">
                  <a:moveTo>
                    <a:pt x="1246369" y="380999"/>
                  </a:moveTo>
                  <a:lnTo>
                    <a:pt x="1248026" y="368299"/>
                  </a:lnTo>
                  <a:lnTo>
                    <a:pt x="1254656" y="368299"/>
                  </a:lnTo>
                  <a:lnTo>
                    <a:pt x="1246369" y="380999"/>
                  </a:lnTo>
                  <a:close/>
                </a:path>
                <a:path w="3477260" h="2324100">
                  <a:moveTo>
                    <a:pt x="1283375" y="380999"/>
                  </a:moveTo>
                  <a:lnTo>
                    <a:pt x="1259628" y="380999"/>
                  </a:lnTo>
                  <a:lnTo>
                    <a:pt x="1259628" y="368299"/>
                  </a:lnTo>
                  <a:lnTo>
                    <a:pt x="1286768" y="368299"/>
                  </a:lnTo>
                  <a:lnTo>
                    <a:pt x="1283375" y="380999"/>
                  </a:lnTo>
                  <a:close/>
                </a:path>
                <a:path w="3477260" h="2324100">
                  <a:moveTo>
                    <a:pt x="1337526" y="380999"/>
                  </a:moveTo>
                  <a:lnTo>
                    <a:pt x="1319294" y="380999"/>
                  </a:lnTo>
                  <a:lnTo>
                    <a:pt x="1318000" y="368299"/>
                  </a:lnTo>
                  <a:lnTo>
                    <a:pt x="1334211" y="368299"/>
                  </a:lnTo>
                  <a:lnTo>
                    <a:pt x="1337526" y="380999"/>
                  </a:lnTo>
                  <a:close/>
                </a:path>
                <a:path w="3477260" h="2324100">
                  <a:moveTo>
                    <a:pt x="1413767" y="380999"/>
                  </a:moveTo>
                  <a:lnTo>
                    <a:pt x="1340064" y="380999"/>
                  </a:lnTo>
                  <a:lnTo>
                    <a:pt x="1342498" y="368299"/>
                  </a:lnTo>
                  <a:lnTo>
                    <a:pt x="1422054" y="368299"/>
                  </a:lnTo>
                  <a:lnTo>
                    <a:pt x="1413767" y="380999"/>
                  </a:lnTo>
                  <a:close/>
                </a:path>
                <a:path w="3477260" h="2324100">
                  <a:moveTo>
                    <a:pt x="1442771" y="374649"/>
                  </a:moveTo>
                  <a:lnTo>
                    <a:pt x="1441942" y="368299"/>
                  </a:lnTo>
                  <a:lnTo>
                    <a:pt x="1445257" y="368299"/>
                  </a:lnTo>
                  <a:lnTo>
                    <a:pt x="1442771" y="374649"/>
                  </a:lnTo>
                  <a:close/>
                </a:path>
                <a:path w="3477260" h="2324100">
                  <a:moveTo>
                    <a:pt x="1446915" y="372533"/>
                  </a:moveTo>
                  <a:lnTo>
                    <a:pt x="1445257" y="368299"/>
                  </a:lnTo>
                  <a:lnTo>
                    <a:pt x="1448572" y="368299"/>
                  </a:lnTo>
                  <a:lnTo>
                    <a:pt x="1446915" y="372533"/>
                  </a:lnTo>
                  <a:close/>
                </a:path>
                <a:path w="3477260" h="2324100">
                  <a:moveTo>
                    <a:pt x="1481720" y="380999"/>
                  </a:moveTo>
                  <a:lnTo>
                    <a:pt x="1450229" y="380999"/>
                  </a:lnTo>
                  <a:lnTo>
                    <a:pt x="1448572" y="368299"/>
                  </a:lnTo>
                  <a:lnTo>
                    <a:pt x="1476748" y="368299"/>
                  </a:lnTo>
                  <a:lnTo>
                    <a:pt x="1481720" y="380999"/>
                  </a:lnTo>
                  <a:close/>
                </a:path>
                <a:path w="3477260" h="2324100">
                  <a:moveTo>
                    <a:pt x="1520022" y="380999"/>
                  </a:moveTo>
                  <a:lnTo>
                    <a:pt x="1481720" y="380999"/>
                  </a:lnTo>
                  <a:lnTo>
                    <a:pt x="1486692" y="368299"/>
                  </a:lnTo>
                  <a:lnTo>
                    <a:pt x="1518390" y="368299"/>
                  </a:lnTo>
                  <a:lnTo>
                    <a:pt x="1520022" y="380999"/>
                  </a:lnTo>
                  <a:close/>
                </a:path>
                <a:path w="3477260" h="2324100">
                  <a:moveTo>
                    <a:pt x="1624257" y="380999"/>
                  </a:moveTo>
                  <a:lnTo>
                    <a:pt x="1587794" y="380999"/>
                  </a:lnTo>
                  <a:lnTo>
                    <a:pt x="1581165" y="368299"/>
                  </a:lnTo>
                  <a:lnTo>
                    <a:pt x="1624257" y="368299"/>
                  </a:lnTo>
                  <a:lnTo>
                    <a:pt x="1624257" y="380999"/>
                  </a:lnTo>
                  <a:close/>
                </a:path>
                <a:path w="3477260" h="2324100">
                  <a:moveTo>
                    <a:pt x="1630499" y="380999"/>
                  </a:moveTo>
                  <a:lnTo>
                    <a:pt x="1624257" y="380999"/>
                  </a:lnTo>
                  <a:lnTo>
                    <a:pt x="1624257" y="368299"/>
                  </a:lnTo>
                  <a:lnTo>
                    <a:pt x="1630129" y="377298"/>
                  </a:lnTo>
                  <a:lnTo>
                    <a:pt x="1630499" y="380999"/>
                  </a:lnTo>
                  <a:close/>
                </a:path>
                <a:path w="3477260" h="2324100">
                  <a:moveTo>
                    <a:pt x="1639174" y="393699"/>
                  </a:moveTo>
                  <a:lnTo>
                    <a:pt x="1632544" y="380999"/>
                  </a:lnTo>
                  <a:lnTo>
                    <a:pt x="1630129" y="377298"/>
                  </a:lnTo>
                  <a:lnTo>
                    <a:pt x="1629230" y="368299"/>
                  </a:lnTo>
                  <a:lnTo>
                    <a:pt x="1655670" y="368299"/>
                  </a:lnTo>
                  <a:lnTo>
                    <a:pt x="1650776" y="380999"/>
                  </a:lnTo>
                  <a:lnTo>
                    <a:pt x="1639174" y="380999"/>
                  </a:lnTo>
                  <a:lnTo>
                    <a:pt x="1639174" y="393699"/>
                  </a:lnTo>
                  <a:close/>
                </a:path>
                <a:path w="3477260" h="2324100">
                  <a:moveTo>
                    <a:pt x="1685581" y="380999"/>
                  </a:moveTo>
                  <a:lnTo>
                    <a:pt x="1670664" y="380999"/>
                  </a:lnTo>
                  <a:lnTo>
                    <a:pt x="1665537" y="368299"/>
                  </a:lnTo>
                  <a:lnTo>
                    <a:pt x="1678951" y="368299"/>
                  </a:lnTo>
                  <a:lnTo>
                    <a:pt x="1685581" y="380999"/>
                  </a:lnTo>
                  <a:close/>
                </a:path>
                <a:path w="3477260" h="2324100">
                  <a:moveTo>
                    <a:pt x="1753742" y="380999"/>
                  </a:moveTo>
                  <a:lnTo>
                    <a:pt x="1712099" y="380999"/>
                  </a:lnTo>
                  <a:lnTo>
                    <a:pt x="1707127" y="368299"/>
                  </a:lnTo>
                  <a:lnTo>
                    <a:pt x="1751541" y="368299"/>
                  </a:lnTo>
                  <a:lnTo>
                    <a:pt x="1753742" y="380999"/>
                  </a:lnTo>
                  <a:close/>
                </a:path>
                <a:path w="3477260" h="2324100">
                  <a:moveTo>
                    <a:pt x="1829258" y="380999"/>
                  </a:moveTo>
                  <a:lnTo>
                    <a:pt x="1811544" y="380999"/>
                  </a:lnTo>
                  <a:lnTo>
                    <a:pt x="1817863" y="368299"/>
                  </a:lnTo>
                  <a:lnTo>
                    <a:pt x="1824803" y="368299"/>
                  </a:lnTo>
                  <a:lnTo>
                    <a:pt x="1829258" y="380999"/>
                  </a:lnTo>
                  <a:close/>
                </a:path>
                <a:path w="3477260" h="2324100">
                  <a:moveTo>
                    <a:pt x="1872867" y="380999"/>
                  </a:moveTo>
                  <a:lnTo>
                    <a:pt x="1841377" y="380999"/>
                  </a:lnTo>
                  <a:lnTo>
                    <a:pt x="1838217" y="368299"/>
                  </a:lnTo>
                  <a:lnTo>
                    <a:pt x="1876519" y="368299"/>
                  </a:lnTo>
                  <a:lnTo>
                    <a:pt x="1872867" y="380999"/>
                  </a:lnTo>
                  <a:close/>
                </a:path>
                <a:path w="3477260" h="2324100">
                  <a:moveTo>
                    <a:pt x="1942479" y="393699"/>
                  </a:moveTo>
                  <a:lnTo>
                    <a:pt x="1935849" y="380999"/>
                  </a:lnTo>
                  <a:lnTo>
                    <a:pt x="1881155" y="380999"/>
                  </a:lnTo>
                  <a:lnTo>
                    <a:pt x="1884470" y="368299"/>
                  </a:lnTo>
                  <a:lnTo>
                    <a:pt x="1954081" y="368299"/>
                  </a:lnTo>
                  <a:lnTo>
                    <a:pt x="1949109" y="380999"/>
                  </a:lnTo>
                  <a:lnTo>
                    <a:pt x="1942479" y="393699"/>
                  </a:lnTo>
                  <a:close/>
                </a:path>
                <a:path w="3477260" h="2324100">
                  <a:moveTo>
                    <a:pt x="1964026" y="380999"/>
                  </a:moveTo>
                  <a:lnTo>
                    <a:pt x="1960711" y="368299"/>
                  </a:lnTo>
                  <a:lnTo>
                    <a:pt x="1962368" y="368299"/>
                  </a:lnTo>
                  <a:lnTo>
                    <a:pt x="1964026" y="380999"/>
                  </a:lnTo>
                  <a:close/>
                </a:path>
                <a:path w="3477260" h="2324100">
                  <a:moveTo>
                    <a:pt x="2002146" y="393699"/>
                  </a:moveTo>
                  <a:lnTo>
                    <a:pt x="1973970" y="393699"/>
                  </a:lnTo>
                  <a:lnTo>
                    <a:pt x="1968997" y="380999"/>
                  </a:lnTo>
                  <a:lnTo>
                    <a:pt x="1962368" y="368299"/>
                  </a:lnTo>
                  <a:lnTo>
                    <a:pt x="1968998" y="368299"/>
                  </a:lnTo>
                  <a:lnTo>
                    <a:pt x="1970655" y="380999"/>
                  </a:lnTo>
                  <a:lnTo>
                    <a:pt x="2005461" y="380999"/>
                  </a:lnTo>
                  <a:lnTo>
                    <a:pt x="2002146" y="393699"/>
                  </a:lnTo>
                  <a:close/>
                </a:path>
                <a:path w="3477260" h="2324100">
                  <a:moveTo>
                    <a:pt x="2007118" y="380999"/>
                  </a:moveTo>
                  <a:lnTo>
                    <a:pt x="1977285" y="380999"/>
                  </a:lnTo>
                  <a:lnTo>
                    <a:pt x="1977285" y="368299"/>
                  </a:lnTo>
                  <a:lnTo>
                    <a:pt x="2002016" y="368299"/>
                  </a:lnTo>
                  <a:lnTo>
                    <a:pt x="2007118" y="380999"/>
                  </a:lnTo>
                  <a:close/>
                </a:path>
                <a:path w="3477260" h="2324100">
                  <a:moveTo>
                    <a:pt x="2071757" y="380999"/>
                  </a:moveTo>
                  <a:lnTo>
                    <a:pt x="2018642" y="380999"/>
                  </a:lnTo>
                  <a:lnTo>
                    <a:pt x="2015405" y="368299"/>
                  </a:lnTo>
                  <a:lnTo>
                    <a:pt x="2070100" y="368299"/>
                  </a:lnTo>
                  <a:lnTo>
                    <a:pt x="2071757" y="380999"/>
                  </a:lnTo>
                  <a:close/>
                </a:path>
                <a:path w="3477260" h="2324100">
                  <a:moveTo>
                    <a:pt x="2123136" y="393699"/>
                  </a:moveTo>
                  <a:lnTo>
                    <a:pt x="2109878" y="393699"/>
                  </a:lnTo>
                  <a:lnTo>
                    <a:pt x="2106563" y="380999"/>
                  </a:lnTo>
                  <a:lnTo>
                    <a:pt x="2101590" y="380999"/>
                  </a:lnTo>
                  <a:lnTo>
                    <a:pt x="2097085" y="368299"/>
                  </a:lnTo>
                  <a:lnTo>
                    <a:pt x="2116507" y="368299"/>
                  </a:lnTo>
                  <a:lnTo>
                    <a:pt x="2121166" y="377224"/>
                  </a:lnTo>
                  <a:lnTo>
                    <a:pt x="2118164" y="380999"/>
                  </a:lnTo>
                  <a:lnTo>
                    <a:pt x="2123136" y="393699"/>
                  </a:lnTo>
                  <a:close/>
                </a:path>
                <a:path w="3477260" h="2324100">
                  <a:moveTo>
                    <a:pt x="2135412" y="393699"/>
                  </a:moveTo>
                  <a:lnTo>
                    <a:pt x="2126452" y="393699"/>
                  </a:lnTo>
                  <a:lnTo>
                    <a:pt x="2128109" y="380999"/>
                  </a:lnTo>
                  <a:lnTo>
                    <a:pt x="2123137" y="380999"/>
                  </a:lnTo>
                  <a:lnTo>
                    <a:pt x="2121166" y="377224"/>
                  </a:lnTo>
                  <a:lnTo>
                    <a:pt x="2128264" y="368299"/>
                  </a:lnTo>
                  <a:lnTo>
                    <a:pt x="2135566" y="380999"/>
                  </a:lnTo>
                  <a:lnTo>
                    <a:pt x="2135412" y="393699"/>
                  </a:lnTo>
                  <a:close/>
                </a:path>
                <a:path w="3477260" h="2324100">
                  <a:moveTo>
                    <a:pt x="2179488" y="380999"/>
                  </a:moveTo>
                  <a:lnTo>
                    <a:pt x="2159600" y="380999"/>
                  </a:lnTo>
                  <a:lnTo>
                    <a:pt x="2158098" y="368299"/>
                  </a:lnTo>
                  <a:lnTo>
                    <a:pt x="2179488" y="368299"/>
                  </a:lnTo>
                  <a:lnTo>
                    <a:pt x="2179488" y="380999"/>
                  </a:lnTo>
                  <a:close/>
                </a:path>
                <a:path w="3477260" h="2324100">
                  <a:moveTo>
                    <a:pt x="2224238" y="380999"/>
                  </a:moveTo>
                  <a:lnTo>
                    <a:pt x="2198134" y="380999"/>
                  </a:lnTo>
                  <a:lnTo>
                    <a:pt x="2201915" y="368299"/>
                  </a:lnTo>
                  <a:lnTo>
                    <a:pt x="2222581" y="368299"/>
                  </a:lnTo>
                  <a:lnTo>
                    <a:pt x="2224238" y="380999"/>
                  </a:lnTo>
                  <a:close/>
                </a:path>
                <a:path w="3477260" h="2324100">
                  <a:moveTo>
                    <a:pt x="2235840" y="380999"/>
                  </a:moveTo>
                  <a:lnTo>
                    <a:pt x="2234183" y="368299"/>
                  </a:lnTo>
                  <a:lnTo>
                    <a:pt x="2242470" y="368299"/>
                  </a:lnTo>
                  <a:lnTo>
                    <a:pt x="2235840" y="380999"/>
                  </a:lnTo>
                  <a:close/>
                </a:path>
                <a:path w="3477260" h="2324100">
                  <a:moveTo>
                    <a:pt x="2248270" y="393699"/>
                  </a:moveTo>
                  <a:lnTo>
                    <a:pt x="2243092" y="393699"/>
                  </a:lnTo>
                  <a:lnTo>
                    <a:pt x="2239078" y="380999"/>
                  </a:lnTo>
                  <a:lnTo>
                    <a:pt x="2235840" y="380999"/>
                  </a:lnTo>
                  <a:lnTo>
                    <a:pt x="2245784" y="368299"/>
                  </a:lnTo>
                  <a:lnTo>
                    <a:pt x="2253087" y="380999"/>
                  </a:lnTo>
                  <a:lnTo>
                    <a:pt x="2248270" y="393699"/>
                  </a:lnTo>
                  <a:close/>
                </a:path>
                <a:path w="3477260" h="2324100">
                  <a:moveTo>
                    <a:pt x="2280590" y="380999"/>
                  </a:moveTo>
                  <a:lnTo>
                    <a:pt x="2262410" y="380999"/>
                  </a:lnTo>
                  <a:lnTo>
                    <a:pt x="2262358" y="368299"/>
                  </a:lnTo>
                  <a:lnTo>
                    <a:pt x="2278932" y="368299"/>
                  </a:lnTo>
                  <a:lnTo>
                    <a:pt x="2280590" y="380999"/>
                  </a:lnTo>
                  <a:close/>
                </a:path>
                <a:path w="3477260" h="2324100">
                  <a:moveTo>
                    <a:pt x="2308766" y="380999"/>
                  </a:moveTo>
                  <a:lnTo>
                    <a:pt x="2298821" y="380999"/>
                  </a:lnTo>
                  <a:lnTo>
                    <a:pt x="2292192" y="368299"/>
                  </a:lnTo>
                  <a:lnTo>
                    <a:pt x="2312081" y="368299"/>
                  </a:lnTo>
                  <a:lnTo>
                    <a:pt x="2308766" y="380999"/>
                  </a:lnTo>
                  <a:close/>
                </a:path>
                <a:path w="3477260" h="2324100">
                  <a:moveTo>
                    <a:pt x="2356882" y="380999"/>
                  </a:moveTo>
                  <a:lnTo>
                    <a:pt x="2350201" y="368299"/>
                  </a:lnTo>
                  <a:lnTo>
                    <a:pt x="2362631" y="368299"/>
                  </a:lnTo>
                  <a:lnTo>
                    <a:pt x="2356882" y="380999"/>
                  </a:lnTo>
                  <a:close/>
                </a:path>
                <a:path w="3477260" h="2324100">
                  <a:moveTo>
                    <a:pt x="2381691" y="380999"/>
                  </a:moveTo>
                  <a:lnTo>
                    <a:pt x="2365117" y="380999"/>
                  </a:lnTo>
                  <a:lnTo>
                    <a:pt x="2365117" y="368299"/>
                  </a:lnTo>
                  <a:lnTo>
                    <a:pt x="2382339" y="368299"/>
                  </a:lnTo>
                  <a:lnTo>
                    <a:pt x="2381691" y="380999"/>
                  </a:lnTo>
                  <a:close/>
                </a:path>
                <a:path w="3477260" h="2324100">
                  <a:moveTo>
                    <a:pt x="2454618" y="406399"/>
                  </a:moveTo>
                  <a:lnTo>
                    <a:pt x="2439727" y="406399"/>
                  </a:lnTo>
                  <a:lnTo>
                    <a:pt x="2436386" y="393699"/>
                  </a:lnTo>
                  <a:lnTo>
                    <a:pt x="2439701" y="393699"/>
                  </a:lnTo>
                  <a:lnTo>
                    <a:pt x="2439702" y="380999"/>
                  </a:lnTo>
                  <a:lnTo>
                    <a:pt x="2444363" y="368299"/>
                  </a:lnTo>
                  <a:lnTo>
                    <a:pt x="2450889" y="368299"/>
                  </a:lnTo>
                  <a:lnTo>
                    <a:pt x="2455550" y="380999"/>
                  </a:lnTo>
                  <a:lnTo>
                    <a:pt x="2451303" y="380999"/>
                  </a:lnTo>
                  <a:lnTo>
                    <a:pt x="2454618" y="406399"/>
                  </a:lnTo>
                  <a:close/>
                </a:path>
                <a:path w="3477260" h="2324100">
                  <a:moveTo>
                    <a:pt x="2483026" y="380999"/>
                  </a:moveTo>
                  <a:lnTo>
                    <a:pt x="2467877" y="380999"/>
                  </a:lnTo>
                  <a:lnTo>
                    <a:pt x="2471891" y="368299"/>
                  </a:lnTo>
                  <a:lnTo>
                    <a:pt x="2477614" y="368299"/>
                  </a:lnTo>
                  <a:lnTo>
                    <a:pt x="2483026" y="380999"/>
                  </a:lnTo>
                  <a:close/>
                </a:path>
                <a:path w="3477260" h="2324100">
                  <a:moveTo>
                    <a:pt x="2566907" y="380999"/>
                  </a:moveTo>
                  <a:lnTo>
                    <a:pt x="2554061" y="380999"/>
                  </a:lnTo>
                  <a:lnTo>
                    <a:pt x="2551705" y="368299"/>
                  </a:lnTo>
                  <a:lnTo>
                    <a:pt x="2569911" y="368299"/>
                  </a:lnTo>
                  <a:lnTo>
                    <a:pt x="2566907" y="380999"/>
                  </a:lnTo>
                  <a:close/>
                </a:path>
                <a:path w="3477260" h="2324100">
                  <a:moveTo>
                    <a:pt x="2589877" y="380999"/>
                  </a:moveTo>
                  <a:lnTo>
                    <a:pt x="2572086" y="380999"/>
                  </a:lnTo>
                  <a:lnTo>
                    <a:pt x="2573562" y="368299"/>
                  </a:lnTo>
                  <a:lnTo>
                    <a:pt x="2585552" y="368299"/>
                  </a:lnTo>
                  <a:lnTo>
                    <a:pt x="2589877" y="380999"/>
                  </a:lnTo>
                  <a:close/>
                </a:path>
                <a:path w="3477260" h="2324100">
                  <a:moveTo>
                    <a:pt x="2609404" y="380999"/>
                  </a:moveTo>
                  <a:lnTo>
                    <a:pt x="2598812" y="380999"/>
                  </a:lnTo>
                  <a:lnTo>
                    <a:pt x="2595652" y="368299"/>
                  </a:lnTo>
                  <a:lnTo>
                    <a:pt x="2611864" y="368299"/>
                  </a:lnTo>
                  <a:lnTo>
                    <a:pt x="2609404" y="380999"/>
                  </a:lnTo>
                  <a:close/>
                </a:path>
                <a:path w="3477260" h="2324100">
                  <a:moveTo>
                    <a:pt x="2633022" y="380999"/>
                  </a:moveTo>
                  <a:lnTo>
                    <a:pt x="2618571" y="380999"/>
                  </a:lnTo>
                  <a:lnTo>
                    <a:pt x="2626988" y="368299"/>
                  </a:lnTo>
                  <a:lnTo>
                    <a:pt x="2633022" y="380999"/>
                  </a:lnTo>
                  <a:close/>
                </a:path>
                <a:path w="3477260" h="2324100">
                  <a:moveTo>
                    <a:pt x="2714830" y="393699"/>
                  </a:moveTo>
                  <a:lnTo>
                    <a:pt x="2683572" y="393699"/>
                  </a:lnTo>
                  <a:lnTo>
                    <a:pt x="2681061" y="380999"/>
                  </a:lnTo>
                  <a:lnTo>
                    <a:pt x="2686317" y="368299"/>
                  </a:lnTo>
                  <a:lnTo>
                    <a:pt x="2698256" y="380999"/>
                  </a:lnTo>
                  <a:lnTo>
                    <a:pt x="2708356" y="380999"/>
                  </a:lnTo>
                  <a:lnTo>
                    <a:pt x="2714830" y="393699"/>
                  </a:lnTo>
                  <a:close/>
                </a:path>
                <a:path w="3477260" h="2324100">
                  <a:moveTo>
                    <a:pt x="2744664" y="380999"/>
                  </a:moveTo>
                  <a:lnTo>
                    <a:pt x="2716902" y="380999"/>
                  </a:lnTo>
                  <a:lnTo>
                    <a:pt x="2721460" y="368299"/>
                  </a:lnTo>
                  <a:lnTo>
                    <a:pt x="2744664" y="368299"/>
                  </a:lnTo>
                  <a:lnTo>
                    <a:pt x="2744664" y="380999"/>
                  </a:lnTo>
                  <a:close/>
                </a:path>
                <a:path w="3477260" h="2324100">
                  <a:moveTo>
                    <a:pt x="2792729" y="380999"/>
                  </a:moveTo>
                  <a:lnTo>
                    <a:pt x="2775248" y="380999"/>
                  </a:lnTo>
                  <a:lnTo>
                    <a:pt x="2774497" y="368299"/>
                  </a:lnTo>
                  <a:lnTo>
                    <a:pt x="2791304" y="368299"/>
                  </a:lnTo>
                  <a:lnTo>
                    <a:pt x="2792729" y="380999"/>
                  </a:lnTo>
                  <a:close/>
                </a:path>
                <a:path w="3477260" h="2324100">
                  <a:moveTo>
                    <a:pt x="2815932" y="380999"/>
                  </a:moveTo>
                  <a:lnTo>
                    <a:pt x="2800160" y="380999"/>
                  </a:lnTo>
                  <a:lnTo>
                    <a:pt x="2798322" y="368299"/>
                  </a:lnTo>
                  <a:lnTo>
                    <a:pt x="2815932" y="368299"/>
                  </a:lnTo>
                  <a:lnTo>
                    <a:pt x="2815932" y="380999"/>
                  </a:lnTo>
                  <a:close/>
                </a:path>
                <a:path w="3477260" h="2324100">
                  <a:moveTo>
                    <a:pt x="2876039" y="380999"/>
                  </a:moveTo>
                  <a:lnTo>
                    <a:pt x="2863996" y="380999"/>
                  </a:lnTo>
                  <a:lnTo>
                    <a:pt x="2859024" y="368299"/>
                  </a:lnTo>
                  <a:lnTo>
                    <a:pt x="2876634" y="368299"/>
                  </a:lnTo>
                  <a:lnTo>
                    <a:pt x="2876039" y="380999"/>
                  </a:lnTo>
                  <a:close/>
                </a:path>
                <a:path w="3477260" h="2324100">
                  <a:moveTo>
                    <a:pt x="2918691" y="380999"/>
                  </a:moveTo>
                  <a:lnTo>
                    <a:pt x="2900460" y="380999"/>
                  </a:lnTo>
                  <a:lnTo>
                    <a:pt x="2905639" y="368299"/>
                  </a:lnTo>
                  <a:lnTo>
                    <a:pt x="2913512" y="368299"/>
                  </a:lnTo>
                  <a:lnTo>
                    <a:pt x="2918691" y="380999"/>
                  </a:lnTo>
                  <a:close/>
                </a:path>
                <a:path w="3477260" h="2324100">
                  <a:moveTo>
                    <a:pt x="2971728" y="380999"/>
                  </a:moveTo>
                  <a:lnTo>
                    <a:pt x="2959297" y="380999"/>
                  </a:lnTo>
                  <a:lnTo>
                    <a:pt x="2963648" y="368299"/>
                  </a:lnTo>
                  <a:lnTo>
                    <a:pt x="2971728" y="380999"/>
                  </a:lnTo>
                  <a:close/>
                </a:path>
                <a:path w="3477260" h="2324100">
                  <a:moveTo>
                    <a:pt x="3006533" y="380999"/>
                  </a:moveTo>
                  <a:lnTo>
                    <a:pt x="2971728" y="380999"/>
                  </a:lnTo>
                  <a:lnTo>
                    <a:pt x="2971728" y="368299"/>
                  </a:lnTo>
                  <a:lnTo>
                    <a:pt x="3009849" y="368299"/>
                  </a:lnTo>
                  <a:lnTo>
                    <a:pt x="3006533" y="380999"/>
                  </a:lnTo>
                  <a:close/>
                </a:path>
                <a:path w="3477260" h="2324100">
                  <a:moveTo>
                    <a:pt x="3033052" y="380999"/>
                  </a:moveTo>
                  <a:lnTo>
                    <a:pt x="3024765" y="368299"/>
                  </a:lnTo>
                  <a:lnTo>
                    <a:pt x="3039578" y="368299"/>
                  </a:lnTo>
                  <a:lnTo>
                    <a:pt x="3033052" y="380999"/>
                  </a:lnTo>
                  <a:close/>
                </a:path>
                <a:path w="3477260" h="2324100">
                  <a:moveTo>
                    <a:pt x="3064543" y="380999"/>
                  </a:moveTo>
                  <a:lnTo>
                    <a:pt x="3054598" y="380999"/>
                  </a:lnTo>
                  <a:lnTo>
                    <a:pt x="3051284" y="368299"/>
                  </a:lnTo>
                  <a:lnTo>
                    <a:pt x="3067858" y="368299"/>
                  </a:lnTo>
                  <a:lnTo>
                    <a:pt x="3064543" y="380999"/>
                  </a:lnTo>
                  <a:close/>
                </a:path>
                <a:path w="3477260" h="2324100">
                  <a:moveTo>
                    <a:pt x="1450230" y="380999"/>
                  </a:moveTo>
                  <a:lnTo>
                    <a:pt x="1443600" y="380999"/>
                  </a:lnTo>
                  <a:lnTo>
                    <a:pt x="1446915" y="372533"/>
                  </a:lnTo>
                  <a:lnTo>
                    <a:pt x="1450230" y="380999"/>
                  </a:lnTo>
                  <a:close/>
                </a:path>
                <a:path w="3477260" h="2324100">
                  <a:moveTo>
                    <a:pt x="1238082" y="380999"/>
                  </a:moveTo>
                  <a:lnTo>
                    <a:pt x="1234767" y="380999"/>
                  </a:lnTo>
                  <a:lnTo>
                    <a:pt x="1236424" y="374650"/>
                  </a:lnTo>
                  <a:lnTo>
                    <a:pt x="1238082" y="380999"/>
                  </a:lnTo>
                  <a:close/>
                </a:path>
                <a:path w="3477260" h="2324100">
                  <a:moveTo>
                    <a:pt x="1443600" y="380999"/>
                  </a:moveTo>
                  <a:lnTo>
                    <a:pt x="1440285" y="380999"/>
                  </a:lnTo>
                  <a:lnTo>
                    <a:pt x="1442771" y="374650"/>
                  </a:lnTo>
                  <a:lnTo>
                    <a:pt x="1443600" y="380999"/>
                  </a:lnTo>
                  <a:close/>
                </a:path>
                <a:path w="3477260" h="2324100">
                  <a:moveTo>
                    <a:pt x="1772543" y="393699"/>
                  </a:moveTo>
                  <a:lnTo>
                    <a:pt x="1716217" y="393699"/>
                  </a:lnTo>
                  <a:lnTo>
                    <a:pt x="1720387" y="380999"/>
                  </a:lnTo>
                  <a:lnTo>
                    <a:pt x="1766794" y="380999"/>
                  </a:lnTo>
                  <a:lnTo>
                    <a:pt x="1772543" y="393699"/>
                  </a:lnTo>
                  <a:close/>
                </a:path>
                <a:path w="3477260" h="2324100">
                  <a:moveTo>
                    <a:pt x="1093887" y="406399"/>
                  </a:moveTo>
                  <a:lnTo>
                    <a:pt x="1077495" y="406399"/>
                  </a:lnTo>
                  <a:lnTo>
                    <a:pt x="1078971" y="393699"/>
                  </a:lnTo>
                  <a:lnTo>
                    <a:pt x="1080628" y="380999"/>
                  </a:lnTo>
                  <a:lnTo>
                    <a:pt x="1087258" y="380999"/>
                  </a:lnTo>
                  <a:lnTo>
                    <a:pt x="1092230" y="393699"/>
                  </a:lnTo>
                  <a:lnTo>
                    <a:pt x="1097202" y="393699"/>
                  </a:lnTo>
                  <a:lnTo>
                    <a:pt x="1093887" y="406399"/>
                  </a:lnTo>
                  <a:close/>
                </a:path>
                <a:path w="3477260" h="2324100">
                  <a:moveTo>
                    <a:pt x="1101812" y="393699"/>
                  </a:moveTo>
                  <a:lnTo>
                    <a:pt x="1092230" y="393699"/>
                  </a:lnTo>
                  <a:lnTo>
                    <a:pt x="1095545" y="380999"/>
                  </a:lnTo>
                  <a:lnTo>
                    <a:pt x="1104660" y="380999"/>
                  </a:lnTo>
                  <a:lnTo>
                    <a:pt x="1101812" y="393699"/>
                  </a:lnTo>
                  <a:close/>
                </a:path>
                <a:path w="3477260" h="2324100">
                  <a:moveTo>
                    <a:pt x="1120406" y="393699"/>
                  </a:moveTo>
                  <a:lnTo>
                    <a:pt x="1106266" y="393699"/>
                  </a:lnTo>
                  <a:lnTo>
                    <a:pt x="1104660" y="380999"/>
                  </a:lnTo>
                  <a:lnTo>
                    <a:pt x="1122892" y="380999"/>
                  </a:lnTo>
                  <a:lnTo>
                    <a:pt x="1120406" y="393699"/>
                  </a:lnTo>
                  <a:close/>
                </a:path>
                <a:path w="3477260" h="2324100">
                  <a:moveTo>
                    <a:pt x="1165156" y="406399"/>
                  </a:moveTo>
                  <a:lnTo>
                    <a:pt x="1145267" y="406399"/>
                  </a:lnTo>
                  <a:lnTo>
                    <a:pt x="1143609" y="393699"/>
                  </a:lnTo>
                  <a:lnTo>
                    <a:pt x="1125378" y="393699"/>
                  </a:lnTo>
                  <a:lnTo>
                    <a:pt x="1127035" y="380999"/>
                  </a:lnTo>
                  <a:lnTo>
                    <a:pt x="1158526" y="380999"/>
                  </a:lnTo>
                  <a:lnTo>
                    <a:pt x="1160184" y="393699"/>
                  </a:lnTo>
                  <a:lnTo>
                    <a:pt x="1165156" y="406399"/>
                  </a:lnTo>
                  <a:close/>
                </a:path>
                <a:path w="3477260" h="2324100">
                  <a:moveTo>
                    <a:pt x="1181730" y="393699"/>
                  </a:moveTo>
                  <a:lnTo>
                    <a:pt x="1165156" y="393699"/>
                  </a:lnTo>
                  <a:lnTo>
                    <a:pt x="1168471" y="380999"/>
                  </a:lnTo>
                  <a:lnTo>
                    <a:pt x="1188360" y="380999"/>
                  </a:lnTo>
                  <a:lnTo>
                    <a:pt x="1181730" y="393699"/>
                  </a:lnTo>
                  <a:close/>
                </a:path>
                <a:path w="3477260" h="2324100">
                  <a:moveTo>
                    <a:pt x="1254656" y="393699"/>
                  </a:moveTo>
                  <a:lnTo>
                    <a:pt x="1186702" y="393699"/>
                  </a:lnTo>
                  <a:lnTo>
                    <a:pt x="1194989" y="380999"/>
                  </a:lnTo>
                  <a:lnTo>
                    <a:pt x="1248026" y="380999"/>
                  </a:lnTo>
                  <a:lnTo>
                    <a:pt x="1254656" y="393699"/>
                  </a:lnTo>
                  <a:close/>
                </a:path>
                <a:path w="3477260" h="2324100">
                  <a:moveTo>
                    <a:pt x="1327789" y="406399"/>
                  </a:moveTo>
                  <a:lnTo>
                    <a:pt x="1317637" y="406399"/>
                  </a:lnTo>
                  <a:lnTo>
                    <a:pt x="1314322" y="393699"/>
                  </a:lnTo>
                  <a:lnTo>
                    <a:pt x="1267915" y="393699"/>
                  </a:lnTo>
                  <a:lnTo>
                    <a:pt x="1269572" y="380999"/>
                  </a:lnTo>
                  <a:lnTo>
                    <a:pt x="1319295" y="380999"/>
                  </a:lnTo>
                  <a:lnTo>
                    <a:pt x="1327349" y="393699"/>
                  </a:lnTo>
                  <a:lnTo>
                    <a:pt x="1327789" y="406399"/>
                  </a:lnTo>
                  <a:close/>
                </a:path>
                <a:path w="3477260" h="2324100">
                  <a:moveTo>
                    <a:pt x="1347471" y="393699"/>
                  </a:moveTo>
                  <a:lnTo>
                    <a:pt x="1329239" y="393699"/>
                  </a:lnTo>
                  <a:lnTo>
                    <a:pt x="1330896" y="380999"/>
                  </a:lnTo>
                  <a:lnTo>
                    <a:pt x="1347471" y="393699"/>
                  </a:lnTo>
                  <a:close/>
                </a:path>
                <a:path w="3477260" h="2324100">
                  <a:moveTo>
                    <a:pt x="1387248" y="393699"/>
                  </a:moveTo>
                  <a:lnTo>
                    <a:pt x="1364045" y="393699"/>
                  </a:lnTo>
                  <a:lnTo>
                    <a:pt x="1365702" y="380999"/>
                  </a:lnTo>
                  <a:lnTo>
                    <a:pt x="1383933" y="380999"/>
                  </a:lnTo>
                  <a:lnTo>
                    <a:pt x="1386419" y="387349"/>
                  </a:lnTo>
                  <a:lnTo>
                    <a:pt x="1387248" y="393699"/>
                  </a:lnTo>
                  <a:close/>
                </a:path>
                <a:path w="3477260" h="2324100">
                  <a:moveTo>
                    <a:pt x="1402717" y="418041"/>
                  </a:moveTo>
                  <a:lnTo>
                    <a:pt x="1390563" y="406399"/>
                  </a:lnTo>
                  <a:lnTo>
                    <a:pt x="1393878" y="393699"/>
                  </a:lnTo>
                  <a:lnTo>
                    <a:pt x="1388906" y="393699"/>
                  </a:lnTo>
                  <a:lnTo>
                    <a:pt x="1386419" y="387349"/>
                  </a:lnTo>
                  <a:lnTo>
                    <a:pt x="1385591" y="380999"/>
                  </a:lnTo>
                  <a:lnTo>
                    <a:pt x="1432620" y="380999"/>
                  </a:lnTo>
                  <a:lnTo>
                    <a:pt x="1433241" y="393699"/>
                  </a:lnTo>
                  <a:lnTo>
                    <a:pt x="1429512" y="406399"/>
                  </a:lnTo>
                  <a:lnTo>
                    <a:pt x="1408794" y="406399"/>
                  </a:lnTo>
                  <a:lnTo>
                    <a:pt x="1402717" y="418041"/>
                  </a:lnTo>
                  <a:close/>
                </a:path>
                <a:path w="3477260" h="2324100">
                  <a:moveTo>
                    <a:pt x="1446915" y="393699"/>
                  </a:moveTo>
                  <a:lnTo>
                    <a:pt x="1445257" y="380999"/>
                  </a:lnTo>
                  <a:lnTo>
                    <a:pt x="1448572" y="380999"/>
                  </a:lnTo>
                  <a:lnTo>
                    <a:pt x="1446915" y="393699"/>
                  </a:lnTo>
                  <a:close/>
                </a:path>
                <a:path w="3477260" h="2324100">
                  <a:moveTo>
                    <a:pt x="1486459" y="393699"/>
                  </a:moveTo>
                  <a:lnTo>
                    <a:pt x="1453544" y="393699"/>
                  </a:lnTo>
                  <a:lnTo>
                    <a:pt x="1448572" y="380999"/>
                  </a:lnTo>
                  <a:lnTo>
                    <a:pt x="1490007" y="380999"/>
                  </a:lnTo>
                  <a:lnTo>
                    <a:pt x="1486459" y="393699"/>
                  </a:lnTo>
                  <a:close/>
                </a:path>
                <a:path w="3477260" h="2324100">
                  <a:moveTo>
                    <a:pt x="1513992" y="384882"/>
                  </a:moveTo>
                  <a:lnTo>
                    <a:pt x="1511553" y="380999"/>
                  </a:lnTo>
                  <a:lnTo>
                    <a:pt x="1516526" y="380999"/>
                  </a:lnTo>
                  <a:lnTo>
                    <a:pt x="1513992" y="384882"/>
                  </a:lnTo>
                  <a:close/>
                </a:path>
                <a:path w="3477260" h="2324100">
                  <a:moveTo>
                    <a:pt x="1567906" y="406399"/>
                  </a:moveTo>
                  <a:lnTo>
                    <a:pt x="1532142" y="406399"/>
                  </a:lnTo>
                  <a:lnTo>
                    <a:pt x="1529785" y="393699"/>
                  </a:lnTo>
                  <a:lnTo>
                    <a:pt x="1537321" y="380999"/>
                  </a:lnTo>
                  <a:lnTo>
                    <a:pt x="1541387" y="380999"/>
                  </a:lnTo>
                  <a:lnTo>
                    <a:pt x="1541697" y="381390"/>
                  </a:lnTo>
                  <a:lnTo>
                    <a:pt x="1544935" y="393699"/>
                  </a:lnTo>
                  <a:lnTo>
                    <a:pt x="1575260" y="393699"/>
                  </a:lnTo>
                  <a:lnTo>
                    <a:pt x="1567906" y="406399"/>
                  </a:lnTo>
                  <a:close/>
                </a:path>
                <a:path w="3477260" h="2324100">
                  <a:moveTo>
                    <a:pt x="1554853" y="393699"/>
                  </a:moveTo>
                  <a:lnTo>
                    <a:pt x="1551461" y="393699"/>
                  </a:lnTo>
                  <a:lnTo>
                    <a:pt x="1541697" y="381390"/>
                  </a:lnTo>
                  <a:lnTo>
                    <a:pt x="1541594" y="380999"/>
                  </a:lnTo>
                  <a:lnTo>
                    <a:pt x="1556070" y="380999"/>
                  </a:lnTo>
                  <a:lnTo>
                    <a:pt x="1554853" y="393699"/>
                  </a:lnTo>
                  <a:close/>
                </a:path>
                <a:path w="3477260" h="2324100">
                  <a:moveTo>
                    <a:pt x="1584148" y="398779"/>
                  </a:moveTo>
                  <a:lnTo>
                    <a:pt x="1582822" y="393699"/>
                  </a:lnTo>
                  <a:lnTo>
                    <a:pt x="1582900" y="380999"/>
                  </a:lnTo>
                  <a:lnTo>
                    <a:pt x="1610299" y="380999"/>
                  </a:lnTo>
                  <a:lnTo>
                    <a:pt x="1612034" y="393699"/>
                  </a:lnTo>
                  <a:lnTo>
                    <a:pt x="1586137" y="393699"/>
                  </a:lnTo>
                  <a:lnTo>
                    <a:pt x="1584148" y="398779"/>
                  </a:lnTo>
                  <a:close/>
                </a:path>
                <a:path w="3477260" h="2324100">
                  <a:moveTo>
                    <a:pt x="1620943" y="393699"/>
                  </a:moveTo>
                  <a:lnTo>
                    <a:pt x="1614702" y="380999"/>
                  </a:lnTo>
                  <a:lnTo>
                    <a:pt x="1629929" y="380999"/>
                  </a:lnTo>
                  <a:lnTo>
                    <a:pt x="1620943" y="393699"/>
                  </a:lnTo>
                  <a:close/>
                </a:path>
                <a:path w="3477260" h="2324100">
                  <a:moveTo>
                    <a:pt x="1661186" y="393699"/>
                  </a:moveTo>
                  <a:lnTo>
                    <a:pt x="1644146" y="393699"/>
                  </a:lnTo>
                  <a:lnTo>
                    <a:pt x="1639174" y="380999"/>
                  </a:lnTo>
                  <a:lnTo>
                    <a:pt x="1657405" y="380999"/>
                  </a:lnTo>
                  <a:lnTo>
                    <a:pt x="1661186" y="393699"/>
                  </a:lnTo>
                  <a:close/>
                </a:path>
                <a:path w="3477260" h="2324100">
                  <a:moveTo>
                    <a:pt x="1677294" y="393699"/>
                  </a:moveTo>
                  <a:lnTo>
                    <a:pt x="1666935" y="393699"/>
                  </a:lnTo>
                  <a:lnTo>
                    <a:pt x="1667246" y="380999"/>
                  </a:lnTo>
                  <a:lnTo>
                    <a:pt x="1687238" y="380999"/>
                  </a:lnTo>
                  <a:lnTo>
                    <a:pt x="1677294" y="393699"/>
                  </a:lnTo>
                  <a:close/>
                </a:path>
                <a:path w="3477260" h="2324100">
                  <a:moveTo>
                    <a:pt x="1712100" y="393699"/>
                  </a:moveTo>
                  <a:lnTo>
                    <a:pt x="1692211" y="393699"/>
                  </a:lnTo>
                  <a:lnTo>
                    <a:pt x="1702155" y="380999"/>
                  </a:lnTo>
                  <a:lnTo>
                    <a:pt x="1712100" y="393699"/>
                  </a:lnTo>
                  <a:close/>
                </a:path>
                <a:path w="3477260" h="2324100">
                  <a:moveTo>
                    <a:pt x="1809886" y="393699"/>
                  </a:moveTo>
                  <a:lnTo>
                    <a:pt x="1776738" y="393699"/>
                  </a:lnTo>
                  <a:lnTo>
                    <a:pt x="1775081" y="380999"/>
                  </a:lnTo>
                  <a:lnTo>
                    <a:pt x="1808229" y="380999"/>
                  </a:lnTo>
                  <a:lnTo>
                    <a:pt x="1809886" y="393699"/>
                  </a:lnTo>
                  <a:close/>
                </a:path>
                <a:path w="3477260" h="2324100">
                  <a:moveTo>
                    <a:pt x="1822265" y="393699"/>
                  </a:moveTo>
                  <a:lnTo>
                    <a:pt x="1816102" y="393699"/>
                  </a:lnTo>
                  <a:lnTo>
                    <a:pt x="1811803" y="380999"/>
                  </a:lnTo>
                  <a:lnTo>
                    <a:pt x="1828118" y="380999"/>
                  </a:lnTo>
                  <a:lnTo>
                    <a:pt x="1822265" y="393699"/>
                  </a:lnTo>
                  <a:close/>
                </a:path>
                <a:path w="3477260" h="2324100">
                  <a:moveTo>
                    <a:pt x="1841610" y="393699"/>
                  </a:moveTo>
                  <a:lnTo>
                    <a:pt x="1826460" y="393699"/>
                  </a:lnTo>
                  <a:lnTo>
                    <a:pt x="1832132" y="380999"/>
                  </a:lnTo>
                  <a:lnTo>
                    <a:pt x="1837026" y="380999"/>
                  </a:lnTo>
                  <a:lnTo>
                    <a:pt x="1841610" y="393699"/>
                  </a:lnTo>
                  <a:close/>
                </a:path>
                <a:path w="3477260" h="2324100">
                  <a:moveTo>
                    <a:pt x="1879497" y="393699"/>
                  </a:moveTo>
                  <a:lnTo>
                    <a:pt x="1846349" y="393699"/>
                  </a:lnTo>
                  <a:lnTo>
                    <a:pt x="1852979" y="380999"/>
                  </a:lnTo>
                  <a:lnTo>
                    <a:pt x="1884469" y="380999"/>
                  </a:lnTo>
                  <a:lnTo>
                    <a:pt x="1879497" y="393699"/>
                  </a:lnTo>
                  <a:close/>
                </a:path>
                <a:path w="3477260" h="2324100">
                  <a:moveTo>
                    <a:pt x="1899386" y="393699"/>
                  </a:moveTo>
                  <a:lnTo>
                    <a:pt x="1891100" y="393699"/>
                  </a:lnTo>
                  <a:lnTo>
                    <a:pt x="1886127" y="380999"/>
                  </a:lnTo>
                  <a:lnTo>
                    <a:pt x="1899386" y="380999"/>
                  </a:lnTo>
                  <a:lnTo>
                    <a:pt x="1901596" y="389466"/>
                  </a:lnTo>
                  <a:lnTo>
                    <a:pt x="1899386" y="393699"/>
                  </a:lnTo>
                  <a:close/>
                </a:path>
                <a:path w="3477260" h="2324100">
                  <a:moveTo>
                    <a:pt x="1904625" y="383665"/>
                  </a:moveTo>
                  <a:lnTo>
                    <a:pt x="1903815" y="380999"/>
                  </a:lnTo>
                  <a:lnTo>
                    <a:pt x="1906016" y="380999"/>
                  </a:lnTo>
                  <a:lnTo>
                    <a:pt x="1904625" y="383665"/>
                  </a:lnTo>
                  <a:close/>
                </a:path>
                <a:path w="3477260" h="2324100">
                  <a:moveTo>
                    <a:pt x="1919275" y="393699"/>
                  </a:moveTo>
                  <a:lnTo>
                    <a:pt x="1907673" y="393699"/>
                  </a:lnTo>
                  <a:lnTo>
                    <a:pt x="1905003" y="384882"/>
                  </a:lnTo>
                  <a:lnTo>
                    <a:pt x="1906016" y="380999"/>
                  </a:lnTo>
                  <a:lnTo>
                    <a:pt x="1919275" y="380999"/>
                  </a:lnTo>
                  <a:lnTo>
                    <a:pt x="1919275" y="393699"/>
                  </a:lnTo>
                  <a:close/>
                </a:path>
                <a:path w="3477260" h="2324100">
                  <a:moveTo>
                    <a:pt x="1933571" y="393699"/>
                  </a:moveTo>
                  <a:lnTo>
                    <a:pt x="1925905" y="393699"/>
                  </a:lnTo>
                  <a:lnTo>
                    <a:pt x="1922590" y="380999"/>
                  </a:lnTo>
                  <a:lnTo>
                    <a:pt x="1930851" y="380999"/>
                  </a:lnTo>
                  <a:lnTo>
                    <a:pt x="1933571" y="393699"/>
                  </a:lnTo>
                  <a:close/>
                </a:path>
                <a:path w="3477260" h="2324100">
                  <a:moveTo>
                    <a:pt x="2017063" y="406399"/>
                  </a:moveTo>
                  <a:lnTo>
                    <a:pt x="1954081" y="406399"/>
                  </a:lnTo>
                  <a:lnTo>
                    <a:pt x="1946545" y="393699"/>
                  </a:lnTo>
                  <a:lnTo>
                    <a:pt x="1950973" y="380999"/>
                  </a:lnTo>
                  <a:lnTo>
                    <a:pt x="1959442" y="380999"/>
                  </a:lnTo>
                  <a:lnTo>
                    <a:pt x="1964026" y="393699"/>
                  </a:lnTo>
                  <a:lnTo>
                    <a:pt x="2010433" y="393699"/>
                  </a:lnTo>
                  <a:lnTo>
                    <a:pt x="2017063" y="406399"/>
                  </a:lnTo>
                  <a:close/>
                </a:path>
                <a:path w="3477260" h="2324100">
                  <a:moveTo>
                    <a:pt x="2063470" y="393699"/>
                  </a:moveTo>
                  <a:lnTo>
                    <a:pt x="2013981" y="393699"/>
                  </a:lnTo>
                  <a:lnTo>
                    <a:pt x="2007118" y="380999"/>
                  </a:lnTo>
                  <a:lnTo>
                    <a:pt x="2061735" y="380999"/>
                  </a:lnTo>
                  <a:lnTo>
                    <a:pt x="2063470" y="393699"/>
                  </a:lnTo>
                  <a:close/>
                </a:path>
                <a:path w="3477260" h="2324100">
                  <a:moveTo>
                    <a:pt x="2091646" y="393699"/>
                  </a:moveTo>
                  <a:lnTo>
                    <a:pt x="2076730" y="393699"/>
                  </a:lnTo>
                  <a:lnTo>
                    <a:pt x="2075072" y="380999"/>
                  </a:lnTo>
                  <a:lnTo>
                    <a:pt x="2094961" y="380999"/>
                  </a:lnTo>
                  <a:lnTo>
                    <a:pt x="2091646" y="393699"/>
                  </a:lnTo>
                  <a:close/>
                </a:path>
                <a:path w="3477260" h="2324100">
                  <a:moveTo>
                    <a:pt x="2169544" y="393699"/>
                  </a:moveTo>
                  <a:lnTo>
                    <a:pt x="2148205" y="393699"/>
                  </a:lnTo>
                  <a:lnTo>
                    <a:pt x="2150717" y="380999"/>
                  </a:lnTo>
                  <a:lnTo>
                    <a:pt x="2167887" y="380999"/>
                  </a:lnTo>
                  <a:lnTo>
                    <a:pt x="2169544" y="393699"/>
                  </a:lnTo>
                  <a:close/>
                </a:path>
                <a:path w="3477260" h="2324100">
                  <a:moveTo>
                    <a:pt x="2181327" y="393699"/>
                  </a:moveTo>
                  <a:lnTo>
                    <a:pt x="2169544" y="393699"/>
                  </a:lnTo>
                  <a:lnTo>
                    <a:pt x="2176174" y="380999"/>
                  </a:lnTo>
                  <a:lnTo>
                    <a:pt x="2181327" y="393699"/>
                  </a:lnTo>
                  <a:close/>
                </a:path>
                <a:path w="3477260" h="2324100">
                  <a:moveTo>
                    <a:pt x="2199869" y="393699"/>
                  </a:moveTo>
                  <a:lnTo>
                    <a:pt x="2186662" y="393699"/>
                  </a:lnTo>
                  <a:lnTo>
                    <a:pt x="2192748" y="380999"/>
                  </a:lnTo>
                  <a:lnTo>
                    <a:pt x="2199461" y="391288"/>
                  </a:lnTo>
                  <a:lnTo>
                    <a:pt x="2199869" y="393699"/>
                  </a:lnTo>
                  <a:close/>
                </a:path>
                <a:path w="3477260" h="2324100">
                  <a:moveTo>
                    <a:pt x="2215951" y="393699"/>
                  </a:moveTo>
                  <a:lnTo>
                    <a:pt x="2201035" y="393699"/>
                  </a:lnTo>
                  <a:lnTo>
                    <a:pt x="2199461" y="391288"/>
                  </a:lnTo>
                  <a:lnTo>
                    <a:pt x="2197720" y="380999"/>
                  </a:lnTo>
                  <a:lnTo>
                    <a:pt x="2211420" y="380999"/>
                  </a:lnTo>
                  <a:lnTo>
                    <a:pt x="2215951" y="393699"/>
                  </a:lnTo>
                  <a:close/>
                </a:path>
                <a:path w="3477260" h="2324100">
                  <a:moveTo>
                    <a:pt x="2232526" y="419099"/>
                  </a:moveTo>
                  <a:lnTo>
                    <a:pt x="2202692" y="419099"/>
                  </a:lnTo>
                  <a:lnTo>
                    <a:pt x="2202692" y="406399"/>
                  </a:lnTo>
                  <a:lnTo>
                    <a:pt x="2219422" y="406399"/>
                  </a:lnTo>
                  <a:lnTo>
                    <a:pt x="2217609" y="393699"/>
                  </a:lnTo>
                  <a:lnTo>
                    <a:pt x="2220924" y="380999"/>
                  </a:lnTo>
                  <a:lnTo>
                    <a:pt x="2235840" y="380999"/>
                  </a:lnTo>
                  <a:lnTo>
                    <a:pt x="2239724" y="393699"/>
                  </a:lnTo>
                  <a:lnTo>
                    <a:pt x="2230868" y="393699"/>
                  </a:lnTo>
                  <a:lnTo>
                    <a:pt x="2232526" y="419099"/>
                  </a:lnTo>
                  <a:close/>
                </a:path>
                <a:path w="3477260" h="2324100">
                  <a:moveTo>
                    <a:pt x="2307108" y="393699"/>
                  </a:moveTo>
                  <a:lnTo>
                    <a:pt x="2286805" y="393699"/>
                  </a:lnTo>
                  <a:lnTo>
                    <a:pt x="2289706" y="380999"/>
                  </a:lnTo>
                  <a:lnTo>
                    <a:pt x="2300479" y="380999"/>
                  </a:lnTo>
                  <a:lnTo>
                    <a:pt x="2307108" y="393699"/>
                  </a:lnTo>
                  <a:close/>
                </a:path>
                <a:path w="3477260" h="2324100">
                  <a:moveTo>
                    <a:pt x="2335284" y="393699"/>
                  </a:moveTo>
                  <a:lnTo>
                    <a:pt x="2317053" y="393699"/>
                  </a:lnTo>
                  <a:lnTo>
                    <a:pt x="2322931" y="380999"/>
                  </a:lnTo>
                  <a:lnTo>
                    <a:pt x="2334067" y="380999"/>
                  </a:lnTo>
                  <a:lnTo>
                    <a:pt x="2335284" y="393699"/>
                  </a:lnTo>
                  <a:close/>
                </a:path>
                <a:path w="3477260" h="2324100">
                  <a:moveTo>
                    <a:pt x="2360145" y="393699"/>
                  </a:moveTo>
                  <a:lnTo>
                    <a:pt x="2345229" y="393699"/>
                  </a:lnTo>
                  <a:lnTo>
                    <a:pt x="2341914" y="380999"/>
                  </a:lnTo>
                  <a:lnTo>
                    <a:pt x="2358488" y="380999"/>
                  </a:lnTo>
                  <a:lnTo>
                    <a:pt x="2360145" y="393699"/>
                  </a:lnTo>
                  <a:close/>
                </a:path>
                <a:path w="3477260" h="2324100">
                  <a:moveTo>
                    <a:pt x="2428099" y="393699"/>
                  </a:moveTo>
                  <a:lnTo>
                    <a:pt x="2416497" y="393699"/>
                  </a:lnTo>
                  <a:lnTo>
                    <a:pt x="2424784" y="380999"/>
                  </a:lnTo>
                  <a:lnTo>
                    <a:pt x="2428099" y="393699"/>
                  </a:lnTo>
                  <a:close/>
                </a:path>
                <a:path w="3477260" h="2324100">
                  <a:moveTo>
                    <a:pt x="2454618" y="393699"/>
                  </a:moveTo>
                  <a:lnTo>
                    <a:pt x="2452960" y="393699"/>
                  </a:lnTo>
                  <a:lnTo>
                    <a:pt x="2451303" y="380999"/>
                  </a:lnTo>
                  <a:lnTo>
                    <a:pt x="2455550" y="380999"/>
                  </a:lnTo>
                  <a:lnTo>
                    <a:pt x="2454618" y="393699"/>
                  </a:lnTo>
                  <a:close/>
                </a:path>
                <a:path w="3477260" h="2324100">
                  <a:moveTo>
                    <a:pt x="2479479" y="393699"/>
                  </a:moveTo>
                  <a:lnTo>
                    <a:pt x="2469534" y="393699"/>
                  </a:lnTo>
                  <a:lnTo>
                    <a:pt x="2466219" y="380999"/>
                  </a:lnTo>
                  <a:lnTo>
                    <a:pt x="2486108" y="380999"/>
                  </a:lnTo>
                  <a:lnTo>
                    <a:pt x="2479479" y="393699"/>
                  </a:lnTo>
                  <a:close/>
                </a:path>
                <a:path w="3477260" h="2324100">
                  <a:moveTo>
                    <a:pt x="2535571" y="393699"/>
                  </a:moveTo>
                  <a:lnTo>
                    <a:pt x="2522571" y="393699"/>
                  </a:lnTo>
                  <a:lnTo>
                    <a:pt x="2520914" y="380999"/>
                  </a:lnTo>
                  <a:lnTo>
                    <a:pt x="2539559" y="380999"/>
                  </a:lnTo>
                  <a:lnTo>
                    <a:pt x="2535571" y="393699"/>
                  </a:lnTo>
                  <a:close/>
                </a:path>
                <a:path w="3477260" h="2324100">
                  <a:moveTo>
                    <a:pt x="2560847" y="406399"/>
                  </a:moveTo>
                  <a:lnTo>
                    <a:pt x="2542719" y="406399"/>
                  </a:lnTo>
                  <a:lnTo>
                    <a:pt x="2545775" y="393699"/>
                  </a:lnTo>
                  <a:lnTo>
                    <a:pt x="2544532" y="380999"/>
                  </a:lnTo>
                  <a:lnTo>
                    <a:pt x="2561546" y="380999"/>
                  </a:lnTo>
                  <a:lnTo>
                    <a:pt x="2562556" y="393699"/>
                  </a:lnTo>
                  <a:lnTo>
                    <a:pt x="2555719" y="393699"/>
                  </a:lnTo>
                  <a:lnTo>
                    <a:pt x="2560847" y="406399"/>
                  </a:lnTo>
                  <a:close/>
                </a:path>
                <a:path w="3477260" h="2324100">
                  <a:moveTo>
                    <a:pt x="2605027" y="393699"/>
                  </a:moveTo>
                  <a:lnTo>
                    <a:pt x="2588867" y="393699"/>
                  </a:lnTo>
                  <a:lnTo>
                    <a:pt x="2592441" y="380999"/>
                  </a:lnTo>
                  <a:lnTo>
                    <a:pt x="2602127" y="380999"/>
                  </a:lnTo>
                  <a:lnTo>
                    <a:pt x="2605027" y="393699"/>
                  </a:lnTo>
                  <a:close/>
                </a:path>
                <a:path w="3477260" h="2324100">
                  <a:moveTo>
                    <a:pt x="2631416" y="393699"/>
                  </a:moveTo>
                  <a:lnTo>
                    <a:pt x="2619762" y="393699"/>
                  </a:lnTo>
                  <a:lnTo>
                    <a:pt x="2616836" y="380999"/>
                  </a:lnTo>
                  <a:lnTo>
                    <a:pt x="2634239" y="380999"/>
                  </a:lnTo>
                  <a:lnTo>
                    <a:pt x="2631416" y="393699"/>
                  </a:lnTo>
                  <a:close/>
                </a:path>
                <a:path w="3477260" h="2324100">
                  <a:moveTo>
                    <a:pt x="2668423" y="406399"/>
                  </a:moveTo>
                  <a:lnTo>
                    <a:pt x="2660136" y="406399"/>
                  </a:lnTo>
                  <a:lnTo>
                    <a:pt x="2660136" y="393699"/>
                  </a:lnTo>
                  <a:lnTo>
                    <a:pt x="2656821" y="380999"/>
                  </a:lnTo>
                  <a:lnTo>
                    <a:pt x="2673188" y="380999"/>
                  </a:lnTo>
                  <a:lnTo>
                    <a:pt x="2676166" y="393699"/>
                  </a:lnTo>
                  <a:lnTo>
                    <a:pt x="2673395" y="393699"/>
                  </a:lnTo>
                  <a:lnTo>
                    <a:pt x="2668423" y="406399"/>
                  </a:lnTo>
                  <a:close/>
                </a:path>
                <a:path w="3477260" h="2324100">
                  <a:moveTo>
                    <a:pt x="2731404" y="393699"/>
                  </a:moveTo>
                  <a:lnTo>
                    <a:pt x="2721460" y="393699"/>
                  </a:lnTo>
                  <a:lnTo>
                    <a:pt x="2716695" y="380999"/>
                  </a:lnTo>
                  <a:lnTo>
                    <a:pt x="2733061" y="380999"/>
                  </a:lnTo>
                  <a:lnTo>
                    <a:pt x="2731404" y="393699"/>
                  </a:lnTo>
                  <a:close/>
                </a:path>
                <a:path w="3477260" h="2324100">
                  <a:moveTo>
                    <a:pt x="2759580" y="393699"/>
                  </a:moveTo>
                  <a:lnTo>
                    <a:pt x="2743006" y="393699"/>
                  </a:lnTo>
                  <a:lnTo>
                    <a:pt x="2739691" y="380999"/>
                  </a:lnTo>
                  <a:lnTo>
                    <a:pt x="2752951" y="380999"/>
                  </a:lnTo>
                  <a:lnTo>
                    <a:pt x="2759580" y="393699"/>
                  </a:lnTo>
                  <a:close/>
                </a:path>
                <a:path w="3477260" h="2324100">
                  <a:moveTo>
                    <a:pt x="2762895" y="406399"/>
                  </a:moveTo>
                  <a:lnTo>
                    <a:pt x="2759580" y="393699"/>
                  </a:lnTo>
                  <a:lnTo>
                    <a:pt x="2771182" y="380999"/>
                  </a:lnTo>
                  <a:lnTo>
                    <a:pt x="2776724" y="393699"/>
                  </a:lnTo>
                  <a:lnTo>
                    <a:pt x="2762895" y="393699"/>
                  </a:lnTo>
                  <a:lnTo>
                    <a:pt x="2762895" y="406399"/>
                  </a:lnTo>
                  <a:close/>
                </a:path>
                <a:path w="3477260" h="2324100">
                  <a:moveTo>
                    <a:pt x="2822561" y="393699"/>
                  </a:moveTo>
                  <a:lnTo>
                    <a:pt x="2804330" y="393699"/>
                  </a:lnTo>
                  <a:lnTo>
                    <a:pt x="2807645" y="380999"/>
                  </a:lnTo>
                  <a:lnTo>
                    <a:pt x="2817382" y="380999"/>
                  </a:lnTo>
                  <a:lnTo>
                    <a:pt x="2822561" y="393699"/>
                  </a:lnTo>
                  <a:close/>
                </a:path>
                <a:path w="3477260" h="2324100">
                  <a:moveTo>
                    <a:pt x="2842450" y="406399"/>
                  </a:moveTo>
                  <a:lnTo>
                    <a:pt x="2829191" y="406399"/>
                  </a:lnTo>
                  <a:lnTo>
                    <a:pt x="2820904" y="393699"/>
                  </a:lnTo>
                  <a:lnTo>
                    <a:pt x="2822561" y="393699"/>
                  </a:lnTo>
                  <a:lnTo>
                    <a:pt x="2830849" y="380999"/>
                  </a:lnTo>
                  <a:lnTo>
                    <a:pt x="2835821" y="380999"/>
                  </a:lnTo>
                  <a:lnTo>
                    <a:pt x="2842450" y="406399"/>
                  </a:lnTo>
                  <a:close/>
                </a:path>
                <a:path w="3477260" h="2324100">
                  <a:moveTo>
                    <a:pt x="2871662" y="393699"/>
                  </a:moveTo>
                  <a:lnTo>
                    <a:pt x="2842968" y="393699"/>
                  </a:lnTo>
                  <a:lnTo>
                    <a:pt x="2840793" y="380999"/>
                  </a:lnTo>
                  <a:lnTo>
                    <a:pt x="2869823" y="380999"/>
                  </a:lnTo>
                  <a:lnTo>
                    <a:pt x="2871662" y="393699"/>
                  </a:lnTo>
                  <a:close/>
                </a:path>
                <a:path w="3477260" h="2324100">
                  <a:moveTo>
                    <a:pt x="2976700" y="393699"/>
                  </a:moveTo>
                  <a:lnTo>
                    <a:pt x="2961784" y="393699"/>
                  </a:lnTo>
                  <a:lnTo>
                    <a:pt x="2958676" y="380999"/>
                  </a:lnTo>
                  <a:lnTo>
                    <a:pt x="2975043" y="380999"/>
                  </a:lnTo>
                  <a:lnTo>
                    <a:pt x="2976700" y="393699"/>
                  </a:lnTo>
                  <a:close/>
                </a:path>
                <a:path w="3477260" h="2324100">
                  <a:moveTo>
                    <a:pt x="3031395" y="393699"/>
                  </a:moveTo>
                  <a:lnTo>
                    <a:pt x="3014821" y="393699"/>
                  </a:lnTo>
                  <a:lnTo>
                    <a:pt x="3015520" y="380999"/>
                  </a:lnTo>
                  <a:lnTo>
                    <a:pt x="3033052" y="380999"/>
                  </a:lnTo>
                  <a:lnTo>
                    <a:pt x="3031395" y="393699"/>
                  </a:lnTo>
                  <a:close/>
                </a:path>
                <a:path w="3477260" h="2324100">
                  <a:moveTo>
                    <a:pt x="1902701" y="393699"/>
                  </a:moveTo>
                  <a:lnTo>
                    <a:pt x="1901596" y="389466"/>
                  </a:lnTo>
                  <a:lnTo>
                    <a:pt x="1904625" y="383665"/>
                  </a:lnTo>
                  <a:lnTo>
                    <a:pt x="1904999" y="384897"/>
                  </a:lnTo>
                  <a:lnTo>
                    <a:pt x="1902701" y="393699"/>
                  </a:lnTo>
                  <a:close/>
                </a:path>
                <a:path w="3477260" h="2324100">
                  <a:moveTo>
                    <a:pt x="1519530" y="393699"/>
                  </a:moveTo>
                  <a:lnTo>
                    <a:pt x="1508239" y="393699"/>
                  </a:lnTo>
                  <a:lnTo>
                    <a:pt x="1513992" y="384882"/>
                  </a:lnTo>
                  <a:lnTo>
                    <a:pt x="1519530" y="393699"/>
                  </a:lnTo>
                  <a:close/>
                </a:path>
                <a:path w="3477260" h="2324100">
                  <a:moveTo>
                    <a:pt x="1061464" y="406399"/>
                  </a:moveTo>
                  <a:lnTo>
                    <a:pt x="1056388" y="406399"/>
                  </a:lnTo>
                  <a:lnTo>
                    <a:pt x="1059004" y="393699"/>
                  </a:lnTo>
                  <a:lnTo>
                    <a:pt x="1064468" y="393699"/>
                  </a:lnTo>
                  <a:lnTo>
                    <a:pt x="1061464" y="406399"/>
                  </a:lnTo>
                  <a:close/>
                </a:path>
                <a:path w="3477260" h="2324100">
                  <a:moveTo>
                    <a:pt x="1135322" y="406399"/>
                  </a:moveTo>
                  <a:lnTo>
                    <a:pt x="1096917" y="406399"/>
                  </a:lnTo>
                  <a:lnTo>
                    <a:pt x="1098652" y="393699"/>
                  </a:lnTo>
                  <a:lnTo>
                    <a:pt x="1143609" y="393699"/>
                  </a:lnTo>
                  <a:lnTo>
                    <a:pt x="1135322" y="406399"/>
                  </a:lnTo>
                  <a:close/>
                </a:path>
                <a:path w="3477260" h="2324100">
                  <a:moveTo>
                    <a:pt x="1201619" y="406399"/>
                  </a:moveTo>
                  <a:lnTo>
                    <a:pt x="1165156" y="406399"/>
                  </a:lnTo>
                  <a:lnTo>
                    <a:pt x="1161841" y="393699"/>
                  </a:lnTo>
                  <a:lnTo>
                    <a:pt x="1209906" y="393699"/>
                  </a:lnTo>
                  <a:lnTo>
                    <a:pt x="1201619" y="406399"/>
                  </a:lnTo>
                  <a:close/>
                </a:path>
                <a:path w="3477260" h="2324100">
                  <a:moveTo>
                    <a:pt x="1234767" y="406399"/>
                  </a:moveTo>
                  <a:lnTo>
                    <a:pt x="1213635" y="406399"/>
                  </a:lnTo>
                  <a:lnTo>
                    <a:pt x="1214101" y="393699"/>
                  </a:lnTo>
                  <a:lnTo>
                    <a:pt x="1233109" y="393699"/>
                  </a:lnTo>
                  <a:lnTo>
                    <a:pt x="1234767" y="406399"/>
                  </a:lnTo>
                  <a:close/>
                </a:path>
                <a:path w="3477260" h="2324100">
                  <a:moveTo>
                    <a:pt x="1304378" y="406399"/>
                  </a:moveTo>
                  <a:lnTo>
                    <a:pt x="1234767" y="406399"/>
                  </a:lnTo>
                  <a:lnTo>
                    <a:pt x="1241396" y="393699"/>
                  </a:lnTo>
                  <a:lnTo>
                    <a:pt x="1304378" y="393699"/>
                  </a:lnTo>
                  <a:lnTo>
                    <a:pt x="1304378" y="406399"/>
                  </a:lnTo>
                  <a:close/>
                </a:path>
                <a:path w="3477260" h="2324100">
                  <a:moveTo>
                    <a:pt x="1332554" y="406399"/>
                  </a:moveTo>
                  <a:lnTo>
                    <a:pt x="1327582" y="393699"/>
                  </a:lnTo>
                  <a:lnTo>
                    <a:pt x="1332554" y="393699"/>
                  </a:lnTo>
                  <a:lnTo>
                    <a:pt x="1332554" y="406399"/>
                  </a:lnTo>
                  <a:close/>
                </a:path>
                <a:path w="3477260" h="2324100">
                  <a:moveTo>
                    <a:pt x="1345813" y="406399"/>
                  </a:moveTo>
                  <a:lnTo>
                    <a:pt x="1339184" y="406399"/>
                  </a:lnTo>
                  <a:lnTo>
                    <a:pt x="1332554" y="393699"/>
                  </a:lnTo>
                  <a:lnTo>
                    <a:pt x="1345813" y="393699"/>
                  </a:lnTo>
                  <a:lnTo>
                    <a:pt x="1345813" y="406399"/>
                  </a:lnTo>
                  <a:close/>
                </a:path>
                <a:path w="3477260" h="2324100">
                  <a:moveTo>
                    <a:pt x="1369017" y="406399"/>
                  </a:moveTo>
                  <a:lnTo>
                    <a:pt x="1345813" y="406399"/>
                  </a:lnTo>
                  <a:lnTo>
                    <a:pt x="1350785" y="393699"/>
                  </a:lnTo>
                  <a:lnTo>
                    <a:pt x="1364045" y="393699"/>
                  </a:lnTo>
                  <a:lnTo>
                    <a:pt x="1369017" y="406399"/>
                  </a:lnTo>
                  <a:close/>
                </a:path>
                <a:path w="3477260" h="2324100">
                  <a:moveTo>
                    <a:pt x="1380619" y="406399"/>
                  </a:moveTo>
                  <a:lnTo>
                    <a:pt x="1370674" y="406399"/>
                  </a:lnTo>
                  <a:lnTo>
                    <a:pt x="1365702" y="393699"/>
                  </a:lnTo>
                  <a:lnTo>
                    <a:pt x="1388906" y="393699"/>
                  </a:lnTo>
                  <a:lnTo>
                    <a:pt x="1380619" y="406399"/>
                  </a:lnTo>
                  <a:close/>
                </a:path>
                <a:path w="3477260" h="2324100">
                  <a:moveTo>
                    <a:pt x="1456859" y="406399"/>
                  </a:moveTo>
                  <a:lnTo>
                    <a:pt x="1438576" y="406399"/>
                  </a:lnTo>
                  <a:lnTo>
                    <a:pt x="1438628" y="393699"/>
                  </a:lnTo>
                  <a:lnTo>
                    <a:pt x="1450230" y="393699"/>
                  </a:lnTo>
                  <a:lnTo>
                    <a:pt x="1456859" y="406399"/>
                  </a:lnTo>
                  <a:close/>
                </a:path>
                <a:path w="3477260" h="2324100">
                  <a:moveTo>
                    <a:pt x="1461831" y="406399"/>
                  </a:moveTo>
                  <a:lnTo>
                    <a:pt x="1458750" y="406399"/>
                  </a:lnTo>
                  <a:lnTo>
                    <a:pt x="1463489" y="393699"/>
                  </a:lnTo>
                  <a:lnTo>
                    <a:pt x="1467813" y="393699"/>
                  </a:lnTo>
                  <a:lnTo>
                    <a:pt x="1461831" y="406399"/>
                  </a:lnTo>
                  <a:close/>
                </a:path>
                <a:path w="3477260" h="2324100">
                  <a:moveTo>
                    <a:pt x="1488350" y="419099"/>
                  </a:moveTo>
                  <a:lnTo>
                    <a:pt x="1481720" y="419099"/>
                  </a:lnTo>
                  <a:lnTo>
                    <a:pt x="1473433" y="406399"/>
                  </a:lnTo>
                  <a:lnTo>
                    <a:pt x="1476748" y="393699"/>
                  </a:lnTo>
                  <a:lnTo>
                    <a:pt x="1488350" y="393699"/>
                  </a:lnTo>
                  <a:lnTo>
                    <a:pt x="1496637" y="406399"/>
                  </a:lnTo>
                  <a:lnTo>
                    <a:pt x="1488350" y="419099"/>
                  </a:lnTo>
                  <a:close/>
                </a:path>
                <a:path w="3477260" h="2324100">
                  <a:moveTo>
                    <a:pt x="1521809" y="406399"/>
                  </a:moveTo>
                  <a:lnTo>
                    <a:pt x="1511553" y="406399"/>
                  </a:lnTo>
                  <a:lnTo>
                    <a:pt x="1506581" y="393699"/>
                  </a:lnTo>
                  <a:lnTo>
                    <a:pt x="1520669" y="393699"/>
                  </a:lnTo>
                  <a:lnTo>
                    <a:pt x="1521809" y="406399"/>
                  </a:lnTo>
                  <a:close/>
                </a:path>
                <a:path w="3477260" h="2324100">
                  <a:moveTo>
                    <a:pt x="1588347" y="397933"/>
                  </a:moveTo>
                  <a:lnTo>
                    <a:pt x="1586137" y="393699"/>
                  </a:lnTo>
                  <a:lnTo>
                    <a:pt x="1589452" y="393699"/>
                  </a:lnTo>
                  <a:lnTo>
                    <a:pt x="1588347" y="397933"/>
                  </a:lnTo>
                  <a:close/>
                </a:path>
                <a:path w="3477260" h="2324100">
                  <a:moveTo>
                    <a:pt x="1617627" y="406399"/>
                  </a:moveTo>
                  <a:lnTo>
                    <a:pt x="1603695" y="406399"/>
                  </a:lnTo>
                  <a:lnTo>
                    <a:pt x="1610998" y="393699"/>
                  </a:lnTo>
                  <a:lnTo>
                    <a:pt x="1617627" y="406399"/>
                  </a:lnTo>
                  <a:close/>
                </a:path>
                <a:path w="3477260" h="2324100">
                  <a:moveTo>
                    <a:pt x="1681852" y="406399"/>
                  </a:moveTo>
                  <a:lnTo>
                    <a:pt x="1625163" y="406399"/>
                  </a:lnTo>
                  <a:lnTo>
                    <a:pt x="1625707" y="393699"/>
                  </a:lnTo>
                  <a:lnTo>
                    <a:pt x="1684390" y="393699"/>
                  </a:lnTo>
                  <a:lnTo>
                    <a:pt x="1681852" y="406399"/>
                  </a:lnTo>
                  <a:close/>
                </a:path>
                <a:path w="3477260" h="2324100">
                  <a:moveTo>
                    <a:pt x="1688422" y="413656"/>
                  </a:moveTo>
                  <a:lnTo>
                    <a:pt x="1685581" y="406399"/>
                  </a:lnTo>
                  <a:lnTo>
                    <a:pt x="1689181" y="393699"/>
                  </a:lnTo>
                  <a:lnTo>
                    <a:pt x="1710442" y="393699"/>
                  </a:lnTo>
                  <a:lnTo>
                    <a:pt x="1705470" y="406399"/>
                  </a:lnTo>
                  <a:lnTo>
                    <a:pt x="1692211" y="406399"/>
                  </a:lnTo>
                  <a:lnTo>
                    <a:pt x="1688422" y="413656"/>
                  </a:lnTo>
                  <a:close/>
                </a:path>
                <a:path w="3477260" h="2324100">
                  <a:moveTo>
                    <a:pt x="1761407" y="409575"/>
                  </a:moveTo>
                  <a:lnTo>
                    <a:pt x="1760164" y="406399"/>
                  </a:lnTo>
                  <a:lnTo>
                    <a:pt x="1722044" y="406399"/>
                  </a:lnTo>
                  <a:lnTo>
                    <a:pt x="1717823" y="393699"/>
                  </a:lnTo>
                  <a:lnTo>
                    <a:pt x="1765395" y="393699"/>
                  </a:lnTo>
                  <a:lnTo>
                    <a:pt x="1761822" y="406399"/>
                  </a:lnTo>
                  <a:lnTo>
                    <a:pt x="1761407" y="409575"/>
                  </a:lnTo>
                  <a:close/>
                </a:path>
                <a:path w="3477260" h="2324100">
                  <a:moveTo>
                    <a:pt x="1809886" y="419099"/>
                  </a:moveTo>
                  <a:lnTo>
                    <a:pt x="1765136" y="419099"/>
                  </a:lnTo>
                  <a:lnTo>
                    <a:pt x="1773424" y="406399"/>
                  </a:lnTo>
                  <a:lnTo>
                    <a:pt x="1773424" y="393699"/>
                  </a:lnTo>
                  <a:lnTo>
                    <a:pt x="1786683" y="393699"/>
                  </a:lnTo>
                  <a:lnTo>
                    <a:pt x="1789997" y="406399"/>
                  </a:lnTo>
                  <a:lnTo>
                    <a:pt x="1809886" y="406399"/>
                  </a:lnTo>
                  <a:lnTo>
                    <a:pt x="1809886" y="419099"/>
                  </a:lnTo>
                  <a:close/>
                </a:path>
                <a:path w="3477260" h="2324100">
                  <a:moveTo>
                    <a:pt x="1819831" y="406399"/>
                  </a:moveTo>
                  <a:lnTo>
                    <a:pt x="1801366" y="406399"/>
                  </a:lnTo>
                  <a:lnTo>
                    <a:pt x="1805536" y="393699"/>
                  </a:lnTo>
                  <a:lnTo>
                    <a:pt x="1816516" y="393699"/>
                  </a:lnTo>
                  <a:lnTo>
                    <a:pt x="1819831" y="406399"/>
                  </a:lnTo>
                  <a:close/>
                </a:path>
                <a:path w="3477260" h="2324100">
                  <a:moveTo>
                    <a:pt x="1838062" y="406399"/>
                  </a:moveTo>
                  <a:lnTo>
                    <a:pt x="1819831" y="406399"/>
                  </a:lnTo>
                  <a:lnTo>
                    <a:pt x="1828118" y="393699"/>
                  </a:lnTo>
                  <a:lnTo>
                    <a:pt x="1844692" y="393699"/>
                  </a:lnTo>
                  <a:lnTo>
                    <a:pt x="1838062" y="406399"/>
                  </a:lnTo>
                  <a:close/>
                </a:path>
                <a:path w="3477260" h="2324100">
                  <a:moveTo>
                    <a:pt x="1862923" y="406399"/>
                  </a:moveTo>
                  <a:lnTo>
                    <a:pt x="1849664" y="406399"/>
                  </a:lnTo>
                  <a:lnTo>
                    <a:pt x="1846349" y="393699"/>
                  </a:lnTo>
                  <a:lnTo>
                    <a:pt x="1861266" y="393699"/>
                  </a:lnTo>
                  <a:lnTo>
                    <a:pt x="1862923" y="406399"/>
                  </a:lnTo>
                  <a:close/>
                </a:path>
                <a:path w="3477260" h="2324100">
                  <a:moveTo>
                    <a:pt x="1872867" y="406399"/>
                  </a:moveTo>
                  <a:lnTo>
                    <a:pt x="1862923" y="406399"/>
                  </a:lnTo>
                  <a:lnTo>
                    <a:pt x="1861266" y="393699"/>
                  </a:lnTo>
                  <a:lnTo>
                    <a:pt x="1866238" y="393699"/>
                  </a:lnTo>
                  <a:lnTo>
                    <a:pt x="1872867" y="406399"/>
                  </a:lnTo>
                  <a:close/>
                </a:path>
                <a:path w="3477260" h="2324100">
                  <a:moveTo>
                    <a:pt x="1902701" y="406399"/>
                  </a:moveTo>
                  <a:lnTo>
                    <a:pt x="1881155" y="406399"/>
                  </a:lnTo>
                  <a:lnTo>
                    <a:pt x="1875018" y="393699"/>
                  </a:lnTo>
                  <a:lnTo>
                    <a:pt x="1906016" y="393699"/>
                  </a:lnTo>
                  <a:lnTo>
                    <a:pt x="1902701" y="406399"/>
                  </a:lnTo>
                  <a:close/>
                </a:path>
                <a:path w="3477260" h="2324100">
                  <a:moveTo>
                    <a:pt x="1924248" y="406399"/>
                  </a:moveTo>
                  <a:lnTo>
                    <a:pt x="1924248" y="393699"/>
                  </a:lnTo>
                  <a:lnTo>
                    <a:pt x="1929220" y="393699"/>
                  </a:lnTo>
                  <a:lnTo>
                    <a:pt x="1924248" y="406399"/>
                  </a:lnTo>
                  <a:close/>
                </a:path>
                <a:path w="3477260" h="2324100">
                  <a:moveTo>
                    <a:pt x="2018720" y="419099"/>
                  </a:moveTo>
                  <a:lnTo>
                    <a:pt x="2017063" y="406399"/>
                  </a:lnTo>
                  <a:lnTo>
                    <a:pt x="2028664" y="393699"/>
                  </a:lnTo>
                  <a:lnTo>
                    <a:pt x="2033636" y="393699"/>
                  </a:lnTo>
                  <a:lnTo>
                    <a:pt x="2022035" y="406399"/>
                  </a:lnTo>
                  <a:lnTo>
                    <a:pt x="2020377" y="406399"/>
                  </a:lnTo>
                  <a:lnTo>
                    <a:pt x="2018720" y="419099"/>
                  </a:lnTo>
                  <a:close/>
                </a:path>
                <a:path w="3477260" h="2324100">
                  <a:moveTo>
                    <a:pt x="2114436" y="406399"/>
                  </a:moveTo>
                  <a:lnTo>
                    <a:pt x="2035734" y="406399"/>
                  </a:lnTo>
                  <a:lnTo>
                    <a:pt x="2043581" y="393699"/>
                  </a:lnTo>
                  <a:lnTo>
                    <a:pt x="2112778" y="393699"/>
                  </a:lnTo>
                  <a:lnTo>
                    <a:pt x="2114436" y="406399"/>
                  </a:lnTo>
                  <a:close/>
                </a:path>
                <a:path w="3477260" h="2324100">
                  <a:moveTo>
                    <a:pt x="2191090" y="406399"/>
                  </a:moveTo>
                  <a:lnTo>
                    <a:pt x="2167887" y="406399"/>
                  </a:lnTo>
                  <a:lnTo>
                    <a:pt x="2164572" y="393699"/>
                  </a:lnTo>
                  <a:lnTo>
                    <a:pt x="2197720" y="393699"/>
                  </a:lnTo>
                  <a:lnTo>
                    <a:pt x="2191090" y="406399"/>
                  </a:lnTo>
                  <a:close/>
                </a:path>
                <a:path w="3477260" h="2324100">
                  <a:moveTo>
                    <a:pt x="2215900" y="406399"/>
                  </a:moveTo>
                  <a:lnTo>
                    <a:pt x="2205023" y="406399"/>
                  </a:lnTo>
                  <a:lnTo>
                    <a:pt x="2197720" y="393699"/>
                  </a:lnTo>
                  <a:lnTo>
                    <a:pt x="2217609" y="393699"/>
                  </a:lnTo>
                  <a:lnTo>
                    <a:pt x="2215900" y="406399"/>
                  </a:lnTo>
                  <a:close/>
                </a:path>
                <a:path w="3477260" h="2324100">
                  <a:moveTo>
                    <a:pt x="2264741" y="406399"/>
                  </a:moveTo>
                  <a:lnTo>
                    <a:pt x="2235841" y="406399"/>
                  </a:lnTo>
                  <a:lnTo>
                    <a:pt x="2230868" y="393699"/>
                  </a:lnTo>
                  <a:lnTo>
                    <a:pt x="2264845" y="393699"/>
                  </a:lnTo>
                  <a:lnTo>
                    <a:pt x="2264741" y="406399"/>
                  </a:lnTo>
                  <a:close/>
                </a:path>
                <a:path w="3477260" h="2324100">
                  <a:moveTo>
                    <a:pt x="2283905" y="406399"/>
                  </a:moveTo>
                  <a:lnTo>
                    <a:pt x="2266503" y="406399"/>
                  </a:lnTo>
                  <a:lnTo>
                    <a:pt x="2266451" y="393699"/>
                  </a:lnTo>
                  <a:lnTo>
                    <a:pt x="2280590" y="393699"/>
                  </a:lnTo>
                  <a:lnTo>
                    <a:pt x="2283905" y="406399"/>
                  </a:lnTo>
                  <a:close/>
                </a:path>
                <a:path w="3477260" h="2324100">
                  <a:moveTo>
                    <a:pt x="2373404" y="406399"/>
                  </a:moveTo>
                  <a:lnTo>
                    <a:pt x="2360145" y="406399"/>
                  </a:lnTo>
                  <a:lnTo>
                    <a:pt x="2356830" y="393699"/>
                  </a:lnTo>
                  <a:lnTo>
                    <a:pt x="2375062" y="393699"/>
                  </a:lnTo>
                  <a:lnTo>
                    <a:pt x="2376056" y="396240"/>
                  </a:lnTo>
                  <a:lnTo>
                    <a:pt x="2373404" y="406399"/>
                  </a:lnTo>
                  <a:close/>
                </a:path>
                <a:path w="3477260" h="2324100">
                  <a:moveTo>
                    <a:pt x="2380034" y="406399"/>
                  </a:moveTo>
                  <a:lnTo>
                    <a:pt x="2376056" y="396240"/>
                  </a:lnTo>
                  <a:lnTo>
                    <a:pt x="2376719" y="393699"/>
                  </a:lnTo>
                  <a:lnTo>
                    <a:pt x="2396608" y="393699"/>
                  </a:lnTo>
                  <a:lnTo>
                    <a:pt x="2380034" y="406399"/>
                  </a:lnTo>
                  <a:close/>
                </a:path>
                <a:path w="3477260" h="2324100">
                  <a:moveTo>
                    <a:pt x="2403238" y="444499"/>
                  </a:moveTo>
                  <a:lnTo>
                    <a:pt x="2399923" y="444499"/>
                  </a:lnTo>
                  <a:lnTo>
                    <a:pt x="2394951" y="431799"/>
                  </a:lnTo>
                  <a:lnTo>
                    <a:pt x="2396608" y="431799"/>
                  </a:lnTo>
                  <a:lnTo>
                    <a:pt x="2397541" y="419099"/>
                  </a:lnTo>
                  <a:lnTo>
                    <a:pt x="2395676" y="419099"/>
                  </a:lnTo>
                  <a:lnTo>
                    <a:pt x="2396608" y="406399"/>
                  </a:lnTo>
                  <a:lnTo>
                    <a:pt x="2397385" y="393699"/>
                  </a:lnTo>
                  <a:lnTo>
                    <a:pt x="2429756" y="393699"/>
                  </a:lnTo>
                  <a:lnTo>
                    <a:pt x="2421780" y="406399"/>
                  </a:lnTo>
                  <a:lnTo>
                    <a:pt x="2412043" y="406399"/>
                  </a:lnTo>
                  <a:lnTo>
                    <a:pt x="2411572" y="417945"/>
                  </a:lnTo>
                  <a:lnTo>
                    <a:pt x="2411525" y="431799"/>
                  </a:lnTo>
                  <a:lnTo>
                    <a:pt x="2403238" y="444499"/>
                  </a:lnTo>
                  <a:close/>
                </a:path>
                <a:path w="3477260" h="2324100">
                  <a:moveTo>
                    <a:pt x="2479479" y="406399"/>
                  </a:moveTo>
                  <a:lnTo>
                    <a:pt x="2459590" y="406399"/>
                  </a:lnTo>
                  <a:lnTo>
                    <a:pt x="2463630" y="393699"/>
                  </a:lnTo>
                  <a:lnTo>
                    <a:pt x="2473574" y="393699"/>
                  </a:lnTo>
                  <a:lnTo>
                    <a:pt x="2479479" y="406399"/>
                  </a:lnTo>
                  <a:close/>
                </a:path>
                <a:path w="3477260" h="2324100">
                  <a:moveTo>
                    <a:pt x="2489423" y="419099"/>
                  </a:moveTo>
                  <a:lnTo>
                    <a:pt x="2482793" y="419099"/>
                  </a:lnTo>
                  <a:lnTo>
                    <a:pt x="2480126" y="406399"/>
                  </a:lnTo>
                  <a:lnTo>
                    <a:pt x="2479479" y="406399"/>
                  </a:lnTo>
                  <a:lnTo>
                    <a:pt x="2482793" y="393699"/>
                  </a:lnTo>
                  <a:lnTo>
                    <a:pt x="2491080" y="393699"/>
                  </a:lnTo>
                  <a:lnTo>
                    <a:pt x="2497710" y="406399"/>
                  </a:lnTo>
                  <a:lnTo>
                    <a:pt x="2489423" y="419099"/>
                  </a:lnTo>
                  <a:close/>
                </a:path>
                <a:path w="3477260" h="2324100">
                  <a:moveTo>
                    <a:pt x="2515941" y="419099"/>
                  </a:moveTo>
                  <a:lnTo>
                    <a:pt x="2514283" y="419099"/>
                  </a:lnTo>
                  <a:lnTo>
                    <a:pt x="2510218" y="406399"/>
                  </a:lnTo>
                  <a:lnTo>
                    <a:pt x="2511590" y="393699"/>
                  </a:lnTo>
                  <a:lnTo>
                    <a:pt x="2522571" y="393699"/>
                  </a:lnTo>
                  <a:lnTo>
                    <a:pt x="2526663" y="406399"/>
                  </a:lnTo>
                  <a:lnTo>
                    <a:pt x="2524902" y="406399"/>
                  </a:lnTo>
                  <a:lnTo>
                    <a:pt x="2515941" y="419099"/>
                  </a:lnTo>
                  <a:close/>
                </a:path>
                <a:path w="3477260" h="2324100">
                  <a:moveTo>
                    <a:pt x="2631261" y="406399"/>
                  </a:moveTo>
                  <a:lnTo>
                    <a:pt x="2615179" y="406399"/>
                  </a:lnTo>
                  <a:lnTo>
                    <a:pt x="2619141" y="393699"/>
                  </a:lnTo>
                  <a:lnTo>
                    <a:pt x="2626988" y="393699"/>
                  </a:lnTo>
                  <a:lnTo>
                    <a:pt x="2631261" y="406399"/>
                  </a:lnTo>
                  <a:close/>
                </a:path>
                <a:path w="3477260" h="2324100">
                  <a:moveTo>
                    <a:pt x="2723117" y="406399"/>
                  </a:moveTo>
                  <a:lnTo>
                    <a:pt x="2701571" y="406399"/>
                  </a:lnTo>
                  <a:lnTo>
                    <a:pt x="2696599" y="393699"/>
                  </a:lnTo>
                  <a:lnTo>
                    <a:pt x="2719802" y="393699"/>
                  </a:lnTo>
                  <a:lnTo>
                    <a:pt x="2723117" y="406399"/>
                  </a:lnTo>
                  <a:close/>
                </a:path>
                <a:path w="3477260" h="2324100">
                  <a:moveTo>
                    <a:pt x="2767867" y="406399"/>
                  </a:moveTo>
                  <a:lnTo>
                    <a:pt x="2762895" y="393699"/>
                  </a:lnTo>
                  <a:lnTo>
                    <a:pt x="2775377" y="393699"/>
                  </a:lnTo>
                  <a:lnTo>
                    <a:pt x="2767867" y="406399"/>
                  </a:lnTo>
                  <a:close/>
                </a:path>
                <a:path w="3477260" h="2324100">
                  <a:moveTo>
                    <a:pt x="2822561" y="406399"/>
                  </a:moveTo>
                  <a:lnTo>
                    <a:pt x="2790812" y="406399"/>
                  </a:lnTo>
                  <a:lnTo>
                    <a:pt x="2791899" y="393699"/>
                  </a:lnTo>
                  <a:lnTo>
                    <a:pt x="2820904" y="393699"/>
                  </a:lnTo>
                  <a:lnTo>
                    <a:pt x="2822561" y="406399"/>
                  </a:lnTo>
                  <a:close/>
                </a:path>
                <a:path w="3477260" h="2324100">
                  <a:moveTo>
                    <a:pt x="2895487" y="406399"/>
                  </a:moveTo>
                  <a:lnTo>
                    <a:pt x="2877256" y="406399"/>
                  </a:lnTo>
                  <a:lnTo>
                    <a:pt x="2873941" y="393699"/>
                  </a:lnTo>
                  <a:lnTo>
                    <a:pt x="2890515" y="393699"/>
                  </a:lnTo>
                  <a:lnTo>
                    <a:pt x="2895487" y="406399"/>
                  </a:lnTo>
                  <a:close/>
                </a:path>
                <a:path w="3477260" h="2324100">
                  <a:moveTo>
                    <a:pt x="2993274" y="406399"/>
                  </a:moveTo>
                  <a:lnTo>
                    <a:pt x="2979057" y="406399"/>
                  </a:lnTo>
                  <a:lnTo>
                    <a:pt x="2975043" y="393699"/>
                  </a:lnTo>
                  <a:lnTo>
                    <a:pt x="2993223" y="393699"/>
                  </a:lnTo>
                  <a:lnTo>
                    <a:pt x="2993274" y="406399"/>
                  </a:lnTo>
                  <a:close/>
                </a:path>
                <a:path w="3477260" h="2324100">
                  <a:moveTo>
                    <a:pt x="3030307" y="406399"/>
                  </a:moveTo>
                  <a:lnTo>
                    <a:pt x="3014821" y="406399"/>
                  </a:lnTo>
                  <a:lnTo>
                    <a:pt x="3015986" y="393699"/>
                  </a:lnTo>
                  <a:lnTo>
                    <a:pt x="3029737" y="393699"/>
                  </a:lnTo>
                  <a:lnTo>
                    <a:pt x="3030307" y="406399"/>
                  </a:lnTo>
                  <a:close/>
                </a:path>
                <a:path w="3477260" h="2324100">
                  <a:moveTo>
                    <a:pt x="3077802" y="406399"/>
                  </a:moveTo>
                  <a:lnTo>
                    <a:pt x="3064543" y="406399"/>
                  </a:lnTo>
                  <a:lnTo>
                    <a:pt x="3059571" y="393699"/>
                  </a:lnTo>
                  <a:lnTo>
                    <a:pt x="3077802" y="393699"/>
                  </a:lnTo>
                  <a:lnTo>
                    <a:pt x="3077802" y="406399"/>
                  </a:lnTo>
                  <a:close/>
                </a:path>
                <a:path w="3477260" h="2324100">
                  <a:moveTo>
                    <a:pt x="3135811" y="419099"/>
                  </a:moveTo>
                  <a:lnTo>
                    <a:pt x="3130839" y="419099"/>
                  </a:lnTo>
                  <a:lnTo>
                    <a:pt x="3129181" y="406399"/>
                  </a:lnTo>
                  <a:lnTo>
                    <a:pt x="3117580" y="406399"/>
                  </a:lnTo>
                  <a:lnTo>
                    <a:pt x="3124209" y="393699"/>
                  </a:lnTo>
                  <a:lnTo>
                    <a:pt x="3132496" y="393699"/>
                  </a:lnTo>
                  <a:lnTo>
                    <a:pt x="3139126" y="406399"/>
                  </a:lnTo>
                  <a:lnTo>
                    <a:pt x="3135811" y="419099"/>
                  </a:lnTo>
                  <a:close/>
                </a:path>
                <a:path w="3477260" h="2324100">
                  <a:moveTo>
                    <a:pt x="3153214" y="400049"/>
                  </a:moveTo>
                  <a:lnTo>
                    <a:pt x="3149070" y="393699"/>
                  </a:lnTo>
                  <a:lnTo>
                    <a:pt x="3150728" y="393699"/>
                  </a:lnTo>
                  <a:lnTo>
                    <a:pt x="3153214" y="400049"/>
                  </a:lnTo>
                  <a:close/>
                </a:path>
                <a:path w="3477260" h="2324100">
                  <a:moveTo>
                    <a:pt x="1592766" y="406399"/>
                  </a:moveTo>
                  <a:lnTo>
                    <a:pt x="1586137" y="406399"/>
                  </a:lnTo>
                  <a:lnTo>
                    <a:pt x="1588347" y="397933"/>
                  </a:lnTo>
                  <a:lnTo>
                    <a:pt x="1592766" y="406399"/>
                  </a:lnTo>
                  <a:close/>
                </a:path>
                <a:path w="3477260" h="2324100">
                  <a:moveTo>
                    <a:pt x="1586137" y="406399"/>
                  </a:moveTo>
                  <a:lnTo>
                    <a:pt x="1581164" y="406399"/>
                  </a:lnTo>
                  <a:lnTo>
                    <a:pt x="1584148" y="398779"/>
                  </a:lnTo>
                  <a:lnTo>
                    <a:pt x="1586137" y="406399"/>
                  </a:lnTo>
                  <a:close/>
                </a:path>
                <a:path w="3477260" h="2324100">
                  <a:moveTo>
                    <a:pt x="3157357" y="406399"/>
                  </a:moveTo>
                  <a:lnTo>
                    <a:pt x="3155700" y="406399"/>
                  </a:lnTo>
                  <a:lnTo>
                    <a:pt x="3153214" y="400049"/>
                  </a:lnTo>
                  <a:lnTo>
                    <a:pt x="3157357" y="406399"/>
                  </a:lnTo>
                  <a:close/>
                </a:path>
                <a:path w="3477260" h="2324100">
                  <a:moveTo>
                    <a:pt x="1073998" y="419099"/>
                  </a:moveTo>
                  <a:lnTo>
                    <a:pt x="1054110" y="419099"/>
                  </a:lnTo>
                  <a:lnTo>
                    <a:pt x="1054705" y="406399"/>
                  </a:lnTo>
                  <a:lnTo>
                    <a:pt x="1068871" y="406399"/>
                  </a:lnTo>
                  <a:lnTo>
                    <a:pt x="1073998" y="419099"/>
                  </a:lnTo>
                  <a:close/>
                </a:path>
                <a:path w="3477260" h="2324100">
                  <a:moveTo>
                    <a:pt x="1108804" y="419099"/>
                  </a:moveTo>
                  <a:lnTo>
                    <a:pt x="1073998" y="419099"/>
                  </a:lnTo>
                  <a:lnTo>
                    <a:pt x="1074542" y="406399"/>
                  </a:lnTo>
                  <a:lnTo>
                    <a:pt x="1112818" y="406399"/>
                  </a:lnTo>
                  <a:lnTo>
                    <a:pt x="1108804" y="419099"/>
                  </a:lnTo>
                  <a:close/>
                </a:path>
                <a:path w="3477260" h="2324100">
                  <a:moveTo>
                    <a:pt x="1151896" y="419099"/>
                  </a:moveTo>
                  <a:lnTo>
                    <a:pt x="1131749" y="419099"/>
                  </a:lnTo>
                  <a:lnTo>
                    <a:pt x="1136151" y="406399"/>
                  </a:lnTo>
                  <a:lnTo>
                    <a:pt x="1145267" y="406399"/>
                  </a:lnTo>
                  <a:lnTo>
                    <a:pt x="1151896" y="419099"/>
                  </a:lnTo>
                  <a:close/>
                </a:path>
                <a:path w="3477260" h="2324100">
                  <a:moveTo>
                    <a:pt x="1193746" y="419099"/>
                  </a:moveTo>
                  <a:lnTo>
                    <a:pt x="1160183" y="419099"/>
                  </a:lnTo>
                  <a:lnTo>
                    <a:pt x="1158526" y="406399"/>
                  </a:lnTo>
                  <a:lnTo>
                    <a:pt x="1190897" y="406399"/>
                  </a:lnTo>
                  <a:lnTo>
                    <a:pt x="1193746" y="419099"/>
                  </a:lnTo>
                  <a:close/>
                </a:path>
                <a:path w="3477260" h="2324100">
                  <a:moveTo>
                    <a:pt x="1228137" y="419099"/>
                  </a:moveTo>
                  <a:lnTo>
                    <a:pt x="1201619" y="419099"/>
                  </a:lnTo>
                  <a:lnTo>
                    <a:pt x="1201619" y="406399"/>
                  </a:lnTo>
                  <a:lnTo>
                    <a:pt x="1228137" y="406399"/>
                  </a:lnTo>
                  <a:lnTo>
                    <a:pt x="1228137" y="419099"/>
                  </a:lnTo>
                  <a:close/>
                </a:path>
                <a:path w="3477260" h="2324100">
                  <a:moveTo>
                    <a:pt x="1262943" y="419099"/>
                  </a:moveTo>
                  <a:lnTo>
                    <a:pt x="1233109" y="419099"/>
                  </a:lnTo>
                  <a:lnTo>
                    <a:pt x="1229795" y="406399"/>
                  </a:lnTo>
                  <a:lnTo>
                    <a:pt x="1262943" y="406399"/>
                  </a:lnTo>
                  <a:lnTo>
                    <a:pt x="1262943" y="419099"/>
                  </a:lnTo>
                  <a:close/>
                </a:path>
                <a:path w="3477260" h="2324100">
                  <a:moveTo>
                    <a:pt x="1296091" y="431799"/>
                  </a:moveTo>
                  <a:lnTo>
                    <a:pt x="1244711" y="431799"/>
                  </a:lnTo>
                  <a:lnTo>
                    <a:pt x="1242870" y="428977"/>
                  </a:lnTo>
                  <a:lnTo>
                    <a:pt x="1248026" y="419099"/>
                  </a:lnTo>
                  <a:lnTo>
                    <a:pt x="1271230" y="419099"/>
                  </a:lnTo>
                  <a:lnTo>
                    <a:pt x="1264600" y="406399"/>
                  </a:lnTo>
                  <a:lnTo>
                    <a:pt x="1284489" y="406399"/>
                  </a:lnTo>
                  <a:lnTo>
                    <a:pt x="1289514" y="419201"/>
                  </a:lnTo>
                  <a:lnTo>
                    <a:pt x="1296091" y="431799"/>
                  </a:lnTo>
                  <a:close/>
                </a:path>
                <a:path w="3477260" h="2324100">
                  <a:moveTo>
                    <a:pt x="1314322" y="431799"/>
                  </a:moveTo>
                  <a:lnTo>
                    <a:pt x="1296091" y="431799"/>
                  </a:lnTo>
                  <a:lnTo>
                    <a:pt x="1292776" y="419099"/>
                  </a:lnTo>
                  <a:lnTo>
                    <a:pt x="1294433" y="406399"/>
                  </a:lnTo>
                  <a:lnTo>
                    <a:pt x="1311008" y="406399"/>
                  </a:lnTo>
                  <a:lnTo>
                    <a:pt x="1311008" y="419099"/>
                  </a:lnTo>
                  <a:lnTo>
                    <a:pt x="1312665" y="419099"/>
                  </a:lnTo>
                  <a:lnTo>
                    <a:pt x="1314322" y="431799"/>
                  </a:lnTo>
                  <a:close/>
                </a:path>
                <a:path w="3477260" h="2324100">
                  <a:moveTo>
                    <a:pt x="1387248" y="419099"/>
                  </a:moveTo>
                  <a:lnTo>
                    <a:pt x="1314322" y="419099"/>
                  </a:lnTo>
                  <a:lnTo>
                    <a:pt x="1312665" y="406399"/>
                  </a:lnTo>
                  <a:lnTo>
                    <a:pt x="1383933" y="406399"/>
                  </a:lnTo>
                  <a:lnTo>
                    <a:pt x="1387248" y="419099"/>
                  </a:lnTo>
                  <a:close/>
                </a:path>
                <a:path w="3477260" h="2324100">
                  <a:moveTo>
                    <a:pt x="1425368" y="419099"/>
                  </a:moveTo>
                  <a:lnTo>
                    <a:pt x="1412109" y="419099"/>
                  </a:lnTo>
                  <a:lnTo>
                    <a:pt x="1408794" y="406399"/>
                  </a:lnTo>
                  <a:lnTo>
                    <a:pt x="1427026" y="406399"/>
                  </a:lnTo>
                  <a:lnTo>
                    <a:pt x="1425368" y="419099"/>
                  </a:lnTo>
                  <a:close/>
                </a:path>
                <a:path w="3477260" h="2324100">
                  <a:moveTo>
                    <a:pt x="1449271" y="419099"/>
                  </a:moveTo>
                  <a:lnTo>
                    <a:pt x="1430341" y="419099"/>
                  </a:lnTo>
                  <a:lnTo>
                    <a:pt x="1436970" y="406399"/>
                  </a:lnTo>
                  <a:lnTo>
                    <a:pt x="1443600" y="406399"/>
                  </a:lnTo>
                  <a:lnTo>
                    <a:pt x="1449271" y="419099"/>
                  </a:lnTo>
                  <a:close/>
                </a:path>
                <a:path w="3477260" h="2324100">
                  <a:moveTo>
                    <a:pt x="1476049" y="419099"/>
                  </a:moveTo>
                  <a:lnTo>
                    <a:pt x="1449271" y="419099"/>
                  </a:lnTo>
                  <a:lnTo>
                    <a:pt x="1454166" y="406399"/>
                  </a:lnTo>
                  <a:lnTo>
                    <a:pt x="1472812" y="406399"/>
                  </a:lnTo>
                  <a:lnTo>
                    <a:pt x="1476049" y="419099"/>
                  </a:lnTo>
                  <a:close/>
                </a:path>
                <a:path w="3477260" h="2324100">
                  <a:moveTo>
                    <a:pt x="1516526" y="419099"/>
                  </a:moveTo>
                  <a:lnTo>
                    <a:pt x="1496637" y="419099"/>
                  </a:lnTo>
                  <a:lnTo>
                    <a:pt x="1496637" y="406399"/>
                  </a:lnTo>
                  <a:lnTo>
                    <a:pt x="1504924" y="406399"/>
                  </a:lnTo>
                  <a:lnTo>
                    <a:pt x="1516526" y="419099"/>
                  </a:lnTo>
                  <a:close/>
                </a:path>
                <a:path w="3477260" h="2324100">
                  <a:moveTo>
                    <a:pt x="1544702" y="419099"/>
                  </a:moveTo>
                  <a:lnTo>
                    <a:pt x="1516526" y="419099"/>
                  </a:lnTo>
                  <a:lnTo>
                    <a:pt x="1515516" y="406399"/>
                  </a:lnTo>
                  <a:lnTo>
                    <a:pt x="1529785" y="406399"/>
                  </a:lnTo>
                  <a:lnTo>
                    <a:pt x="1544852" y="417945"/>
                  </a:lnTo>
                  <a:lnTo>
                    <a:pt x="1544702" y="419099"/>
                  </a:lnTo>
                  <a:close/>
                </a:path>
                <a:path w="3477260" h="2324100">
                  <a:moveTo>
                    <a:pt x="1577850" y="419099"/>
                  </a:moveTo>
                  <a:lnTo>
                    <a:pt x="1546358" y="419099"/>
                  </a:lnTo>
                  <a:lnTo>
                    <a:pt x="1544852" y="417945"/>
                  </a:lnTo>
                  <a:lnTo>
                    <a:pt x="1546359" y="406399"/>
                  </a:lnTo>
                  <a:lnTo>
                    <a:pt x="1574535" y="406399"/>
                  </a:lnTo>
                  <a:lnTo>
                    <a:pt x="1577850" y="414865"/>
                  </a:lnTo>
                  <a:lnTo>
                    <a:pt x="1577850" y="419099"/>
                  </a:lnTo>
                  <a:close/>
                </a:path>
                <a:path w="3477260" h="2324100">
                  <a:moveTo>
                    <a:pt x="1594424" y="419099"/>
                  </a:moveTo>
                  <a:lnTo>
                    <a:pt x="1579507" y="419099"/>
                  </a:lnTo>
                  <a:lnTo>
                    <a:pt x="1577850" y="414865"/>
                  </a:lnTo>
                  <a:lnTo>
                    <a:pt x="1577850" y="406399"/>
                  </a:lnTo>
                  <a:lnTo>
                    <a:pt x="1594424" y="406399"/>
                  </a:lnTo>
                  <a:lnTo>
                    <a:pt x="1594424" y="419099"/>
                  </a:lnTo>
                  <a:close/>
                </a:path>
                <a:path w="3477260" h="2324100">
                  <a:moveTo>
                    <a:pt x="1632881" y="419099"/>
                  </a:moveTo>
                  <a:lnTo>
                    <a:pt x="1606025" y="419099"/>
                  </a:lnTo>
                  <a:lnTo>
                    <a:pt x="1600276" y="406399"/>
                  </a:lnTo>
                  <a:lnTo>
                    <a:pt x="1629229" y="406399"/>
                  </a:lnTo>
                  <a:lnTo>
                    <a:pt x="1632881" y="419099"/>
                  </a:lnTo>
                  <a:close/>
                </a:path>
                <a:path w="3477260" h="2324100">
                  <a:moveTo>
                    <a:pt x="1646632" y="412750"/>
                  </a:moveTo>
                  <a:lnTo>
                    <a:pt x="1645803" y="406399"/>
                  </a:lnTo>
                  <a:lnTo>
                    <a:pt x="1647461" y="406399"/>
                  </a:lnTo>
                  <a:lnTo>
                    <a:pt x="1646632" y="412750"/>
                  </a:lnTo>
                  <a:close/>
                </a:path>
                <a:path w="3477260" h="2324100">
                  <a:moveTo>
                    <a:pt x="1683924" y="419099"/>
                  </a:moveTo>
                  <a:lnTo>
                    <a:pt x="1647461" y="419099"/>
                  </a:lnTo>
                  <a:lnTo>
                    <a:pt x="1647461" y="406399"/>
                  </a:lnTo>
                  <a:lnTo>
                    <a:pt x="1678692" y="406399"/>
                  </a:lnTo>
                  <a:lnTo>
                    <a:pt x="1683924" y="419099"/>
                  </a:lnTo>
                  <a:close/>
                </a:path>
                <a:path w="3477260" h="2324100">
                  <a:moveTo>
                    <a:pt x="1701741" y="419099"/>
                  </a:moveTo>
                  <a:lnTo>
                    <a:pt x="1700057" y="419099"/>
                  </a:lnTo>
                  <a:lnTo>
                    <a:pt x="1695525" y="406399"/>
                  </a:lnTo>
                  <a:lnTo>
                    <a:pt x="1703139" y="406399"/>
                  </a:lnTo>
                  <a:lnTo>
                    <a:pt x="1701741" y="419099"/>
                  </a:lnTo>
                  <a:close/>
                </a:path>
                <a:path w="3477260" h="2324100">
                  <a:moveTo>
                    <a:pt x="1740276" y="419099"/>
                  </a:moveTo>
                  <a:lnTo>
                    <a:pt x="1702155" y="419099"/>
                  </a:lnTo>
                  <a:lnTo>
                    <a:pt x="1706506" y="406399"/>
                  </a:lnTo>
                  <a:lnTo>
                    <a:pt x="1745248" y="406399"/>
                  </a:lnTo>
                  <a:lnTo>
                    <a:pt x="1747237" y="410209"/>
                  </a:lnTo>
                  <a:lnTo>
                    <a:pt x="1740276" y="419099"/>
                  </a:lnTo>
                  <a:close/>
                </a:path>
                <a:path w="3477260" h="2324100">
                  <a:moveTo>
                    <a:pt x="1760164" y="419099"/>
                  </a:moveTo>
                  <a:lnTo>
                    <a:pt x="1751877" y="419099"/>
                  </a:lnTo>
                  <a:lnTo>
                    <a:pt x="1747237" y="410209"/>
                  </a:lnTo>
                  <a:lnTo>
                    <a:pt x="1750220" y="406399"/>
                  </a:lnTo>
                  <a:lnTo>
                    <a:pt x="1760164" y="406399"/>
                  </a:lnTo>
                  <a:lnTo>
                    <a:pt x="1760164" y="419099"/>
                  </a:lnTo>
                  <a:close/>
                </a:path>
                <a:path w="3477260" h="2324100">
                  <a:moveTo>
                    <a:pt x="1809886" y="419099"/>
                  </a:moveTo>
                  <a:lnTo>
                    <a:pt x="1809886" y="406399"/>
                  </a:lnTo>
                  <a:lnTo>
                    <a:pt x="1818173" y="406399"/>
                  </a:lnTo>
                  <a:lnTo>
                    <a:pt x="1809886" y="419099"/>
                  </a:lnTo>
                  <a:close/>
                </a:path>
                <a:path w="3477260" h="2324100">
                  <a:moveTo>
                    <a:pt x="1849664" y="419099"/>
                  </a:moveTo>
                  <a:lnTo>
                    <a:pt x="1823145" y="419099"/>
                  </a:lnTo>
                  <a:lnTo>
                    <a:pt x="1821488" y="406399"/>
                  </a:lnTo>
                  <a:lnTo>
                    <a:pt x="1848007" y="406399"/>
                  </a:lnTo>
                  <a:lnTo>
                    <a:pt x="1849664" y="419099"/>
                  </a:lnTo>
                  <a:close/>
                </a:path>
                <a:path w="3477260" h="2324100">
                  <a:moveTo>
                    <a:pt x="1869553" y="419099"/>
                  </a:moveTo>
                  <a:lnTo>
                    <a:pt x="1859815" y="419099"/>
                  </a:lnTo>
                  <a:lnTo>
                    <a:pt x="1856268" y="406399"/>
                  </a:lnTo>
                  <a:lnTo>
                    <a:pt x="1876182" y="406399"/>
                  </a:lnTo>
                  <a:lnTo>
                    <a:pt x="1869553" y="419099"/>
                  </a:lnTo>
                  <a:close/>
                </a:path>
                <a:path w="3477260" h="2324100">
                  <a:moveTo>
                    <a:pt x="1959053" y="419099"/>
                  </a:moveTo>
                  <a:lnTo>
                    <a:pt x="1942479" y="419099"/>
                  </a:lnTo>
                  <a:lnTo>
                    <a:pt x="1949109" y="406399"/>
                  </a:lnTo>
                  <a:lnTo>
                    <a:pt x="1954081" y="406399"/>
                  </a:lnTo>
                  <a:lnTo>
                    <a:pt x="1959053" y="419099"/>
                  </a:lnTo>
                  <a:close/>
                </a:path>
                <a:path w="3477260" h="2324100">
                  <a:moveTo>
                    <a:pt x="1992201" y="419099"/>
                  </a:moveTo>
                  <a:lnTo>
                    <a:pt x="1960711" y="419099"/>
                  </a:lnTo>
                  <a:lnTo>
                    <a:pt x="1962368" y="406399"/>
                  </a:lnTo>
                  <a:lnTo>
                    <a:pt x="1987229" y="406399"/>
                  </a:lnTo>
                  <a:lnTo>
                    <a:pt x="1992201" y="419099"/>
                  </a:lnTo>
                  <a:close/>
                </a:path>
                <a:path w="3477260" h="2324100">
                  <a:moveTo>
                    <a:pt x="2008776" y="419099"/>
                  </a:moveTo>
                  <a:lnTo>
                    <a:pt x="1993858" y="419099"/>
                  </a:lnTo>
                  <a:lnTo>
                    <a:pt x="1987229" y="406399"/>
                  </a:lnTo>
                  <a:lnTo>
                    <a:pt x="2012090" y="406399"/>
                  </a:lnTo>
                  <a:lnTo>
                    <a:pt x="2008776" y="419099"/>
                  </a:lnTo>
                  <a:close/>
                </a:path>
                <a:path w="3477260" h="2324100">
                  <a:moveTo>
                    <a:pt x="2030322" y="431799"/>
                  </a:moveTo>
                  <a:lnTo>
                    <a:pt x="2022035" y="431799"/>
                  </a:lnTo>
                  <a:lnTo>
                    <a:pt x="2022035" y="419099"/>
                  </a:lnTo>
                  <a:lnTo>
                    <a:pt x="2020377" y="406399"/>
                  </a:lnTo>
                  <a:lnTo>
                    <a:pt x="2055183" y="406399"/>
                  </a:lnTo>
                  <a:lnTo>
                    <a:pt x="2045238" y="419099"/>
                  </a:lnTo>
                  <a:lnTo>
                    <a:pt x="2031979" y="419099"/>
                  </a:lnTo>
                  <a:lnTo>
                    <a:pt x="2030322" y="431799"/>
                  </a:lnTo>
                  <a:close/>
                </a:path>
                <a:path w="3477260" h="2324100">
                  <a:moveTo>
                    <a:pt x="2111949" y="419099"/>
                  </a:moveTo>
                  <a:lnTo>
                    <a:pt x="2056840" y="419099"/>
                  </a:lnTo>
                  <a:lnTo>
                    <a:pt x="2055183" y="406399"/>
                  </a:lnTo>
                  <a:lnTo>
                    <a:pt x="2116507" y="406399"/>
                  </a:lnTo>
                  <a:lnTo>
                    <a:pt x="2111949" y="419099"/>
                  </a:lnTo>
                  <a:close/>
                </a:path>
                <a:path w="3477260" h="2324100">
                  <a:moveTo>
                    <a:pt x="2128393" y="419099"/>
                  </a:moveTo>
                  <a:lnTo>
                    <a:pt x="2121479" y="419099"/>
                  </a:lnTo>
                  <a:lnTo>
                    <a:pt x="2117699" y="406399"/>
                  </a:lnTo>
                  <a:lnTo>
                    <a:pt x="2124794" y="406399"/>
                  </a:lnTo>
                  <a:lnTo>
                    <a:pt x="2128393" y="419099"/>
                  </a:lnTo>
                  <a:close/>
                </a:path>
                <a:path w="3477260" h="2324100">
                  <a:moveTo>
                    <a:pt x="2183555" y="419099"/>
                  </a:moveTo>
                  <a:lnTo>
                    <a:pt x="2171202" y="419099"/>
                  </a:lnTo>
                  <a:lnTo>
                    <a:pt x="2174491" y="406399"/>
                  </a:lnTo>
                  <a:lnTo>
                    <a:pt x="2178867" y="406399"/>
                  </a:lnTo>
                  <a:lnTo>
                    <a:pt x="2183555" y="419099"/>
                  </a:lnTo>
                  <a:close/>
                </a:path>
                <a:path w="3477260" h="2324100">
                  <a:moveTo>
                    <a:pt x="2259044" y="419099"/>
                  </a:moveTo>
                  <a:lnTo>
                    <a:pt x="2237498" y="419099"/>
                  </a:lnTo>
                  <a:lnTo>
                    <a:pt x="2240813" y="406399"/>
                  </a:lnTo>
                  <a:lnTo>
                    <a:pt x="2255730" y="406399"/>
                  </a:lnTo>
                  <a:lnTo>
                    <a:pt x="2259044" y="419099"/>
                  </a:lnTo>
                  <a:close/>
                </a:path>
                <a:path w="3477260" h="2324100">
                  <a:moveTo>
                    <a:pt x="2273960" y="419099"/>
                  </a:moveTo>
                  <a:lnTo>
                    <a:pt x="2268988" y="406399"/>
                  </a:lnTo>
                  <a:lnTo>
                    <a:pt x="2272303" y="406399"/>
                  </a:lnTo>
                  <a:lnTo>
                    <a:pt x="2273960" y="419099"/>
                  </a:lnTo>
                  <a:close/>
                </a:path>
                <a:path w="3477260" h="2324100">
                  <a:moveTo>
                    <a:pt x="2295506" y="419099"/>
                  </a:moveTo>
                  <a:lnTo>
                    <a:pt x="2277275" y="419099"/>
                  </a:lnTo>
                  <a:lnTo>
                    <a:pt x="2272303" y="406399"/>
                  </a:lnTo>
                  <a:lnTo>
                    <a:pt x="2293486" y="406399"/>
                  </a:lnTo>
                  <a:lnTo>
                    <a:pt x="2295506" y="419099"/>
                  </a:lnTo>
                  <a:close/>
                </a:path>
                <a:path w="3477260" h="2324100">
                  <a:moveTo>
                    <a:pt x="2320368" y="419099"/>
                  </a:moveTo>
                  <a:lnTo>
                    <a:pt x="2302136" y="419099"/>
                  </a:lnTo>
                  <a:lnTo>
                    <a:pt x="2302136" y="406399"/>
                  </a:lnTo>
                  <a:lnTo>
                    <a:pt x="2317519" y="406399"/>
                  </a:lnTo>
                  <a:lnTo>
                    <a:pt x="2320368" y="419099"/>
                  </a:lnTo>
                  <a:close/>
                </a:path>
                <a:path w="3477260" h="2324100">
                  <a:moveTo>
                    <a:pt x="2350045" y="431799"/>
                  </a:moveTo>
                  <a:lnTo>
                    <a:pt x="2333497" y="431799"/>
                  </a:lnTo>
                  <a:lnTo>
                    <a:pt x="2336941" y="419099"/>
                  </a:lnTo>
                  <a:lnTo>
                    <a:pt x="2333912" y="406399"/>
                  </a:lnTo>
                  <a:lnTo>
                    <a:pt x="2346497" y="406399"/>
                  </a:lnTo>
                  <a:lnTo>
                    <a:pt x="2351858" y="419099"/>
                  </a:lnTo>
                  <a:lnTo>
                    <a:pt x="2346886" y="419099"/>
                  </a:lnTo>
                  <a:lnTo>
                    <a:pt x="2350045" y="431799"/>
                  </a:lnTo>
                  <a:close/>
                </a:path>
                <a:path w="3477260" h="2324100">
                  <a:moveTo>
                    <a:pt x="2383349" y="419099"/>
                  </a:moveTo>
                  <a:lnTo>
                    <a:pt x="2366723" y="419099"/>
                  </a:lnTo>
                  <a:lnTo>
                    <a:pt x="2368432" y="406399"/>
                  </a:lnTo>
                  <a:lnTo>
                    <a:pt x="2386664" y="406399"/>
                  </a:lnTo>
                  <a:lnTo>
                    <a:pt x="2383349" y="419099"/>
                  </a:lnTo>
                  <a:close/>
                </a:path>
                <a:path w="3477260" h="2324100">
                  <a:moveTo>
                    <a:pt x="2464562" y="419099"/>
                  </a:moveTo>
                  <a:lnTo>
                    <a:pt x="2444544" y="419099"/>
                  </a:lnTo>
                  <a:lnTo>
                    <a:pt x="2443223" y="406399"/>
                  </a:lnTo>
                  <a:lnTo>
                    <a:pt x="2461247" y="406399"/>
                  </a:lnTo>
                  <a:lnTo>
                    <a:pt x="2464562" y="419099"/>
                  </a:lnTo>
                  <a:close/>
                </a:path>
                <a:path w="3477260" h="2324100">
                  <a:moveTo>
                    <a:pt x="2471192" y="419099"/>
                  </a:moveTo>
                  <a:lnTo>
                    <a:pt x="2464562" y="419099"/>
                  </a:lnTo>
                  <a:lnTo>
                    <a:pt x="2464562" y="406399"/>
                  </a:lnTo>
                  <a:lnTo>
                    <a:pt x="2476164" y="406399"/>
                  </a:lnTo>
                  <a:lnTo>
                    <a:pt x="2471192" y="419099"/>
                  </a:lnTo>
                  <a:close/>
                </a:path>
                <a:path w="3477260" h="2324100">
                  <a:moveTo>
                    <a:pt x="2570636" y="419099"/>
                  </a:moveTo>
                  <a:lnTo>
                    <a:pt x="2544117" y="419099"/>
                  </a:lnTo>
                  <a:lnTo>
                    <a:pt x="2539715" y="406399"/>
                  </a:lnTo>
                  <a:lnTo>
                    <a:pt x="2567321" y="406399"/>
                  </a:lnTo>
                  <a:lnTo>
                    <a:pt x="2570636" y="419099"/>
                  </a:lnTo>
                  <a:close/>
                </a:path>
                <a:path w="3477260" h="2324100">
                  <a:moveTo>
                    <a:pt x="2590524" y="419099"/>
                  </a:moveTo>
                  <a:lnTo>
                    <a:pt x="2570636" y="419099"/>
                  </a:lnTo>
                  <a:lnTo>
                    <a:pt x="2571102" y="406399"/>
                  </a:lnTo>
                  <a:lnTo>
                    <a:pt x="2588867" y="406399"/>
                  </a:lnTo>
                  <a:lnTo>
                    <a:pt x="2590524" y="419099"/>
                  </a:lnTo>
                  <a:close/>
                </a:path>
                <a:path w="3477260" h="2324100">
                  <a:moveTo>
                    <a:pt x="2617043" y="419099"/>
                  </a:moveTo>
                  <a:lnTo>
                    <a:pt x="2598812" y="419099"/>
                  </a:lnTo>
                  <a:lnTo>
                    <a:pt x="2600469" y="406399"/>
                  </a:lnTo>
                  <a:lnTo>
                    <a:pt x="2614635" y="406399"/>
                  </a:lnTo>
                  <a:lnTo>
                    <a:pt x="2617043" y="419099"/>
                  </a:lnTo>
                  <a:close/>
                </a:path>
                <a:path w="3477260" h="2324100">
                  <a:moveTo>
                    <a:pt x="2631960" y="419099"/>
                  </a:moveTo>
                  <a:lnTo>
                    <a:pt x="2618700" y="419099"/>
                  </a:lnTo>
                  <a:lnTo>
                    <a:pt x="2616784" y="406399"/>
                  </a:lnTo>
                  <a:lnTo>
                    <a:pt x="2632581" y="406399"/>
                  </a:lnTo>
                  <a:lnTo>
                    <a:pt x="2631960" y="419099"/>
                  </a:lnTo>
                  <a:close/>
                </a:path>
                <a:path w="3477260" h="2324100">
                  <a:moveTo>
                    <a:pt x="2673395" y="419099"/>
                  </a:moveTo>
                  <a:lnTo>
                    <a:pt x="2631960" y="419099"/>
                  </a:lnTo>
                  <a:lnTo>
                    <a:pt x="2638978" y="406399"/>
                  </a:lnTo>
                  <a:lnTo>
                    <a:pt x="2673395" y="406399"/>
                  </a:lnTo>
                  <a:lnTo>
                    <a:pt x="2673395" y="419099"/>
                  </a:lnTo>
                  <a:close/>
                </a:path>
                <a:path w="3477260" h="2324100">
                  <a:moveTo>
                    <a:pt x="2712163" y="431799"/>
                  </a:moveTo>
                  <a:lnTo>
                    <a:pt x="2698256" y="431799"/>
                  </a:lnTo>
                  <a:lnTo>
                    <a:pt x="2694942" y="419099"/>
                  </a:lnTo>
                  <a:lnTo>
                    <a:pt x="2708200" y="406399"/>
                  </a:lnTo>
                  <a:lnTo>
                    <a:pt x="2714079" y="419099"/>
                  </a:lnTo>
                  <a:lnTo>
                    <a:pt x="2714209" y="419099"/>
                  </a:lnTo>
                  <a:lnTo>
                    <a:pt x="2712163" y="431799"/>
                  </a:lnTo>
                  <a:close/>
                </a:path>
                <a:path w="3477260" h="2324100">
                  <a:moveTo>
                    <a:pt x="2762895" y="419099"/>
                  </a:moveTo>
                  <a:lnTo>
                    <a:pt x="2746114" y="419099"/>
                  </a:lnTo>
                  <a:lnTo>
                    <a:pt x="2752950" y="406399"/>
                  </a:lnTo>
                  <a:lnTo>
                    <a:pt x="2762273" y="406399"/>
                  </a:lnTo>
                  <a:lnTo>
                    <a:pt x="2762895" y="419099"/>
                  </a:lnTo>
                  <a:close/>
                </a:path>
                <a:path w="3477260" h="2324100">
                  <a:moveTo>
                    <a:pt x="2819246" y="431799"/>
                  </a:moveTo>
                  <a:lnTo>
                    <a:pt x="2788921" y="431799"/>
                  </a:lnTo>
                  <a:lnTo>
                    <a:pt x="2787756" y="419099"/>
                  </a:lnTo>
                  <a:lnTo>
                    <a:pt x="2794385" y="406399"/>
                  </a:lnTo>
                  <a:lnTo>
                    <a:pt x="2805987" y="406399"/>
                  </a:lnTo>
                  <a:lnTo>
                    <a:pt x="2802672" y="419099"/>
                  </a:lnTo>
                  <a:lnTo>
                    <a:pt x="2812617" y="419099"/>
                  </a:lnTo>
                  <a:lnTo>
                    <a:pt x="2819246" y="431799"/>
                  </a:lnTo>
                  <a:close/>
                </a:path>
                <a:path w="3477260" h="2324100">
                  <a:moveTo>
                    <a:pt x="2841415" y="431799"/>
                  </a:moveTo>
                  <a:lnTo>
                    <a:pt x="2827534" y="431799"/>
                  </a:lnTo>
                  <a:lnTo>
                    <a:pt x="2823442" y="419099"/>
                  </a:lnTo>
                  <a:lnTo>
                    <a:pt x="2827068" y="419099"/>
                  </a:lnTo>
                  <a:lnTo>
                    <a:pt x="2834163" y="406399"/>
                  </a:lnTo>
                  <a:lnTo>
                    <a:pt x="2840352" y="419099"/>
                  </a:lnTo>
                  <a:lnTo>
                    <a:pt x="2841415" y="431799"/>
                  </a:lnTo>
                  <a:close/>
                </a:path>
                <a:path w="3477260" h="2324100">
                  <a:moveTo>
                    <a:pt x="2852395" y="419099"/>
                  </a:moveTo>
                  <a:lnTo>
                    <a:pt x="2845765" y="419099"/>
                  </a:lnTo>
                  <a:lnTo>
                    <a:pt x="2855710" y="406399"/>
                  </a:lnTo>
                  <a:lnTo>
                    <a:pt x="2852395" y="419099"/>
                  </a:lnTo>
                  <a:close/>
                </a:path>
                <a:path w="3477260" h="2324100">
                  <a:moveTo>
                    <a:pt x="2878913" y="419099"/>
                  </a:moveTo>
                  <a:lnTo>
                    <a:pt x="2852395" y="419099"/>
                  </a:lnTo>
                  <a:lnTo>
                    <a:pt x="2859024" y="406399"/>
                  </a:lnTo>
                  <a:lnTo>
                    <a:pt x="2875106" y="406399"/>
                  </a:lnTo>
                  <a:lnTo>
                    <a:pt x="2878913" y="419099"/>
                  </a:lnTo>
                  <a:close/>
                </a:path>
                <a:path w="3477260" h="2324100">
                  <a:moveTo>
                    <a:pt x="2920349" y="419099"/>
                  </a:moveTo>
                  <a:lnTo>
                    <a:pt x="2905898" y="419099"/>
                  </a:lnTo>
                  <a:lnTo>
                    <a:pt x="2902117" y="406399"/>
                  </a:lnTo>
                  <a:lnTo>
                    <a:pt x="2920530" y="406399"/>
                  </a:lnTo>
                  <a:lnTo>
                    <a:pt x="2920349" y="419099"/>
                  </a:lnTo>
                  <a:close/>
                </a:path>
                <a:path w="3477260" h="2324100">
                  <a:moveTo>
                    <a:pt x="3008191" y="431799"/>
                  </a:moveTo>
                  <a:lnTo>
                    <a:pt x="3003219" y="431799"/>
                  </a:lnTo>
                  <a:lnTo>
                    <a:pt x="2999904" y="419099"/>
                  </a:lnTo>
                  <a:lnTo>
                    <a:pt x="2996589" y="419099"/>
                  </a:lnTo>
                  <a:lnTo>
                    <a:pt x="2999464" y="406399"/>
                  </a:lnTo>
                  <a:lnTo>
                    <a:pt x="3010807" y="406399"/>
                  </a:lnTo>
                  <a:lnTo>
                    <a:pt x="3016478" y="419099"/>
                  </a:lnTo>
                  <a:lnTo>
                    <a:pt x="3008191" y="431799"/>
                  </a:lnTo>
                  <a:close/>
                </a:path>
                <a:path w="3477260" h="2324100">
                  <a:moveTo>
                    <a:pt x="3021450" y="419099"/>
                  </a:moveTo>
                  <a:lnTo>
                    <a:pt x="3018136" y="406399"/>
                  </a:lnTo>
                  <a:lnTo>
                    <a:pt x="3030203" y="406399"/>
                  </a:lnTo>
                  <a:lnTo>
                    <a:pt x="3021450" y="419099"/>
                  </a:lnTo>
                  <a:close/>
                </a:path>
                <a:path w="3477260" h="2324100">
                  <a:moveTo>
                    <a:pt x="3103932" y="419099"/>
                  </a:moveTo>
                  <a:lnTo>
                    <a:pt x="3088420" y="419099"/>
                  </a:lnTo>
                  <a:lnTo>
                    <a:pt x="3087747" y="406399"/>
                  </a:lnTo>
                  <a:lnTo>
                    <a:pt x="3101006" y="406399"/>
                  </a:lnTo>
                  <a:lnTo>
                    <a:pt x="3103932" y="419099"/>
                  </a:lnTo>
                  <a:close/>
                </a:path>
                <a:path w="3477260" h="2324100">
                  <a:moveTo>
                    <a:pt x="3130839" y="419099"/>
                  </a:moveTo>
                  <a:lnTo>
                    <a:pt x="3127523" y="419099"/>
                  </a:lnTo>
                  <a:lnTo>
                    <a:pt x="3122552" y="406399"/>
                  </a:lnTo>
                  <a:lnTo>
                    <a:pt x="3129181" y="406399"/>
                  </a:lnTo>
                  <a:lnTo>
                    <a:pt x="3130839" y="419099"/>
                  </a:lnTo>
                  <a:close/>
                </a:path>
                <a:path w="3477260" h="2324100">
                  <a:moveTo>
                    <a:pt x="3266746" y="419099"/>
                  </a:moveTo>
                  <a:lnTo>
                    <a:pt x="3261774" y="419099"/>
                  </a:lnTo>
                  <a:lnTo>
                    <a:pt x="3263431" y="406399"/>
                  </a:lnTo>
                  <a:lnTo>
                    <a:pt x="3271718" y="406399"/>
                  </a:lnTo>
                  <a:lnTo>
                    <a:pt x="3266746" y="419099"/>
                  </a:lnTo>
                  <a:close/>
                </a:path>
                <a:path w="3477260" h="2324100">
                  <a:moveTo>
                    <a:pt x="1765136" y="419099"/>
                  </a:moveTo>
                  <a:lnTo>
                    <a:pt x="1760164" y="419099"/>
                  </a:lnTo>
                  <a:lnTo>
                    <a:pt x="1761407" y="409575"/>
                  </a:lnTo>
                  <a:lnTo>
                    <a:pt x="1765136" y="419099"/>
                  </a:lnTo>
                  <a:close/>
                </a:path>
                <a:path w="3477260" h="2324100">
                  <a:moveTo>
                    <a:pt x="1660720" y="431799"/>
                  </a:moveTo>
                  <a:lnTo>
                    <a:pt x="1644146" y="431799"/>
                  </a:lnTo>
                  <a:lnTo>
                    <a:pt x="1646632" y="412750"/>
                  </a:lnTo>
                  <a:lnTo>
                    <a:pt x="1647461" y="419099"/>
                  </a:lnTo>
                  <a:lnTo>
                    <a:pt x="1659063" y="419099"/>
                  </a:lnTo>
                  <a:lnTo>
                    <a:pt x="1660720" y="431799"/>
                  </a:lnTo>
                  <a:close/>
                </a:path>
                <a:path w="3477260" h="2324100">
                  <a:moveTo>
                    <a:pt x="1690553" y="419099"/>
                  </a:moveTo>
                  <a:lnTo>
                    <a:pt x="1685581" y="419099"/>
                  </a:lnTo>
                  <a:lnTo>
                    <a:pt x="1688422" y="413656"/>
                  </a:lnTo>
                  <a:lnTo>
                    <a:pt x="1690553" y="419099"/>
                  </a:lnTo>
                  <a:close/>
                </a:path>
                <a:path w="3477260" h="2324100">
                  <a:moveTo>
                    <a:pt x="1403822" y="419099"/>
                  </a:moveTo>
                  <a:lnTo>
                    <a:pt x="1402165" y="419099"/>
                  </a:lnTo>
                  <a:lnTo>
                    <a:pt x="1402717" y="418041"/>
                  </a:lnTo>
                  <a:lnTo>
                    <a:pt x="1403822" y="419099"/>
                  </a:lnTo>
                  <a:close/>
                </a:path>
                <a:path w="3477260" h="2324100">
                  <a:moveTo>
                    <a:pt x="1095441" y="431799"/>
                  </a:moveTo>
                  <a:lnTo>
                    <a:pt x="1088915" y="431799"/>
                  </a:lnTo>
                  <a:lnTo>
                    <a:pt x="1080680" y="419099"/>
                  </a:lnTo>
                  <a:lnTo>
                    <a:pt x="1093058" y="419099"/>
                  </a:lnTo>
                  <a:lnTo>
                    <a:pt x="1095441" y="431799"/>
                  </a:lnTo>
                  <a:close/>
                </a:path>
                <a:path w="3477260" h="2324100">
                  <a:moveTo>
                    <a:pt x="1146924" y="444499"/>
                  </a:moveTo>
                  <a:lnTo>
                    <a:pt x="1102174" y="444499"/>
                  </a:lnTo>
                  <a:lnTo>
                    <a:pt x="1100517" y="419099"/>
                  </a:lnTo>
                  <a:lnTo>
                    <a:pt x="1115434" y="419099"/>
                  </a:lnTo>
                  <a:lnTo>
                    <a:pt x="1118748" y="431799"/>
                  </a:lnTo>
                  <a:lnTo>
                    <a:pt x="1148582" y="431799"/>
                  </a:lnTo>
                  <a:lnTo>
                    <a:pt x="1146924" y="444499"/>
                  </a:lnTo>
                  <a:close/>
                </a:path>
                <a:path w="3477260" h="2324100">
                  <a:moveTo>
                    <a:pt x="1120406" y="431799"/>
                  </a:moveTo>
                  <a:lnTo>
                    <a:pt x="1115434" y="419099"/>
                  </a:lnTo>
                  <a:lnTo>
                    <a:pt x="1117091" y="419099"/>
                  </a:lnTo>
                  <a:lnTo>
                    <a:pt x="1120406" y="431799"/>
                  </a:lnTo>
                  <a:close/>
                </a:path>
                <a:path w="3477260" h="2324100">
                  <a:moveTo>
                    <a:pt x="1135322" y="431799"/>
                  </a:moveTo>
                  <a:lnTo>
                    <a:pt x="1132008" y="419099"/>
                  </a:lnTo>
                  <a:lnTo>
                    <a:pt x="1141952" y="419099"/>
                  </a:lnTo>
                  <a:lnTo>
                    <a:pt x="1135322" y="431799"/>
                  </a:lnTo>
                  <a:close/>
                </a:path>
                <a:path w="3477260" h="2324100">
                  <a:moveTo>
                    <a:pt x="1142899" y="420914"/>
                  </a:moveTo>
                  <a:lnTo>
                    <a:pt x="1141952" y="419099"/>
                  </a:lnTo>
                  <a:lnTo>
                    <a:pt x="1143609" y="419099"/>
                  </a:lnTo>
                  <a:lnTo>
                    <a:pt x="1142899" y="420914"/>
                  </a:lnTo>
                  <a:close/>
                </a:path>
                <a:path w="3477260" h="2324100">
                  <a:moveTo>
                    <a:pt x="1175100" y="431799"/>
                  </a:moveTo>
                  <a:lnTo>
                    <a:pt x="1158526" y="431799"/>
                  </a:lnTo>
                  <a:lnTo>
                    <a:pt x="1158526" y="419099"/>
                  </a:lnTo>
                  <a:lnTo>
                    <a:pt x="1175100" y="419099"/>
                  </a:lnTo>
                  <a:lnTo>
                    <a:pt x="1175100" y="431799"/>
                  </a:lnTo>
                  <a:close/>
                </a:path>
                <a:path w="3477260" h="2324100">
                  <a:moveTo>
                    <a:pt x="1241396" y="431799"/>
                  </a:moveTo>
                  <a:lnTo>
                    <a:pt x="1181730" y="431799"/>
                  </a:lnTo>
                  <a:lnTo>
                    <a:pt x="1178415" y="419099"/>
                  </a:lnTo>
                  <a:lnTo>
                    <a:pt x="1236424" y="419099"/>
                  </a:lnTo>
                  <a:lnTo>
                    <a:pt x="1242870" y="428977"/>
                  </a:lnTo>
                  <a:lnTo>
                    <a:pt x="1241396" y="431799"/>
                  </a:lnTo>
                  <a:close/>
                </a:path>
                <a:path w="3477260" h="2324100">
                  <a:moveTo>
                    <a:pt x="1369017" y="431799"/>
                  </a:moveTo>
                  <a:lnTo>
                    <a:pt x="1319294" y="431799"/>
                  </a:lnTo>
                  <a:lnTo>
                    <a:pt x="1317637" y="419099"/>
                  </a:lnTo>
                  <a:lnTo>
                    <a:pt x="1364044" y="419099"/>
                  </a:lnTo>
                  <a:lnTo>
                    <a:pt x="1369017" y="431799"/>
                  </a:lnTo>
                  <a:close/>
                </a:path>
                <a:path w="3477260" h="2324100">
                  <a:moveTo>
                    <a:pt x="1387248" y="431799"/>
                  </a:moveTo>
                  <a:lnTo>
                    <a:pt x="1370674" y="431799"/>
                  </a:lnTo>
                  <a:lnTo>
                    <a:pt x="1365702" y="419099"/>
                  </a:lnTo>
                  <a:lnTo>
                    <a:pt x="1383933" y="419099"/>
                  </a:lnTo>
                  <a:lnTo>
                    <a:pt x="1387248" y="431799"/>
                  </a:lnTo>
                  <a:close/>
                </a:path>
                <a:path w="3477260" h="2324100">
                  <a:moveTo>
                    <a:pt x="1410452" y="431799"/>
                  </a:moveTo>
                  <a:lnTo>
                    <a:pt x="1393878" y="431799"/>
                  </a:lnTo>
                  <a:lnTo>
                    <a:pt x="1392220" y="419099"/>
                  </a:lnTo>
                  <a:lnTo>
                    <a:pt x="1410219" y="419099"/>
                  </a:lnTo>
                  <a:lnTo>
                    <a:pt x="1410452" y="431799"/>
                  </a:lnTo>
                  <a:close/>
                </a:path>
                <a:path w="3477260" h="2324100">
                  <a:moveTo>
                    <a:pt x="1461832" y="431799"/>
                  </a:moveTo>
                  <a:lnTo>
                    <a:pt x="1412109" y="431799"/>
                  </a:lnTo>
                  <a:lnTo>
                    <a:pt x="1417081" y="419099"/>
                  </a:lnTo>
                  <a:lnTo>
                    <a:pt x="1463489" y="419099"/>
                  </a:lnTo>
                  <a:lnTo>
                    <a:pt x="1461832" y="431799"/>
                  </a:lnTo>
                  <a:close/>
                </a:path>
                <a:path w="3477260" h="2324100">
                  <a:moveTo>
                    <a:pt x="1529785" y="431799"/>
                  </a:moveTo>
                  <a:lnTo>
                    <a:pt x="1472682" y="431799"/>
                  </a:lnTo>
                  <a:lnTo>
                    <a:pt x="1468461" y="419099"/>
                  </a:lnTo>
                  <a:lnTo>
                    <a:pt x="1528128" y="419099"/>
                  </a:lnTo>
                  <a:lnTo>
                    <a:pt x="1529785" y="431799"/>
                  </a:lnTo>
                  <a:close/>
                </a:path>
                <a:path w="3477260" h="2324100">
                  <a:moveTo>
                    <a:pt x="1557961" y="431799"/>
                  </a:moveTo>
                  <a:lnTo>
                    <a:pt x="1529785" y="431799"/>
                  </a:lnTo>
                  <a:lnTo>
                    <a:pt x="1531442" y="419099"/>
                  </a:lnTo>
                  <a:lnTo>
                    <a:pt x="1562934" y="419099"/>
                  </a:lnTo>
                  <a:lnTo>
                    <a:pt x="1557961" y="431799"/>
                  </a:lnTo>
                  <a:close/>
                </a:path>
                <a:path w="3477260" h="2324100">
                  <a:moveTo>
                    <a:pt x="1615970" y="431799"/>
                  </a:moveTo>
                  <a:lnTo>
                    <a:pt x="1577850" y="431799"/>
                  </a:lnTo>
                  <a:lnTo>
                    <a:pt x="1577850" y="419099"/>
                  </a:lnTo>
                  <a:lnTo>
                    <a:pt x="1607683" y="419099"/>
                  </a:lnTo>
                  <a:lnTo>
                    <a:pt x="1615970" y="431799"/>
                  </a:lnTo>
                  <a:close/>
                </a:path>
                <a:path w="3477260" h="2324100">
                  <a:moveTo>
                    <a:pt x="1624257" y="431799"/>
                  </a:moveTo>
                  <a:lnTo>
                    <a:pt x="1619285" y="419099"/>
                  </a:lnTo>
                  <a:lnTo>
                    <a:pt x="1630861" y="419099"/>
                  </a:lnTo>
                  <a:lnTo>
                    <a:pt x="1624257" y="431799"/>
                  </a:lnTo>
                  <a:close/>
                </a:path>
                <a:path w="3477260" h="2324100">
                  <a:moveTo>
                    <a:pt x="1644146" y="431799"/>
                  </a:moveTo>
                  <a:lnTo>
                    <a:pt x="1639174" y="431799"/>
                  </a:lnTo>
                  <a:lnTo>
                    <a:pt x="1637516" y="419099"/>
                  </a:lnTo>
                  <a:lnTo>
                    <a:pt x="1644146" y="431799"/>
                  </a:lnTo>
                  <a:close/>
                </a:path>
                <a:path w="3477260" h="2324100">
                  <a:moveTo>
                    <a:pt x="1702155" y="444499"/>
                  </a:moveTo>
                  <a:lnTo>
                    <a:pt x="1680609" y="444499"/>
                  </a:lnTo>
                  <a:lnTo>
                    <a:pt x="1683924" y="431799"/>
                  </a:lnTo>
                  <a:lnTo>
                    <a:pt x="1667609" y="431799"/>
                  </a:lnTo>
                  <a:lnTo>
                    <a:pt x="1665692" y="419099"/>
                  </a:lnTo>
                  <a:lnTo>
                    <a:pt x="1699462" y="419099"/>
                  </a:lnTo>
                  <a:lnTo>
                    <a:pt x="1698555" y="431799"/>
                  </a:lnTo>
                  <a:lnTo>
                    <a:pt x="1702155" y="444499"/>
                  </a:lnTo>
                  <a:close/>
                </a:path>
                <a:path w="3477260" h="2324100">
                  <a:moveTo>
                    <a:pt x="1748563" y="431799"/>
                  </a:moveTo>
                  <a:lnTo>
                    <a:pt x="1710442" y="431799"/>
                  </a:lnTo>
                  <a:lnTo>
                    <a:pt x="1712099" y="419099"/>
                  </a:lnTo>
                  <a:lnTo>
                    <a:pt x="1745248" y="419099"/>
                  </a:lnTo>
                  <a:lnTo>
                    <a:pt x="1748563" y="431799"/>
                  </a:lnTo>
                  <a:close/>
                </a:path>
                <a:path w="3477260" h="2324100">
                  <a:moveTo>
                    <a:pt x="1830397" y="431799"/>
                  </a:moveTo>
                  <a:lnTo>
                    <a:pt x="1748563" y="431799"/>
                  </a:lnTo>
                  <a:lnTo>
                    <a:pt x="1750220" y="419099"/>
                  </a:lnTo>
                  <a:lnTo>
                    <a:pt x="1830163" y="419099"/>
                  </a:lnTo>
                  <a:lnTo>
                    <a:pt x="1830397" y="431799"/>
                  </a:lnTo>
                  <a:close/>
                </a:path>
                <a:path w="3477260" h="2324100">
                  <a:moveTo>
                    <a:pt x="1872868" y="444499"/>
                  </a:moveTo>
                  <a:lnTo>
                    <a:pt x="1857951" y="444499"/>
                  </a:lnTo>
                  <a:lnTo>
                    <a:pt x="1864581" y="431799"/>
                  </a:lnTo>
                  <a:lnTo>
                    <a:pt x="1865798" y="419099"/>
                  </a:lnTo>
                  <a:lnTo>
                    <a:pt x="1876934" y="419099"/>
                  </a:lnTo>
                  <a:lnTo>
                    <a:pt x="1882812" y="431799"/>
                  </a:lnTo>
                  <a:lnTo>
                    <a:pt x="1872868" y="444499"/>
                  </a:lnTo>
                  <a:close/>
                </a:path>
                <a:path w="3477260" h="2324100">
                  <a:moveTo>
                    <a:pt x="1906016" y="431799"/>
                  </a:moveTo>
                  <a:lnTo>
                    <a:pt x="1888976" y="431799"/>
                  </a:lnTo>
                  <a:lnTo>
                    <a:pt x="1889442" y="419099"/>
                  </a:lnTo>
                  <a:lnTo>
                    <a:pt x="1907673" y="419099"/>
                  </a:lnTo>
                  <a:lnTo>
                    <a:pt x="1906016" y="431799"/>
                  </a:lnTo>
                  <a:close/>
                </a:path>
                <a:path w="3477260" h="2324100">
                  <a:moveTo>
                    <a:pt x="1928598" y="431799"/>
                  </a:moveTo>
                  <a:lnTo>
                    <a:pt x="1912387" y="431799"/>
                  </a:lnTo>
                  <a:lnTo>
                    <a:pt x="1913060" y="419099"/>
                  </a:lnTo>
                  <a:lnTo>
                    <a:pt x="1929505" y="419099"/>
                  </a:lnTo>
                  <a:lnTo>
                    <a:pt x="1928598" y="431799"/>
                  </a:lnTo>
                  <a:close/>
                </a:path>
                <a:path w="3477260" h="2324100">
                  <a:moveTo>
                    <a:pt x="1959390" y="431799"/>
                  </a:moveTo>
                  <a:lnTo>
                    <a:pt x="1935850" y="431799"/>
                  </a:lnTo>
                  <a:lnTo>
                    <a:pt x="1937507" y="419099"/>
                  </a:lnTo>
                  <a:lnTo>
                    <a:pt x="1962368" y="419099"/>
                  </a:lnTo>
                  <a:lnTo>
                    <a:pt x="1959390" y="431799"/>
                  </a:lnTo>
                  <a:close/>
                </a:path>
                <a:path w="3477260" h="2324100">
                  <a:moveTo>
                    <a:pt x="2012090" y="431799"/>
                  </a:moveTo>
                  <a:lnTo>
                    <a:pt x="1993651" y="431799"/>
                  </a:lnTo>
                  <a:lnTo>
                    <a:pt x="1996940" y="419099"/>
                  </a:lnTo>
                  <a:lnTo>
                    <a:pt x="2018720" y="419099"/>
                  </a:lnTo>
                  <a:lnTo>
                    <a:pt x="2012090" y="431799"/>
                  </a:lnTo>
                  <a:close/>
                </a:path>
                <a:path w="3477260" h="2324100">
                  <a:moveTo>
                    <a:pt x="2031979" y="425450"/>
                  </a:moveTo>
                  <a:lnTo>
                    <a:pt x="2031979" y="419099"/>
                  </a:lnTo>
                  <a:lnTo>
                    <a:pt x="2033636" y="419099"/>
                  </a:lnTo>
                  <a:lnTo>
                    <a:pt x="2031979" y="425450"/>
                  </a:lnTo>
                  <a:close/>
                </a:path>
                <a:path w="3477260" h="2324100">
                  <a:moveTo>
                    <a:pt x="2076729" y="431799"/>
                  </a:moveTo>
                  <a:lnTo>
                    <a:pt x="2038609" y="431799"/>
                  </a:lnTo>
                  <a:lnTo>
                    <a:pt x="2033636" y="419099"/>
                  </a:lnTo>
                  <a:lnTo>
                    <a:pt x="2076056" y="419099"/>
                  </a:lnTo>
                  <a:lnTo>
                    <a:pt x="2076729" y="431799"/>
                  </a:lnTo>
                  <a:close/>
                </a:path>
                <a:path w="3477260" h="2324100">
                  <a:moveTo>
                    <a:pt x="2085016" y="431799"/>
                  </a:moveTo>
                  <a:lnTo>
                    <a:pt x="2080666" y="431799"/>
                  </a:lnTo>
                  <a:lnTo>
                    <a:pt x="2081469" y="419099"/>
                  </a:lnTo>
                  <a:lnTo>
                    <a:pt x="2093303" y="419099"/>
                  </a:lnTo>
                  <a:lnTo>
                    <a:pt x="2085016" y="431799"/>
                  </a:lnTo>
                  <a:close/>
                </a:path>
                <a:path w="3477260" h="2324100">
                  <a:moveTo>
                    <a:pt x="2096359" y="444499"/>
                  </a:moveTo>
                  <a:lnTo>
                    <a:pt x="2089988" y="444499"/>
                  </a:lnTo>
                  <a:lnTo>
                    <a:pt x="2093303" y="431799"/>
                  </a:lnTo>
                  <a:lnTo>
                    <a:pt x="2094960" y="419099"/>
                  </a:lnTo>
                  <a:lnTo>
                    <a:pt x="2094960" y="431799"/>
                  </a:lnTo>
                  <a:lnTo>
                    <a:pt x="2098276" y="431799"/>
                  </a:lnTo>
                  <a:lnTo>
                    <a:pt x="2096359" y="444499"/>
                  </a:lnTo>
                  <a:close/>
                </a:path>
                <a:path w="3477260" h="2324100">
                  <a:moveTo>
                    <a:pt x="2116507" y="431799"/>
                  </a:moveTo>
                  <a:lnTo>
                    <a:pt x="2094960" y="431799"/>
                  </a:lnTo>
                  <a:lnTo>
                    <a:pt x="2094960" y="419099"/>
                  </a:lnTo>
                  <a:lnTo>
                    <a:pt x="2111742" y="419099"/>
                  </a:lnTo>
                  <a:lnTo>
                    <a:pt x="2116507" y="431799"/>
                  </a:lnTo>
                  <a:close/>
                </a:path>
                <a:path w="3477260" h="2324100">
                  <a:moveTo>
                    <a:pt x="2123162" y="431799"/>
                  </a:moveTo>
                  <a:lnTo>
                    <a:pt x="2118165" y="431799"/>
                  </a:lnTo>
                  <a:lnTo>
                    <a:pt x="2121531" y="419099"/>
                  </a:lnTo>
                  <a:lnTo>
                    <a:pt x="2127487" y="419099"/>
                  </a:lnTo>
                  <a:lnTo>
                    <a:pt x="2123162" y="431799"/>
                  </a:lnTo>
                  <a:close/>
                </a:path>
                <a:path w="3477260" h="2324100">
                  <a:moveTo>
                    <a:pt x="2141368" y="431799"/>
                  </a:moveTo>
                  <a:lnTo>
                    <a:pt x="2126245" y="431799"/>
                  </a:lnTo>
                  <a:lnTo>
                    <a:pt x="2128187" y="419099"/>
                  </a:lnTo>
                  <a:lnTo>
                    <a:pt x="2141368" y="419099"/>
                  </a:lnTo>
                  <a:lnTo>
                    <a:pt x="2141368" y="431799"/>
                  </a:lnTo>
                  <a:close/>
                </a:path>
                <a:path w="3477260" h="2324100">
                  <a:moveTo>
                    <a:pt x="2157916" y="419201"/>
                  </a:moveTo>
                  <a:close/>
                </a:path>
                <a:path w="3477260" h="2324100">
                  <a:moveTo>
                    <a:pt x="2211239" y="431799"/>
                  </a:moveTo>
                  <a:lnTo>
                    <a:pt x="2172652" y="431799"/>
                  </a:lnTo>
                  <a:lnTo>
                    <a:pt x="2169829" y="419099"/>
                  </a:lnTo>
                  <a:lnTo>
                    <a:pt x="2217609" y="419099"/>
                  </a:lnTo>
                  <a:lnTo>
                    <a:pt x="2211239" y="431799"/>
                  </a:lnTo>
                  <a:close/>
                </a:path>
                <a:path w="3477260" h="2324100">
                  <a:moveTo>
                    <a:pt x="2237498" y="431799"/>
                  </a:moveTo>
                  <a:lnTo>
                    <a:pt x="2219551" y="431799"/>
                  </a:lnTo>
                  <a:lnTo>
                    <a:pt x="2217609" y="419099"/>
                  </a:lnTo>
                  <a:lnTo>
                    <a:pt x="2235090" y="419099"/>
                  </a:lnTo>
                  <a:lnTo>
                    <a:pt x="2237498" y="431799"/>
                  </a:lnTo>
                  <a:close/>
                </a:path>
                <a:path w="3477260" h="2324100">
                  <a:moveTo>
                    <a:pt x="2273960" y="431799"/>
                  </a:moveTo>
                  <a:lnTo>
                    <a:pt x="2262358" y="431799"/>
                  </a:lnTo>
                  <a:lnTo>
                    <a:pt x="2259044" y="419099"/>
                  </a:lnTo>
                  <a:lnTo>
                    <a:pt x="2277275" y="419099"/>
                  </a:lnTo>
                  <a:lnTo>
                    <a:pt x="2273960" y="431799"/>
                  </a:lnTo>
                  <a:close/>
                </a:path>
                <a:path w="3477260" h="2324100">
                  <a:moveTo>
                    <a:pt x="2313738" y="431799"/>
                  </a:moveTo>
                  <a:lnTo>
                    <a:pt x="2293849" y="431799"/>
                  </a:lnTo>
                  <a:lnTo>
                    <a:pt x="2303793" y="419099"/>
                  </a:lnTo>
                  <a:lnTo>
                    <a:pt x="2308766" y="419099"/>
                  </a:lnTo>
                  <a:lnTo>
                    <a:pt x="2313738" y="431799"/>
                  </a:lnTo>
                  <a:close/>
                </a:path>
                <a:path w="3477260" h="2324100">
                  <a:moveTo>
                    <a:pt x="2396608" y="431799"/>
                  </a:moveTo>
                  <a:lnTo>
                    <a:pt x="2376719" y="431799"/>
                  </a:lnTo>
                  <a:lnTo>
                    <a:pt x="2378377" y="419099"/>
                  </a:lnTo>
                  <a:lnTo>
                    <a:pt x="2392905" y="419099"/>
                  </a:lnTo>
                  <a:lnTo>
                    <a:pt x="2396608" y="431799"/>
                  </a:lnTo>
                  <a:close/>
                </a:path>
                <a:path w="3477260" h="2324100">
                  <a:moveTo>
                    <a:pt x="2436386" y="431799"/>
                  </a:moveTo>
                  <a:lnTo>
                    <a:pt x="2423567" y="431799"/>
                  </a:lnTo>
                  <a:lnTo>
                    <a:pt x="2422091" y="419099"/>
                  </a:lnTo>
                  <a:lnTo>
                    <a:pt x="2441358" y="419099"/>
                  </a:lnTo>
                  <a:lnTo>
                    <a:pt x="2436386" y="431799"/>
                  </a:lnTo>
                  <a:close/>
                </a:path>
                <a:path w="3477260" h="2324100">
                  <a:moveTo>
                    <a:pt x="2490951" y="431799"/>
                  </a:moveTo>
                  <a:lnTo>
                    <a:pt x="2438043" y="431799"/>
                  </a:lnTo>
                  <a:lnTo>
                    <a:pt x="2441358" y="419099"/>
                  </a:lnTo>
                  <a:lnTo>
                    <a:pt x="2493359" y="419099"/>
                  </a:lnTo>
                  <a:lnTo>
                    <a:pt x="2490951" y="431799"/>
                  </a:lnTo>
                  <a:close/>
                </a:path>
                <a:path w="3477260" h="2324100">
                  <a:moveTo>
                    <a:pt x="2520913" y="431799"/>
                  </a:moveTo>
                  <a:lnTo>
                    <a:pt x="2502682" y="431799"/>
                  </a:lnTo>
                  <a:lnTo>
                    <a:pt x="2502682" y="419099"/>
                  </a:lnTo>
                  <a:lnTo>
                    <a:pt x="2520913" y="419099"/>
                  </a:lnTo>
                  <a:lnTo>
                    <a:pt x="2520913" y="431799"/>
                  </a:lnTo>
                  <a:close/>
                </a:path>
                <a:path w="3477260" h="2324100">
                  <a:moveTo>
                    <a:pt x="2550747" y="431799"/>
                  </a:moveTo>
                  <a:lnTo>
                    <a:pt x="2532464" y="431799"/>
                  </a:lnTo>
                  <a:lnTo>
                    <a:pt x="2532515" y="419099"/>
                  </a:lnTo>
                  <a:lnTo>
                    <a:pt x="2550747" y="419099"/>
                  </a:lnTo>
                  <a:lnTo>
                    <a:pt x="2550747" y="431799"/>
                  </a:lnTo>
                  <a:close/>
                </a:path>
                <a:path w="3477260" h="2324100">
                  <a:moveTo>
                    <a:pt x="2580580" y="431799"/>
                  </a:moveTo>
                  <a:lnTo>
                    <a:pt x="2561727" y="431799"/>
                  </a:lnTo>
                  <a:lnTo>
                    <a:pt x="2566259" y="419099"/>
                  </a:lnTo>
                  <a:lnTo>
                    <a:pt x="2575608" y="419099"/>
                  </a:lnTo>
                  <a:lnTo>
                    <a:pt x="2580580" y="431799"/>
                  </a:lnTo>
                  <a:close/>
                </a:path>
                <a:path w="3477260" h="2324100">
                  <a:moveTo>
                    <a:pt x="2608057" y="431799"/>
                  </a:moveTo>
                  <a:lnTo>
                    <a:pt x="2593840" y="431799"/>
                  </a:lnTo>
                  <a:lnTo>
                    <a:pt x="2600029" y="419099"/>
                  </a:lnTo>
                  <a:lnTo>
                    <a:pt x="2603577" y="419099"/>
                  </a:lnTo>
                  <a:lnTo>
                    <a:pt x="2608057" y="431799"/>
                  </a:lnTo>
                  <a:close/>
                </a:path>
                <a:path w="3477260" h="2324100">
                  <a:moveTo>
                    <a:pt x="2642940" y="431799"/>
                  </a:moveTo>
                  <a:lnTo>
                    <a:pt x="2623673" y="431799"/>
                  </a:lnTo>
                  <a:lnTo>
                    <a:pt x="2626988" y="419099"/>
                  </a:lnTo>
                  <a:lnTo>
                    <a:pt x="2644572" y="419099"/>
                  </a:lnTo>
                  <a:lnTo>
                    <a:pt x="2642940" y="431799"/>
                  </a:lnTo>
                  <a:close/>
                </a:path>
                <a:path w="3477260" h="2324100">
                  <a:moveTo>
                    <a:pt x="2692300" y="431799"/>
                  </a:moveTo>
                  <a:lnTo>
                    <a:pt x="2680025" y="431799"/>
                  </a:lnTo>
                  <a:lnTo>
                    <a:pt x="2675052" y="419099"/>
                  </a:lnTo>
                  <a:lnTo>
                    <a:pt x="2692455" y="419099"/>
                  </a:lnTo>
                  <a:lnTo>
                    <a:pt x="2692300" y="431799"/>
                  </a:lnTo>
                  <a:close/>
                </a:path>
                <a:path w="3477260" h="2324100">
                  <a:moveTo>
                    <a:pt x="2740468" y="444499"/>
                  </a:moveTo>
                  <a:lnTo>
                    <a:pt x="2731870" y="444499"/>
                  </a:lnTo>
                  <a:lnTo>
                    <a:pt x="2729746" y="431799"/>
                  </a:lnTo>
                  <a:lnTo>
                    <a:pt x="2713172" y="431799"/>
                  </a:lnTo>
                  <a:lnTo>
                    <a:pt x="2714830" y="419099"/>
                  </a:lnTo>
                  <a:lnTo>
                    <a:pt x="2743006" y="419099"/>
                  </a:lnTo>
                  <a:lnTo>
                    <a:pt x="2746321" y="431799"/>
                  </a:lnTo>
                  <a:lnTo>
                    <a:pt x="2740468" y="444499"/>
                  </a:lnTo>
                  <a:close/>
                </a:path>
                <a:path w="3477260" h="2324100">
                  <a:moveTo>
                    <a:pt x="2772839" y="444499"/>
                  </a:moveTo>
                  <a:lnTo>
                    <a:pt x="2756679" y="444499"/>
                  </a:lnTo>
                  <a:lnTo>
                    <a:pt x="2755281" y="431799"/>
                  </a:lnTo>
                  <a:lnTo>
                    <a:pt x="2757923" y="431799"/>
                  </a:lnTo>
                  <a:lnTo>
                    <a:pt x="2752950" y="419099"/>
                  </a:lnTo>
                  <a:lnTo>
                    <a:pt x="2771182" y="419099"/>
                  </a:lnTo>
                  <a:lnTo>
                    <a:pt x="2774497" y="431799"/>
                  </a:lnTo>
                  <a:lnTo>
                    <a:pt x="2772839" y="444499"/>
                  </a:lnTo>
                  <a:close/>
                </a:path>
                <a:path w="3477260" h="2324100">
                  <a:moveTo>
                    <a:pt x="2863997" y="431799"/>
                  </a:moveTo>
                  <a:lnTo>
                    <a:pt x="2854052" y="431799"/>
                  </a:lnTo>
                  <a:lnTo>
                    <a:pt x="2848329" y="419099"/>
                  </a:lnTo>
                  <a:lnTo>
                    <a:pt x="2859024" y="419099"/>
                  </a:lnTo>
                  <a:lnTo>
                    <a:pt x="2863997" y="431799"/>
                  </a:lnTo>
                  <a:close/>
                </a:path>
                <a:path w="3477260" h="2324100">
                  <a:moveTo>
                    <a:pt x="2907141" y="431799"/>
                  </a:moveTo>
                  <a:lnTo>
                    <a:pt x="2892173" y="431799"/>
                  </a:lnTo>
                  <a:lnTo>
                    <a:pt x="2890515" y="419099"/>
                  </a:lnTo>
                  <a:lnTo>
                    <a:pt x="2907918" y="419099"/>
                  </a:lnTo>
                  <a:lnTo>
                    <a:pt x="2907141" y="431799"/>
                  </a:lnTo>
                  <a:close/>
                </a:path>
                <a:path w="3477260" h="2324100">
                  <a:moveTo>
                    <a:pt x="2977141" y="431799"/>
                  </a:moveTo>
                  <a:lnTo>
                    <a:pt x="2960126" y="431799"/>
                  </a:lnTo>
                  <a:lnTo>
                    <a:pt x="2966212" y="419099"/>
                  </a:lnTo>
                  <a:lnTo>
                    <a:pt x="2972764" y="419099"/>
                  </a:lnTo>
                  <a:lnTo>
                    <a:pt x="2977141" y="431799"/>
                  </a:lnTo>
                  <a:close/>
                </a:path>
                <a:path w="3477260" h="2324100">
                  <a:moveTo>
                    <a:pt x="3023108" y="444499"/>
                  </a:moveTo>
                  <a:lnTo>
                    <a:pt x="3018135" y="444499"/>
                  </a:lnTo>
                  <a:lnTo>
                    <a:pt x="3008191" y="431799"/>
                  </a:lnTo>
                  <a:lnTo>
                    <a:pt x="3013163" y="431799"/>
                  </a:lnTo>
                  <a:lnTo>
                    <a:pt x="3019793" y="419099"/>
                  </a:lnTo>
                  <a:lnTo>
                    <a:pt x="3029737" y="431799"/>
                  </a:lnTo>
                  <a:lnTo>
                    <a:pt x="3023108" y="444499"/>
                  </a:lnTo>
                  <a:close/>
                </a:path>
                <a:path w="3477260" h="2324100">
                  <a:moveTo>
                    <a:pt x="3145756" y="431799"/>
                  </a:moveTo>
                  <a:lnTo>
                    <a:pt x="3129181" y="431799"/>
                  </a:lnTo>
                  <a:lnTo>
                    <a:pt x="3125866" y="419099"/>
                  </a:lnTo>
                  <a:lnTo>
                    <a:pt x="3145756" y="419099"/>
                  </a:lnTo>
                  <a:lnTo>
                    <a:pt x="3145756" y="431799"/>
                  </a:lnTo>
                  <a:close/>
                </a:path>
                <a:path w="3477260" h="2324100">
                  <a:moveTo>
                    <a:pt x="3172274" y="431799"/>
                  </a:moveTo>
                  <a:lnTo>
                    <a:pt x="3151168" y="431799"/>
                  </a:lnTo>
                  <a:lnTo>
                    <a:pt x="3152385" y="419099"/>
                  </a:lnTo>
                  <a:lnTo>
                    <a:pt x="3162330" y="419099"/>
                  </a:lnTo>
                  <a:lnTo>
                    <a:pt x="3172274" y="431799"/>
                  </a:lnTo>
                  <a:close/>
                </a:path>
                <a:path w="3477260" h="2324100">
                  <a:moveTo>
                    <a:pt x="2157942" y="431799"/>
                  </a:moveTo>
                  <a:lnTo>
                    <a:pt x="2154628" y="431799"/>
                  </a:lnTo>
                  <a:lnTo>
                    <a:pt x="2157916" y="419201"/>
                  </a:lnTo>
                  <a:lnTo>
                    <a:pt x="2157942" y="431799"/>
                  </a:lnTo>
                  <a:close/>
                </a:path>
                <a:path w="3477260" h="2324100">
                  <a:moveTo>
                    <a:pt x="1148582" y="431799"/>
                  </a:moveTo>
                  <a:lnTo>
                    <a:pt x="1138637" y="431799"/>
                  </a:lnTo>
                  <a:lnTo>
                    <a:pt x="1142899" y="420914"/>
                  </a:lnTo>
                  <a:lnTo>
                    <a:pt x="1148582" y="431799"/>
                  </a:lnTo>
                  <a:close/>
                </a:path>
                <a:path w="3477260" h="2324100">
                  <a:moveTo>
                    <a:pt x="2031979" y="431799"/>
                  </a:moveTo>
                  <a:lnTo>
                    <a:pt x="2030322" y="431799"/>
                  </a:lnTo>
                  <a:lnTo>
                    <a:pt x="2031979" y="425450"/>
                  </a:lnTo>
                  <a:lnTo>
                    <a:pt x="2031979" y="431799"/>
                  </a:lnTo>
                  <a:close/>
                </a:path>
                <a:path w="3477260" h="2324100">
                  <a:moveTo>
                    <a:pt x="1085600" y="444499"/>
                  </a:moveTo>
                  <a:lnTo>
                    <a:pt x="1082285" y="431799"/>
                  </a:lnTo>
                  <a:lnTo>
                    <a:pt x="1098859" y="431799"/>
                  </a:lnTo>
                  <a:lnTo>
                    <a:pt x="1085600" y="444499"/>
                  </a:lnTo>
                  <a:close/>
                </a:path>
                <a:path w="3477260" h="2324100">
                  <a:moveTo>
                    <a:pt x="1194005" y="444499"/>
                  </a:moveTo>
                  <a:lnTo>
                    <a:pt x="1158526" y="444499"/>
                  </a:lnTo>
                  <a:lnTo>
                    <a:pt x="1160184" y="431799"/>
                  </a:lnTo>
                  <a:lnTo>
                    <a:pt x="1193332" y="431799"/>
                  </a:lnTo>
                  <a:lnTo>
                    <a:pt x="1194005" y="444499"/>
                  </a:lnTo>
                  <a:close/>
                </a:path>
                <a:path w="3477260" h="2324100">
                  <a:moveTo>
                    <a:pt x="1201619" y="444499"/>
                  </a:moveTo>
                  <a:lnTo>
                    <a:pt x="1203276" y="431799"/>
                  </a:lnTo>
                  <a:lnTo>
                    <a:pt x="1204933" y="431799"/>
                  </a:lnTo>
                  <a:lnTo>
                    <a:pt x="1201619" y="444499"/>
                  </a:lnTo>
                  <a:close/>
                </a:path>
                <a:path w="3477260" h="2324100">
                  <a:moveTo>
                    <a:pt x="1216535" y="457199"/>
                  </a:moveTo>
                  <a:lnTo>
                    <a:pt x="1198304" y="457199"/>
                  </a:lnTo>
                  <a:lnTo>
                    <a:pt x="1204933" y="431799"/>
                  </a:lnTo>
                  <a:lnTo>
                    <a:pt x="1249683" y="431799"/>
                  </a:lnTo>
                  <a:lnTo>
                    <a:pt x="1243054" y="444499"/>
                  </a:lnTo>
                  <a:lnTo>
                    <a:pt x="1216535" y="444499"/>
                  </a:lnTo>
                  <a:lnTo>
                    <a:pt x="1216535" y="457199"/>
                  </a:lnTo>
                  <a:close/>
                </a:path>
                <a:path w="3477260" h="2324100">
                  <a:moveTo>
                    <a:pt x="1249683" y="444499"/>
                  </a:moveTo>
                  <a:lnTo>
                    <a:pt x="1249683" y="431799"/>
                  </a:lnTo>
                  <a:lnTo>
                    <a:pt x="1257970" y="431799"/>
                  </a:lnTo>
                  <a:lnTo>
                    <a:pt x="1249683" y="444499"/>
                  </a:lnTo>
                  <a:close/>
                </a:path>
                <a:path w="3477260" h="2324100">
                  <a:moveTo>
                    <a:pt x="1271230" y="457199"/>
                  </a:moveTo>
                  <a:lnTo>
                    <a:pt x="1248026" y="457199"/>
                  </a:lnTo>
                  <a:lnTo>
                    <a:pt x="1254656" y="444499"/>
                  </a:lnTo>
                  <a:lnTo>
                    <a:pt x="1257970" y="431799"/>
                  </a:lnTo>
                  <a:lnTo>
                    <a:pt x="1347470" y="431799"/>
                  </a:lnTo>
                  <a:lnTo>
                    <a:pt x="1345399" y="444499"/>
                  </a:lnTo>
                  <a:lnTo>
                    <a:pt x="1272887" y="444499"/>
                  </a:lnTo>
                  <a:lnTo>
                    <a:pt x="1271230" y="457199"/>
                  </a:lnTo>
                  <a:close/>
                </a:path>
                <a:path w="3477260" h="2324100">
                  <a:moveTo>
                    <a:pt x="1418739" y="444499"/>
                  </a:moveTo>
                  <a:lnTo>
                    <a:pt x="1376682" y="444499"/>
                  </a:lnTo>
                  <a:lnTo>
                    <a:pt x="1373911" y="431799"/>
                  </a:lnTo>
                  <a:lnTo>
                    <a:pt x="1423711" y="431799"/>
                  </a:lnTo>
                  <a:lnTo>
                    <a:pt x="1418739" y="444499"/>
                  </a:lnTo>
                  <a:close/>
                </a:path>
                <a:path w="3477260" h="2324100">
                  <a:moveTo>
                    <a:pt x="1460822" y="444499"/>
                  </a:moveTo>
                  <a:lnTo>
                    <a:pt x="1425368" y="444499"/>
                  </a:lnTo>
                  <a:lnTo>
                    <a:pt x="1425368" y="431799"/>
                  </a:lnTo>
                  <a:lnTo>
                    <a:pt x="1459138" y="431799"/>
                  </a:lnTo>
                  <a:lnTo>
                    <a:pt x="1460822" y="444499"/>
                  </a:lnTo>
                  <a:close/>
                </a:path>
                <a:path w="3477260" h="2324100">
                  <a:moveTo>
                    <a:pt x="1483378" y="444499"/>
                  </a:moveTo>
                  <a:lnTo>
                    <a:pt x="1465146" y="444499"/>
                  </a:lnTo>
                  <a:lnTo>
                    <a:pt x="1468461" y="431799"/>
                  </a:lnTo>
                  <a:lnTo>
                    <a:pt x="1476748" y="431799"/>
                  </a:lnTo>
                  <a:lnTo>
                    <a:pt x="1483378" y="444499"/>
                  </a:lnTo>
                  <a:close/>
                </a:path>
                <a:path w="3477260" h="2324100">
                  <a:moveTo>
                    <a:pt x="1535379" y="444499"/>
                  </a:moveTo>
                  <a:lnTo>
                    <a:pt x="1490007" y="444499"/>
                  </a:lnTo>
                  <a:lnTo>
                    <a:pt x="1494721" y="431799"/>
                  </a:lnTo>
                  <a:lnTo>
                    <a:pt x="1535249" y="431799"/>
                  </a:lnTo>
                  <a:lnTo>
                    <a:pt x="1535379" y="444499"/>
                  </a:lnTo>
                  <a:close/>
                </a:path>
                <a:path w="3477260" h="2324100">
                  <a:moveTo>
                    <a:pt x="1574328" y="444499"/>
                  </a:moveTo>
                  <a:lnTo>
                    <a:pt x="1541387" y="444499"/>
                  </a:lnTo>
                  <a:lnTo>
                    <a:pt x="1543044" y="431799"/>
                  </a:lnTo>
                  <a:lnTo>
                    <a:pt x="1572023" y="431799"/>
                  </a:lnTo>
                  <a:lnTo>
                    <a:pt x="1574328" y="444499"/>
                  </a:lnTo>
                  <a:close/>
                </a:path>
                <a:path w="3477260" h="2324100">
                  <a:moveTo>
                    <a:pt x="1606077" y="444499"/>
                  </a:moveTo>
                  <a:lnTo>
                    <a:pt x="1586137" y="444499"/>
                  </a:lnTo>
                  <a:lnTo>
                    <a:pt x="1591109" y="431799"/>
                  </a:lnTo>
                  <a:lnTo>
                    <a:pt x="1612655" y="431799"/>
                  </a:lnTo>
                  <a:lnTo>
                    <a:pt x="1606077" y="444499"/>
                  </a:lnTo>
                  <a:close/>
                </a:path>
                <a:path w="3477260" h="2324100">
                  <a:moveTo>
                    <a:pt x="1631716" y="444499"/>
                  </a:moveTo>
                  <a:lnTo>
                    <a:pt x="1615893" y="444499"/>
                  </a:lnTo>
                  <a:lnTo>
                    <a:pt x="1615763" y="431799"/>
                  </a:lnTo>
                  <a:lnTo>
                    <a:pt x="1632234" y="431799"/>
                  </a:lnTo>
                  <a:lnTo>
                    <a:pt x="1631716" y="444499"/>
                  </a:lnTo>
                  <a:close/>
                </a:path>
                <a:path w="3477260" h="2324100">
                  <a:moveTo>
                    <a:pt x="1651993" y="444499"/>
                  </a:moveTo>
                  <a:lnTo>
                    <a:pt x="1646425" y="444499"/>
                  </a:lnTo>
                  <a:lnTo>
                    <a:pt x="1641789" y="431799"/>
                  </a:lnTo>
                  <a:lnTo>
                    <a:pt x="1654090" y="431799"/>
                  </a:lnTo>
                  <a:lnTo>
                    <a:pt x="1654073" y="439618"/>
                  </a:lnTo>
                  <a:lnTo>
                    <a:pt x="1651993" y="444499"/>
                  </a:lnTo>
                  <a:close/>
                </a:path>
                <a:path w="3477260" h="2324100">
                  <a:moveTo>
                    <a:pt x="1654090" y="444499"/>
                  </a:moveTo>
                  <a:lnTo>
                    <a:pt x="1654090" y="439577"/>
                  </a:lnTo>
                  <a:lnTo>
                    <a:pt x="1657405" y="431799"/>
                  </a:lnTo>
                  <a:lnTo>
                    <a:pt x="1657921" y="438825"/>
                  </a:lnTo>
                  <a:lnTo>
                    <a:pt x="1654090" y="444499"/>
                  </a:lnTo>
                  <a:close/>
                </a:path>
                <a:path w="3477260" h="2324100">
                  <a:moveTo>
                    <a:pt x="1671105" y="444499"/>
                  </a:moveTo>
                  <a:lnTo>
                    <a:pt x="1658337" y="444499"/>
                  </a:lnTo>
                  <a:lnTo>
                    <a:pt x="1657921" y="438825"/>
                  </a:lnTo>
                  <a:lnTo>
                    <a:pt x="1662662" y="431799"/>
                  </a:lnTo>
                  <a:lnTo>
                    <a:pt x="1666728" y="431799"/>
                  </a:lnTo>
                  <a:lnTo>
                    <a:pt x="1671105" y="444499"/>
                  </a:lnTo>
                  <a:close/>
                </a:path>
                <a:path w="3477260" h="2324100">
                  <a:moveTo>
                    <a:pt x="1730331" y="444499"/>
                  </a:moveTo>
                  <a:lnTo>
                    <a:pt x="1702155" y="444499"/>
                  </a:lnTo>
                  <a:lnTo>
                    <a:pt x="1702155" y="431799"/>
                  </a:lnTo>
                  <a:lnTo>
                    <a:pt x="1730331" y="431799"/>
                  </a:lnTo>
                  <a:lnTo>
                    <a:pt x="1730331" y="444499"/>
                  </a:lnTo>
                  <a:close/>
                </a:path>
                <a:path w="3477260" h="2324100">
                  <a:moveTo>
                    <a:pt x="1775081" y="444499"/>
                  </a:moveTo>
                  <a:lnTo>
                    <a:pt x="1736495" y="444499"/>
                  </a:lnTo>
                  <a:lnTo>
                    <a:pt x="1740276" y="431799"/>
                  </a:lnTo>
                  <a:lnTo>
                    <a:pt x="1775081" y="431799"/>
                  </a:lnTo>
                  <a:lnTo>
                    <a:pt x="1775081" y="444499"/>
                  </a:lnTo>
                  <a:close/>
                </a:path>
                <a:path w="3477260" h="2324100">
                  <a:moveTo>
                    <a:pt x="1809498" y="444499"/>
                  </a:moveTo>
                  <a:lnTo>
                    <a:pt x="1794970" y="444499"/>
                  </a:lnTo>
                  <a:lnTo>
                    <a:pt x="1791655" y="431799"/>
                  </a:lnTo>
                  <a:lnTo>
                    <a:pt x="1812166" y="431799"/>
                  </a:lnTo>
                  <a:lnTo>
                    <a:pt x="1809498" y="444499"/>
                  </a:lnTo>
                  <a:close/>
                </a:path>
                <a:path w="3477260" h="2324100">
                  <a:moveTo>
                    <a:pt x="1824803" y="444499"/>
                  </a:moveTo>
                  <a:lnTo>
                    <a:pt x="1813279" y="444499"/>
                  </a:lnTo>
                  <a:lnTo>
                    <a:pt x="1812166" y="431799"/>
                  </a:lnTo>
                  <a:lnTo>
                    <a:pt x="1821488" y="431799"/>
                  </a:lnTo>
                  <a:lnTo>
                    <a:pt x="1824803" y="444499"/>
                  </a:lnTo>
                  <a:close/>
                </a:path>
                <a:path w="3477260" h="2324100">
                  <a:moveTo>
                    <a:pt x="1839927" y="457199"/>
                  </a:moveTo>
                  <a:lnTo>
                    <a:pt x="1770109" y="457199"/>
                  </a:lnTo>
                  <a:lnTo>
                    <a:pt x="1771950" y="450144"/>
                  </a:lnTo>
                  <a:lnTo>
                    <a:pt x="1775081" y="444499"/>
                  </a:lnTo>
                  <a:lnTo>
                    <a:pt x="1824803" y="444499"/>
                  </a:lnTo>
                  <a:lnTo>
                    <a:pt x="1823145" y="431799"/>
                  </a:lnTo>
                  <a:lnTo>
                    <a:pt x="1836405" y="431799"/>
                  </a:lnTo>
                  <a:lnTo>
                    <a:pt x="1841662" y="444499"/>
                  </a:lnTo>
                  <a:lnTo>
                    <a:pt x="1839927" y="457199"/>
                  </a:lnTo>
                  <a:close/>
                </a:path>
                <a:path w="3477260" h="2324100">
                  <a:moveTo>
                    <a:pt x="1857951" y="457199"/>
                  </a:moveTo>
                  <a:lnTo>
                    <a:pt x="1841377" y="457199"/>
                  </a:lnTo>
                  <a:lnTo>
                    <a:pt x="1848006" y="444499"/>
                  </a:lnTo>
                  <a:lnTo>
                    <a:pt x="1839538" y="431799"/>
                  </a:lnTo>
                  <a:lnTo>
                    <a:pt x="1850570" y="431799"/>
                  </a:lnTo>
                  <a:lnTo>
                    <a:pt x="1857951" y="444499"/>
                  </a:lnTo>
                  <a:lnTo>
                    <a:pt x="1849664" y="444499"/>
                  </a:lnTo>
                  <a:lnTo>
                    <a:pt x="1857620" y="454659"/>
                  </a:lnTo>
                  <a:lnTo>
                    <a:pt x="1857951" y="457199"/>
                  </a:lnTo>
                  <a:close/>
                </a:path>
                <a:path w="3477260" h="2324100">
                  <a:moveTo>
                    <a:pt x="1882360" y="446808"/>
                  </a:moveTo>
                  <a:lnTo>
                    <a:pt x="1881155" y="444499"/>
                  </a:lnTo>
                  <a:lnTo>
                    <a:pt x="1887785" y="431799"/>
                  </a:lnTo>
                  <a:lnTo>
                    <a:pt x="1930851" y="431799"/>
                  </a:lnTo>
                  <a:lnTo>
                    <a:pt x="1934192" y="444499"/>
                  </a:lnTo>
                  <a:lnTo>
                    <a:pt x="1884470" y="444499"/>
                  </a:lnTo>
                  <a:lnTo>
                    <a:pt x="1882360" y="446808"/>
                  </a:lnTo>
                  <a:close/>
                </a:path>
                <a:path w="3477260" h="2324100">
                  <a:moveTo>
                    <a:pt x="1950404" y="444499"/>
                  </a:moveTo>
                  <a:lnTo>
                    <a:pt x="1940822" y="444499"/>
                  </a:lnTo>
                  <a:lnTo>
                    <a:pt x="1945794" y="431799"/>
                  </a:lnTo>
                  <a:lnTo>
                    <a:pt x="1950766" y="431799"/>
                  </a:lnTo>
                  <a:lnTo>
                    <a:pt x="1950404" y="444499"/>
                  </a:lnTo>
                  <a:close/>
                </a:path>
                <a:path w="3477260" h="2324100">
                  <a:moveTo>
                    <a:pt x="1982257" y="444499"/>
                  </a:moveTo>
                  <a:lnTo>
                    <a:pt x="1959053" y="444499"/>
                  </a:lnTo>
                  <a:lnTo>
                    <a:pt x="1965683" y="431799"/>
                  </a:lnTo>
                  <a:lnTo>
                    <a:pt x="1979201" y="431799"/>
                  </a:lnTo>
                  <a:lnTo>
                    <a:pt x="1982257" y="444499"/>
                  </a:lnTo>
                  <a:close/>
                </a:path>
                <a:path w="3477260" h="2324100">
                  <a:moveTo>
                    <a:pt x="1982257" y="444499"/>
                  </a:moveTo>
                  <a:lnTo>
                    <a:pt x="1982257" y="431799"/>
                  </a:lnTo>
                  <a:lnTo>
                    <a:pt x="1984297" y="439618"/>
                  </a:lnTo>
                  <a:lnTo>
                    <a:pt x="1982257" y="444499"/>
                  </a:lnTo>
                  <a:close/>
                </a:path>
                <a:path w="3477260" h="2324100">
                  <a:moveTo>
                    <a:pt x="2010433" y="444499"/>
                  </a:moveTo>
                  <a:lnTo>
                    <a:pt x="1985571" y="444499"/>
                  </a:lnTo>
                  <a:lnTo>
                    <a:pt x="1984297" y="439618"/>
                  </a:lnTo>
                  <a:lnTo>
                    <a:pt x="1987566" y="431799"/>
                  </a:lnTo>
                  <a:lnTo>
                    <a:pt x="2005461" y="431799"/>
                  </a:lnTo>
                  <a:lnTo>
                    <a:pt x="2010433" y="444499"/>
                  </a:lnTo>
                  <a:close/>
                </a:path>
                <a:path w="3477260" h="2324100">
                  <a:moveTo>
                    <a:pt x="2029934" y="444499"/>
                  </a:moveTo>
                  <a:lnTo>
                    <a:pt x="2010433" y="444499"/>
                  </a:lnTo>
                  <a:lnTo>
                    <a:pt x="2012090" y="431799"/>
                  </a:lnTo>
                  <a:lnTo>
                    <a:pt x="2025350" y="431799"/>
                  </a:lnTo>
                  <a:lnTo>
                    <a:pt x="2029934" y="444499"/>
                  </a:lnTo>
                  <a:close/>
                </a:path>
                <a:path w="3477260" h="2324100">
                  <a:moveTo>
                    <a:pt x="2048139" y="444499"/>
                  </a:moveTo>
                  <a:lnTo>
                    <a:pt x="2031979" y="444499"/>
                  </a:lnTo>
                  <a:lnTo>
                    <a:pt x="2033637" y="431799"/>
                  </a:lnTo>
                  <a:lnTo>
                    <a:pt x="2048398" y="431799"/>
                  </a:lnTo>
                  <a:lnTo>
                    <a:pt x="2048139" y="444499"/>
                  </a:lnTo>
                  <a:close/>
                </a:path>
                <a:path w="3477260" h="2324100">
                  <a:moveTo>
                    <a:pt x="2089988" y="444499"/>
                  </a:moveTo>
                  <a:lnTo>
                    <a:pt x="2058498" y="444499"/>
                  </a:lnTo>
                  <a:lnTo>
                    <a:pt x="2065128" y="431799"/>
                  </a:lnTo>
                  <a:lnTo>
                    <a:pt x="2089988" y="431799"/>
                  </a:lnTo>
                  <a:lnTo>
                    <a:pt x="2089988" y="444499"/>
                  </a:lnTo>
                  <a:close/>
                </a:path>
                <a:path w="3477260" h="2324100">
                  <a:moveTo>
                    <a:pt x="2143026" y="444499"/>
                  </a:moveTo>
                  <a:lnTo>
                    <a:pt x="2098276" y="444499"/>
                  </a:lnTo>
                  <a:lnTo>
                    <a:pt x="2098276" y="431799"/>
                  </a:lnTo>
                  <a:lnTo>
                    <a:pt x="2139711" y="431799"/>
                  </a:lnTo>
                  <a:lnTo>
                    <a:pt x="2143026" y="444499"/>
                  </a:lnTo>
                  <a:close/>
                </a:path>
                <a:path w="3477260" h="2324100">
                  <a:moveTo>
                    <a:pt x="2177081" y="444499"/>
                  </a:moveTo>
                  <a:lnTo>
                    <a:pt x="2160636" y="444499"/>
                  </a:lnTo>
                  <a:lnTo>
                    <a:pt x="2163666" y="431799"/>
                  </a:lnTo>
                  <a:lnTo>
                    <a:pt x="2171202" y="431799"/>
                  </a:lnTo>
                  <a:lnTo>
                    <a:pt x="2177081" y="444499"/>
                  </a:lnTo>
                  <a:close/>
                </a:path>
                <a:path w="3477260" h="2324100">
                  <a:moveTo>
                    <a:pt x="2329483" y="444499"/>
                  </a:moveTo>
                  <a:lnTo>
                    <a:pt x="2284526" y="444499"/>
                  </a:lnTo>
                  <a:lnTo>
                    <a:pt x="2284966" y="431799"/>
                  </a:lnTo>
                  <a:lnTo>
                    <a:pt x="2324666" y="431799"/>
                  </a:lnTo>
                  <a:lnTo>
                    <a:pt x="2329483" y="444499"/>
                  </a:lnTo>
                  <a:close/>
                </a:path>
                <a:path w="3477260" h="2324100">
                  <a:moveTo>
                    <a:pt x="2346420" y="444499"/>
                  </a:moveTo>
                  <a:lnTo>
                    <a:pt x="2340256" y="444499"/>
                  </a:lnTo>
                  <a:lnTo>
                    <a:pt x="2333445" y="431799"/>
                  </a:lnTo>
                  <a:lnTo>
                    <a:pt x="2349786" y="431799"/>
                  </a:lnTo>
                  <a:lnTo>
                    <a:pt x="2346420" y="444499"/>
                  </a:lnTo>
                  <a:close/>
                </a:path>
                <a:path w="3477260" h="2324100">
                  <a:moveTo>
                    <a:pt x="2375269" y="444499"/>
                  </a:moveTo>
                  <a:lnTo>
                    <a:pt x="2356830" y="444499"/>
                  </a:lnTo>
                  <a:lnTo>
                    <a:pt x="2358488" y="431799"/>
                  </a:lnTo>
                  <a:lnTo>
                    <a:pt x="2373404" y="431799"/>
                  </a:lnTo>
                  <a:lnTo>
                    <a:pt x="2375269" y="444499"/>
                  </a:lnTo>
                  <a:close/>
                </a:path>
                <a:path w="3477260" h="2324100">
                  <a:moveTo>
                    <a:pt x="2426441" y="457199"/>
                  </a:moveTo>
                  <a:lnTo>
                    <a:pt x="2409867" y="457199"/>
                  </a:lnTo>
                  <a:lnTo>
                    <a:pt x="2406553" y="444499"/>
                  </a:lnTo>
                  <a:lnTo>
                    <a:pt x="2416497" y="431799"/>
                  </a:lnTo>
                  <a:lnTo>
                    <a:pt x="2426441" y="457199"/>
                  </a:lnTo>
                  <a:close/>
                </a:path>
                <a:path w="3477260" h="2324100">
                  <a:moveTo>
                    <a:pt x="2436386" y="457199"/>
                  </a:moveTo>
                  <a:lnTo>
                    <a:pt x="2428099" y="444499"/>
                  </a:lnTo>
                  <a:lnTo>
                    <a:pt x="2429756" y="431799"/>
                  </a:lnTo>
                  <a:lnTo>
                    <a:pt x="2443197" y="431799"/>
                  </a:lnTo>
                  <a:lnTo>
                    <a:pt x="2451924" y="444499"/>
                  </a:lnTo>
                  <a:lnTo>
                    <a:pt x="2434728" y="444499"/>
                  </a:lnTo>
                  <a:lnTo>
                    <a:pt x="2436386" y="457199"/>
                  </a:lnTo>
                  <a:close/>
                </a:path>
                <a:path w="3477260" h="2324100">
                  <a:moveTo>
                    <a:pt x="2505375" y="457199"/>
                  </a:moveTo>
                  <a:lnTo>
                    <a:pt x="2498953" y="457199"/>
                  </a:lnTo>
                  <a:lnTo>
                    <a:pt x="2495638" y="444499"/>
                  </a:lnTo>
                  <a:lnTo>
                    <a:pt x="2496052" y="431799"/>
                  </a:lnTo>
                  <a:lnTo>
                    <a:pt x="2509312" y="431799"/>
                  </a:lnTo>
                  <a:lnTo>
                    <a:pt x="2514284" y="444499"/>
                  </a:lnTo>
                  <a:lnTo>
                    <a:pt x="2505375" y="457199"/>
                  </a:lnTo>
                  <a:close/>
                </a:path>
                <a:path w="3477260" h="2324100">
                  <a:moveTo>
                    <a:pt x="2532308" y="444499"/>
                  </a:moveTo>
                  <a:lnTo>
                    <a:pt x="2515941" y="444499"/>
                  </a:lnTo>
                  <a:lnTo>
                    <a:pt x="2525756" y="431799"/>
                  </a:lnTo>
                  <a:lnTo>
                    <a:pt x="2532308" y="444499"/>
                  </a:lnTo>
                  <a:close/>
                </a:path>
                <a:path w="3477260" h="2324100">
                  <a:moveTo>
                    <a:pt x="2557998" y="444499"/>
                  </a:moveTo>
                  <a:lnTo>
                    <a:pt x="2539145" y="444499"/>
                  </a:lnTo>
                  <a:lnTo>
                    <a:pt x="2539093" y="431799"/>
                  </a:lnTo>
                  <a:lnTo>
                    <a:pt x="2556263" y="431799"/>
                  </a:lnTo>
                  <a:lnTo>
                    <a:pt x="2557998" y="444499"/>
                  </a:lnTo>
                  <a:close/>
                </a:path>
                <a:path w="3477260" h="2324100">
                  <a:moveTo>
                    <a:pt x="2587210" y="444499"/>
                  </a:moveTo>
                  <a:lnTo>
                    <a:pt x="2573950" y="444499"/>
                  </a:lnTo>
                  <a:lnTo>
                    <a:pt x="2563721" y="431799"/>
                  </a:lnTo>
                  <a:lnTo>
                    <a:pt x="2577265" y="431799"/>
                  </a:lnTo>
                  <a:lnTo>
                    <a:pt x="2587210" y="444499"/>
                  </a:lnTo>
                  <a:close/>
                </a:path>
                <a:path w="3477260" h="2324100">
                  <a:moveTo>
                    <a:pt x="2618701" y="469899"/>
                  </a:moveTo>
                  <a:lnTo>
                    <a:pt x="2602127" y="469899"/>
                  </a:lnTo>
                  <a:lnTo>
                    <a:pt x="2600470" y="457199"/>
                  </a:lnTo>
                  <a:lnTo>
                    <a:pt x="2607099" y="457199"/>
                  </a:lnTo>
                  <a:lnTo>
                    <a:pt x="2608757" y="444499"/>
                  </a:lnTo>
                  <a:lnTo>
                    <a:pt x="2598812" y="444499"/>
                  </a:lnTo>
                  <a:lnTo>
                    <a:pt x="2592182" y="431799"/>
                  </a:lnTo>
                  <a:lnTo>
                    <a:pt x="2622015" y="431799"/>
                  </a:lnTo>
                  <a:lnTo>
                    <a:pt x="2623673" y="444499"/>
                  </a:lnTo>
                  <a:lnTo>
                    <a:pt x="2615386" y="457199"/>
                  </a:lnTo>
                  <a:lnTo>
                    <a:pt x="2618701" y="469899"/>
                  </a:lnTo>
                  <a:close/>
                </a:path>
                <a:path w="3477260" h="2324100">
                  <a:moveTo>
                    <a:pt x="2637890" y="457199"/>
                  </a:moveTo>
                  <a:lnTo>
                    <a:pt x="2623673" y="444499"/>
                  </a:lnTo>
                  <a:lnTo>
                    <a:pt x="2636492" y="431799"/>
                  </a:lnTo>
                  <a:lnTo>
                    <a:pt x="2641697" y="444499"/>
                  </a:lnTo>
                  <a:lnTo>
                    <a:pt x="2637890" y="457199"/>
                  </a:lnTo>
                  <a:close/>
                </a:path>
                <a:path w="3477260" h="2324100">
                  <a:moveTo>
                    <a:pt x="2651849" y="457199"/>
                  </a:moveTo>
                  <a:lnTo>
                    <a:pt x="2647576" y="444499"/>
                  </a:lnTo>
                  <a:lnTo>
                    <a:pt x="2649984" y="431799"/>
                  </a:lnTo>
                  <a:lnTo>
                    <a:pt x="2661793" y="431799"/>
                  </a:lnTo>
                  <a:lnTo>
                    <a:pt x="2666299" y="444499"/>
                  </a:lnTo>
                  <a:lnTo>
                    <a:pt x="2660395" y="444499"/>
                  </a:lnTo>
                  <a:lnTo>
                    <a:pt x="2651849" y="457199"/>
                  </a:lnTo>
                  <a:close/>
                </a:path>
                <a:path w="3477260" h="2324100">
                  <a:moveTo>
                    <a:pt x="2699913" y="444499"/>
                  </a:moveTo>
                  <a:lnTo>
                    <a:pt x="2691626" y="444499"/>
                  </a:lnTo>
                  <a:lnTo>
                    <a:pt x="2696598" y="431799"/>
                  </a:lnTo>
                  <a:lnTo>
                    <a:pt x="2699913" y="444499"/>
                  </a:lnTo>
                  <a:close/>
                </a:path>
                <a:path w="3477260" h="2324100">
                  <a:moveTo>
                    <a:pt x="2722884" y="444499"/>
                  </a:moveTo>
                  <a:lnTo>
                    <a:pt x="2706543" y="444499"/>
                  </a:lnTo>
                  <a:lnTo>
                    <a:pt x="2706543" y="431799"/>
                  </a:lnTo>
                  <a:lnTo>
                    <a:pt x="2723117" y="431799"/>
                  </a:lnTo>
                  <a:lnTo>
                    <a:pt x="2722884" y="444499"/>
                  </a:lnTo>
                  <a:close/>
                </a:path>
                <a:path w="3477260" h="2324100">
                  <a:moveTo>
                    <a:pt x="2805365" y="457199"/>
                  </a:moveTo>
                  <a:lnTo>
                    <a:pt x="2797829" y="457199"/>
                  </a:lnTo>
                  <a:lnTo>
                    <a:pt x="2791071" y="444499"/>
                  </a:lnTo>
                  <a:lnTo>
                    <a:pt x="2801015" y="431799"/>
                  </a:lnTo>
                  <a:lnTo>
                    <a:pt x="2805987" y="431799"/>
                  </a:lnTo>
                  <a:lnTo>
                    <a:pt x="2809483" y="444499"/>
                  </a:lnTo>
                  <a:lnTo>
                    <a:pt x="2805365" y="457199"/>
                  </a:lnTo>
                  <a:close/>
                </a:path>
                <a:path w="3477260" h="2324100">
                  <a:moveTo>
                    <a:pt x="2878913" y="444499"/>
                  </a:moveTo>
                  <a:lnTo>
                    <a:pt x="2859024" y="444499"/>
                  </a:lnTo>
                  <a:lnTo>
                    <a:pt x="2862339" y="431799"/>
                  </a:lnTo>
                  <a:lnTo>
                    <a:pt x="2878913" y="431799"/>
                  </a:lnTo>
                  <a:lnTo>
                    <a:pt x="2878913" y="444499"/>
                  </a:lnTo>
                  <a:close/>
                </a:path>
                <a:path w="3477260" h="2324100">
                  <a:moveTo>
                    <a:pt x="2893338" y="457199"/>
                  </a:moveTo>
                  <a:lnTo>
                    <a:pt x="2883885" y="457199"/>
                  </a:lnTo>
                  <a:lnTo>
                    <a:pt x="2878913" y="444499"/>
                  </a:lnTo>
                  <a:lnTo>
                    <a:pt x="2882228" y="431799"/>
                  </a:lnTo>
                  <a:lnTo>
                    <a:pt x="2892173" y="431799"/>
                  </a:lnTo>
                  <a:lnTo>
                    <a:pt x="2896704" y="444499"/>
                  </a:lnTo>
                  <a:lnTo>
                    <a:pt x="2897352" y="444499"/>
                  </a:lnTo>
                  <a:lnTo>
                    <a:pt x="2893338" y="457199"/>
                  </a:lnTo>
                  <a:close/>
                </a:path>
                <a:path w="3477260" h="2324100">
                  <a:moveTo>
                    <a:pt x="2933116" y="444499"/>
                  </a:moveTo>
                  <a:lnTo>
                    <a:pt x="2915894" y="444499"/>
                  </a:lnTo>
                  <a:lnTo>
                    <a:pt x="2917034" y="431799"/>
                  </a:lnTo>
                  <a:lnTo>
                    <a:pt x="2929671" y="431799"/>
                  </a:lnTo>
                  <a:lnTo>
                    <a:pt x="2933116" y="444499"/>
                  </a:lnTo>
                  <a:close/>
                </a:path>
                <a:path w="3477260" h="2324100">
                  <a:moveTo>
                    <a:pt x="2970848" y="444499"/>
                  </a:moveTo>
                  <a:lnTo>
                    <a:pt x="2964684" y="444499"/>
                  </a:lnTo>
                  <a:lnTo>
                    <a:pt x="2960385" y="431799"/>
                  </a:lnTo>
                  <a:lnTo>
                    <a:pt x="2976700" y="431799"/>
                  </a:lnTo>
                  <a:lnTo>
                    <a:pt x="2970848" y="444499"/>
                  </a:lnTo>
                  <a:close/>
                </a:path>
                <a:path w="3477260" h="2324100">
                  <a:moveTo>
                    <a:pt x="2996589" y="444499"/>
                  </a:moveTo>
                  <a:lnTo>
                    <a:pt x="2986644" y="444499"/>
                  </a:lnTo>
                  <a:lnTo>
                    <a:pt x="2980274" y="431799"/>
                  </a:lnTo>
                  <a:lnTo>
                    <a:pt x="2995501" y="431799"/>
                  </a:lnTo>
                  <a:lnTo>
                    <a:pt x="2996589" y="444499"/>
                  </a:lnTo>
                  <a:close/>
                </a:path>
                <a:path w="3477260" h="2324100">
                  <a:moveTo>
                    <a:pt x="3081117" y="444499"/>
                  </a:moveTo>
                  <a:lnTo>
                    <a:pt x="3066200" y="444499"/>
                  </a:lnTo>
                  <a:lnTo>
                    <a:pt x="3064543" y="431799"/>
                  </a:lnTo>
                  <a:lnTo>
                    <a:pt x="3082774" y="431799"/>
                  </a:lnTo>
                  <a:lnTo>
                    <a:pt x="3081117" y="444499"/>
                  </a:lnTo>
                  <a:close/>
                </a:path>
                <a:path w="3477260" h="2324100">
                  <a:moveTo>
                    <a:pt x="3125452" y="444499"/>
                  </a:moveTo>
                  <a:lnTo>
                    <a:pt x="3112167" y="444499"/>
                  </a:lnTo>
                  <a:lnTo>
                    <a:pt x="3120895" y="431799"/>
                  </a:lnTo>
                  <a:lnTo>
                    <a:pt x="3125452" y="444499"/>
                  </a:lnTo>
                  <a:close/>
                </a:path>
                <a:path w="3477260" h="2324100">
                  <a:moveTo>
                    <a:pt x="3163987" y="444499"/>
                  </a:moveTo>
                  <a:lnTo>
                    <a:pt x="3156813" y="444499"/>
                  </a:lnTo>
                  <a:lnTo>
                    <a:pt x="3152592" y="431799"/>
                  </a:lnTo>
                  <a:lnTo>
                    <a:pt x="3170617" y="431799"/>
                  </a:lnTo>
                  <a:lnTo>
                    <a:pt x="3163987" y="444499"/>
                  </a:lnTo>
                  <a:close/>
                </a:path>
                <a:path w="3477260" h="2324100">
                  <a:moveTo>
                    <a:pt x="3248515" y="457199"/>
                  </a:moveTo>
                  <a:lnTo>
                    <a:pt x="3231941" y="457199"/>
                  </a:lnTo>
                  <a:lnTo>
                    <a:pt x="3226969" y="444499"/>
                  </a:lnTo>
                  <a:lnTo>
                    <a:pt x="3233598" y="431799"/>
                  </a:lnTo>
                  <a:lnTo>
                    <a:pt x="3241885" y="431799"/>
                  </a:lnTo>
                  <a:lnTo>
                    <a:pt x="3248515" y="444499"/>
                  </a:lnTo>
                  <a:lnTo>
                    <a:pt x="3246857" y="444499"/>
                  </a:lnTo>
                  <a:lnTo>
                    <a:pt x="3248515" y="457199"/>
                  </a:lnTo>
                  <a:close/>
                </a:path>
                <a:path w="3477260" h="2324100">
                  <a:moveTo>
                    <a:pt x="3299895" y="444499"/>
                  </a:moveTo>
                  <a:lnTo>
                    <a:pt x="3289950" y="444499"/>
                  </a:lnTo>
                  <a:lnTo>
                    <a:pt x="3291607" y="431799"/>
                  </a:lnTo>
                  <a:lnTo>
                    <a:pt x="3296580" y="431799"/>
                  </a:lnTo>
                  <a:lnTo>
                    <a:pt x="3299895" y="444499"/>
                  </a:lnTo>
                  <a:close/>
                </a:path>
                <a:path w="3477260" h="2324100">
                  <a:moveTo>
                    <a:pt x="1078971" y="469899"/>
                  </a:moveTo>
                  <a:lnTo>
                    <a:pt x="1062578" y="469899"/>
                  </a:lnTo>
                  <a:lnTo>
                    <a:pt x="1061361" y="457199"/>
                  </a:lnTo>
                  <a:lnTo>
                    <a:pt x="1064805" y="444499"/>
                  </a:lnTo>
                  <a:lnTo>
                    <a:pt x="1075656" y="444499"/>
                  </a:lnTo>
                  <a:lnTo>
                    <a:pt x="1083943" y="457199"/>
                  </a:lnTo>
                  <a:lnTo>
                    <a:pt x="1078971" y="469899"/>
                  </a:lnTo>
                  <a:close/>
                </a:path>
                <a:path w="3477260" h="2324100">
                  <a:moveTo>
                    <a:pt x="1103832" y="457199"/>
                  </a:moveTo>
                  <a:lnTo>
                    <a:pt x="1085600" y="457199"/>
                  </a:lnTo>
                  <a:lnTo>
                    <a:pt x="1085600" y="444499"/>
                  </a:lnTo>
                  <a:lnTo>
                    <a:pt x="1097202" y="444499"/>
                  </a:lnTo>
                  <a:lnTo>
                    <a:pt x="1103832" y="457199"/>
                  </a:lnTo>
                  <a:close/>
                </a:path>
                <a:path w="3477260" h="2324100">
                  <a:moveTo>
                    <a:pt x="1119784" y="457199"/>
                  </a:moveTo>
                  <a:lnTo>
                    <a:pt x="1103832" y="457199"/>
                  </a:lnTo>
                  <a:lnTo>
                    <a:pt x="1106603" y="444499"/>
                  </a:lnTo>
                  <a:lnTo>
                    <a:pt x="1118567" y="444499"/>
                  </a:lnTo>
                  <a:lnTo>
                    <a:pt x="1119784" y="457199"/>
                  </a:lnTo>
                  <a:close/>
                </a:path>
                <a:path w="3477260" h="2324100">
                  <a:moveTo>
                    <a:pt x="1132267" y="457199"/>
                  </a:moveTo>
                  <a:lnTo>
                    <a:pt x="1128278" y="457199"/>
                  </a:lnTo>
                  <a:lnTo>
                    <a:pt x="1124912" y="444499"/>
                  </a:lnTo>
                  <a:lnTo>
                    <a:pt x="1140295" y="444499"/>
                  </a:lnTo>
                  <a:lnTo>
                    <a:pt x="1132267" y="457199"/>
                  </a:lnTo>
                  <a:close/>
                </a:path>
                <a:path w="3477260" h="2324100">
                  <a:moveTo>
                    <a:pt x="1198304" y="457199"/>
                  </a:moveTo>
                  <a:lnTo>
                    <a:pt x="1138637" y="457199"/>
                  </a:lnTo>
                  <a:lnTo>
                    <a:pt x="1140295" y="444499"/>
                  </a:lnTo>
                  <a:lnTo>
                    <a:pt x="1199961" y="444499"/>
                  </a:lnTo>
                  <a:lnTo>
                    <a:pt x="1198304" y="457199"/>
                  </a:lnTo>
                  <a:close/>
                </a:path>
                <a:path w="3477260" h="2324100">
                  <a:moveTo>
                    <a:pt x="1224822" y="457199"/>
                  </a:moveTo>
                  <a:lnTo>
                    <a:pt x="1223165" y="457199"/>
                  </a:lnTo>
                  <a:lnTo>
                    <a:pt x="1224822" y="444499"/>
                  </a:lnTo>
                  <a:lnTo>
                    <a:pt x="1224822" y="457199"/>
                  </a:lnTo>
                  <a:close/>
                </a:path>
                <a:path w="3477260" h="2324100">
                  <a:moveTo>
                    <a:pt x="1228137" y="469899"/>
                  </a:moveTo>
                  <a:lnTo>
                    <a:pt x="1213220" y="469899"/>
                  </a:lnTo>
                  <a:lnTo>
                    <a:pt x="1208248" y="457199"/>
                  </a:lnTo>
                  <a:lnTo>
                    <a:pt x="1224822" y="457199"/>
                  </a:lnTo>
                  <a:lnTo>
                    <a:pt x="1224822" y="444499"/>
                  </a:lnTo>
                  <a:lnTo>
                    <a:pt x="1229795" y="457199"/>
                  </a:lnTo>
                  <a:lnTo>
                    <a:pt x="1228137" y="469899"/>
                  </a:lnTo>
                  <a:close/>
                </a:path>
                <a:path w="3477260" h="2324100">
                  <a:moveTo>
                    <a:pt x="1248026" y="457199"/>
                  </a:moveTo>
                  <a:lnTo>
                    <a:pt x="1229795" y="457199"/>
                  </a:lnTo>
                  <a:lnTo>
                    <a:pt x="1228137" y="444499"/>
                  </a:lnTo>
                  <a:lnTo>
                    <a:pt x="1243054" y="444499"/>
                  </a:lnTo>
                  <a:lnTo>
                    <a:pt x="1248026" y="457199"/>
                  </a:lnTo>
                  <a:close/>
                </a:path>
                <a:path w="3477260" h="2324100">
                  <a:moveTo>
                    <a:pt x="1309350" y="469899"/>
                  </a:moveTo>
                  <a:lnTo>
                    <a:pt x="1272887" y="469899"/>
                  </a:lnTo>
                  <a:lnTo>
                    <a:pt x="1277859" y="457199"/>
                  </a:lnTo>
                  <a:lnTo>
                    <a:pt x="1272887" y="444499"/>
                  </a:lnTo>
                  <a:lnTo>
                    <a:pt x="1284489" y="444499"/>
                  </a:lnTo>
                  <a:lnTo>
                    <a:pt x="1289461" y="457199"/>
                  </a:lnTo>
                  <a:lnTo>
                    <a:pt x="1306035" y="457199"/>
                  </a:lnTo>
                  <a:lnTo>
                    <a:pt x="1309350" y="469899"/>
                  </a:lnTo>
                  <a:close/>
                </a:path>
                <a:path w="3477260" h="2324100">
                  <a:moveTo>
                    <a:pt x="1329239" y="457199"/>
                  </a:moveTo>
                  <a:lnTo>
                    <a:pt x="1294433" y="457199"/>
                  </a:lnTo>
                  <a:lnTo>
                    <a:pt x="1299406" y="444499"/>
                  </a:lnTo>
                  <a:lnTo>
                    <a:pt x="1330896" y="444499"/>
                  </a:lnTo>
                  <a:lnTo>
                    <a:pt x="1329239" y="457199"/>
                  </a:lnTo>
                  <a:close/>
                </a:path>
                <a:path w="3477260" h="2324100">
                  <a:moveTo>
                    <a:pt x="1330896" y="452966"/>
                  </a:moveTo>
                  <a:lnTo>
                    <a:pt x="1330896" y="444499"/>
                  </a:lnTo>
                  <a:lnTo>
                    <a:pt x="1334211" y="444499"/>
                  </a:lnTo>
                  <a:lnTo>
                    <a:pt x="1330896" y="452966"/>
                  </a:lnTo>
                  <a:close/>
                </a:path>
                <a:path w="3477260" h="2324100">
                  <a:moveTo>
                    <a:pt x="1352443" y="469899"/>
                  </a:moveTo>
                  <a:lnTo>
                    <a:pt x="1350785" y="469899"/>
                  </a:lnTo>
                  <a:lnTo>
                    <a:pt x="1342498" y="457199"/>
                  </a:lnTo>
                  <a:lnTo>
                    <a:pt x="1346927" y="444499"/>
                  </a:lnTo>
                  <a:lnTo>
                    <a:pt x="1380619" y="444499"/>
                  </a:lnTo>
                  <a:lnTo>
                    <a:pt x="1387248" y="457199"/>
                  </a:lnTo>
                  <a:lnTo>
                    <a:pt x="1352443" y="457199"/>
                  </a:lnTo>
                  <a:lnTo>
                    <a:pt x="1352443" y="469899"/>
                  </a:lnTo>
                  <a:close/>
                </a:path>
                <a:path w="3477260" h="2324100">
                  <a:moveTo>
                    <a:pt x="1412109" y="457199"/>
                  </a:moveTo>
                  <a:lnTo>
                    <a:pt x="1397193" y="457199"/>
                  </a:lnTo>
                  <a:lnTo>
                    <a:pt x="1391858" y="444499"/>
                  </a:lnTo>
                  <a:lnTo>
                    <a:pt x="1412446" y="444499"/>
                  </a:lnTo>
                  <a:lnTo>
                    <a:pt x="1412109" y="457199"/>
                  </a:lnTo>
                  <a:close/>
                </a:path>
                <a:path w="3477260" h="2324100">
                  <a:moveTo>
                    <a:pt x="1470118" y="457199"/>
                  </a:moveTo>
                  <a:lnTo>
                    <a:pt x="1423711" y="457199"/>
                  </a:lnTo>
                  <a:lnTo>
                    <a:pt x="1423711" y="444499"/>
                  </a:lnTo>
                  <a:lnTo>
                    <a:pt x="1465146" y="444499"/>
                  </a:lnTo>
                  <a:lnTo>
                    <a:pt x="1470118" y="457199"/>
                  </a:lnTo>
                  <a:close/>
                </a:path>
                <a:path w="3477260" h="2324100">
                  <a:moveTo>
                    <a:pt x="1494979" y="457199"/>
                  </a:moveTo>
                  <a:lnTo>
                    <a:pt x="1470118" y="457199"/>
                  </a:lnTo>
                  <a:lnTo>
                    <a:pt x="1465146" y="444499"/>
                  </a:lnTo>
                  <a:lnTo>
                    <a:pt x="1496637" y="444499"/>
                  </a:lnTo>
                  <a:lnTo>
                    <a:pt x="1494979" y="457199"/>
                  </a:lnTo>
                  <a:close/>
                </a:path>
                <a:path w="3477260" h="2324100">
                  <a:moveTo>
                    <a:pt x="1511553" y="457199"/>
                  </a:moveTo>
                  <a:lnTo>
                    <a:pt x="1496637" y="457199"/>
                  </a:lnTo>
                  <a:lnTo>
                    <a:pt x="1496637" y="444499"/>
                  </a:lnTo>
                  <a:lnTo>
                    <a:pt x="1516526" y="444499"/>
                  </a:lnTo>
                  <a:lnTo>
                    <a:pt x="1511553" y="457199"/>
                  </a:lnTo>
                  <a:close/>
                </a:path>
                <a:path w="3477260" h="2324100">
                  <a:moveTo>
                    <a:pt x="1519841" y="457199"/>
                  </a:moveTo>
                  <a:lnTo>
                    <a:pt x="1516526" y="444499"/>
                  </a:lnTo>
                  <a:lnTo>
                    <a:pt x="1518183" y="444499"/>
                  </a:lnTo>
                  <a:lnTo>
                    <a:pt x="1519841" y="457199"/>
                  </a:lnTo>
                  <a:close/>
                </a:path>
                <a:path w="3477260" h="2324100">
                  <a:moveTo>
                    <a:pt x="1561147" y="457199"/>
                  </a:moveTo>
                  <a:lnTo>
                    <a:pt x="1521498" y="457199"/>
                  </a:lnTo>
                  <a:lnTo>
                    <a:pt x="1518183" y="444499"/>
                  </a:lnTo>
                  <a:lnTo>
                    <a:pt x="1556925" y="444499"/>
                  </a:lnTo>
                  <a:lnTo>
                    <a:pt x="1561147" y="457199"/>
                  </a:lnTo>
                  <a:close/>
                </a:path>
                <a:path w="3477260" h="2324100">
                  <a:moveTo>
                    <a:pt x="1585309" y="463549"/>
                  </a:moveTo>
                  <a:lnTo>
                    <a:pt x="1582822" y="457199"/>
                  </a:lnTo>
                  <a:lnTo>
                    <a:pt x="1572878" y="457199"/>
                  </a:lnTo>
                  <a:lnTo>
                    <a:pt x="1569563" y="444499"/>
                  </a:lnTo>
                  <a:lnTo>
                    <a:pt x="1586137" y="444499"/>
                  </a:lnTo>
                  <a:lnTo>
                    <a:pt x="1587795" y="457199"/>
                  </a:lnTo>
                  <a:lnTo>
                    <a:pt x="1585309" y="463549"/>
                  </a:lnTo>
                  <a:close/>
                </a:path>
                <a:path w="3477260" h="2324100">
                  <a:moveTo>
                    <a:pt x="1649119" y="457199"/>
                  </a:moveTo>
                  <a:lnTo>
                    <a:pt x="1612448" y="457199"/>
                  </a:lnTo>
                  <a:lnTo>
                    <a:pt x="1613303" y="444499"/>
                  </a:lnTo>
                  <a:lnTo>
                    <a:pt x="1647461" y="444499"/>
                  </a:lnTo>
                  <a:lnTo>
                    <a:pt x="1649119" y="457199"/>
                  </a:lnTo>
                  <a:close/>
                </a:path>
                <a:path w="3477260" h="2324100">
                  <a:moveTo>
                    <a:pt x="1669008" y="469899"/>
                  </a:moveTo>
                  <a:lnTo>
                    <a:pt x="1650776" y="469899"/>
                  </a:lnTo>
                  <a:lnTo>
                    <a:pt x="1649119" y="457199"/>
                  </a:lnTo>
                  <a:lnTo>
                    <a:pt x="1655748" y="457199"/>
                  </a:lnTo>
                  <a:lnTo>
                    <a:pt x="1659063" y="444499"/>
                  </a:lnTo>
                  <a:lnTo>
                    <a:pt x="1665693" y="457199"/>
                  </a:lnTo>
                  <a:lnTo>
                    <a:pt x="1669008" y="469899"/>
                  </a:lnTo>
                  <a:close/>
                </a:path>
                <a:path w="3477260" h="2324100">
                  <a:moveTo>
                    <a:pt x="1718729" y="457199"/>
                  </a:moveTo>
                  <a:lnTo>
                    <a:pt x="1672322" y="457199"/>
                  </a:lnTo>
                  <a:lnTo>
                    <a:pt x="1665796" y="444499"/>
                  </a:lnTo>
                  <a:lnTo>
                    <a:pt x="1723702" y="444499"/>
                  </a:lnTo>
                  <a:lnTo>
                    <a:pt x="1718729" y="457199"/>
                  </a:lnTo>
                  <a:close/>
                </a:path>
                <a:path w="3477260" h="2324100">
                  <a:moveTo>
                    <a:pt x="1746905" y="457199"/>
                  </a:moveTo>
                  <a:lnTo>
                    <a:pt x="1729554" y="457199"/>
                  </a:lnTo>
                  <a:lnTo>
                    <a:pt x="1731160" y="444499"/>
                  </a:lnTo>
                  <a:lnTo>
                    <a:pt x="1746905" y="444499"/>
                  </a:lnTo>
                  <a:lnTo>
                    <a:pt x="1746905" y="457199"/>
                  </a:lnTo>
                  <a:close/>
                </a:path>
                <a:path w="3477260" h="2324100">
                  <a:moveTo>
                    <a:pt x="1768037" y="457199"/>
                  </a:moveTo>
                  <a:lnTo>
                    <a:pt x="1763479" y="457199"/>
                  </a:lnTo>
                  <a:lnTo>
                    <a:pt x="1760164" y="444499"/>
                  </a:lnTo>
                  <a:lnTo>
                    <a:pt x="1773424" y="444499"/>
                  </a:lnTo>
                  <a:lnTo>
                    <a:pt x="1771950" y="450144"/>
                  </a:lnTo>
                  <a:lnTo>
                    <a:pt x="1768037" y="457199"/>
                  </a:lnTo>
                  <a:close/>
                </a:path>
                <a:path w="3477260" h="2324100">
                  <a:moveTo>
                    <a:pt x="1872868" y="457199"/>
                  </a:moveTo>
                  <a:lnTo>
                    <a:pt x="1859609" y="457199"/>
                  </a:lnTo>
                  <a:lnTo>
                    <a:pt x="1857620" y="454659"/>
                  </a:lnTo>
                  <a:lnTo>
                    <a:pt x="1856294" y="444499"/>
                  </a:lnTo>
                  <a:lnTo>
                    <a:pt x="1874525" y="444499"/>
                  </a:lnTo>
                  <a:lnTo>
                    <a:pt x="1872868" y="457199"/>
                  </a:lnTo>
                  <a:close/>
                </a:path>
                <a:path w="3477260" h="2324100">
                  <a:moveTo>
                    <a:pt x="1896641" y="457199"/>
                  </a:moveTo>
                  <a:lnTo>
                    <a:pt x="1891099" y="457199"/>
                  </a:lnTo>
                  <a:lnTo>
                    <a:pt x="1884470" y="444499"/>
                  </a:lnTo>
                  <a:lnTo>
                    <a:pt x="1903944" y="444499"/>
                  </a:lnTo>
                  <a:lnTo>
                    <a:pt x="1896641" y="457199"/>
                  </a:lnTo>
                  <a:close/>
                </a:path>
                <a:path w="3477260" h="2324100">
                  <a:moveTo>
                    <a:pt x="1914303" y="457199"/>
                  </a:moveTo>
                  <a:lnTo>
                    <a:pt x="1906897" y="457199"/>
                  </a:lnTo>
                  <a:lnTo>
                    <a:pt x="1903944" y="444499"/>
                  </a:lnTo>
                  <a:lnTo>
                    <a:pt x="1912646" y="444499"/>
                  </a:lnTo>
                  <a:lnTo>
                    <a:pt x="1914303" y="457199"/>
                  </a:lnTo>
                  <a:close/>
                </a:path>
                <a:path w="3477260" h="2324100">
                  <a:moveTo>
                    <a:pt x="1915132" y="450850"/>
                  </a:moveTo>
                  <a:lnTo>
                    <a:pt x="1912646" y="444499"/>
                  </a:lnTo>
                  <a:lnTo>
                    <a:pt x="1915961" y="444499"/>
                  </a:lnTo>
                  <a:lnTo>
                    <a:pt x="1915132" y="450850"/>
                  </a:lnTo>
                  <a:close/>
                </a:path>
                <a:path w="3477260" h="2324100">
                  <a:moveTo>
                    <a:pt x="1924248" y="457199"/>
                  </a:moveTo>
                  <a:lnTo>
                    <a:pt x="1915961" y="444499"/>
                  </a:lnTo>
                  <a:lnTo>
                    <a:pt x="1934192" y="444499"/>
                  </a:lnTo>
                  <a:lnTo>
                    <a:pt x="1924248" y="457199"/>
                  </a:lnTo>
                  <a:close/>
                </a:path>
                <a:path w="3477260" h="2324100">
                  <a:moveTo>
                    <a:pt x="1960711" y="457199"/>
                  </a:moveTo>
                  <a:lnTo>
                    <a:pt x="1936756" y="457199"/>
                  </a:lnTo>
                  <a:lnTo>
                    <a:pt x="1944137" y="444499"/>
                  </a:lnTo>
                  <a:lnTo>
                    <a:pt x="1957396" y="444499"/>
                  </a:lnTo>
                  <a:lnTo>
                    <a:pt x="1960711" y="457199"/>
                  </a:lnTo>
                  <a:close/>
                </a:path>
                <a:path w="3477260" h="2324100">
                  <a:moveTo>
                    <a:pt x="1987229" y="457199"/>
                  </a:moveTo>
                  <a:lnTo>
                    <a:pt x="1967340" y="457199"/>
                  </a:lnTo>
                  <a:lnTo>
                    <a:pt x="1970655" y="444499"/>
                  </a:lnTo>
                  <a:lnTo>
                    <a:pt x="1983914" y="444499"/>
                  </a:lnTo>
                  <a:lnTo>
                    <a:pt x="1987229" y="457199"/>
                  </a:lnTo>
                  <a:close/>
                </a:path>
                <a:path w="3477260" h="2324100">
                  <a:moveTo>
                    <a:pt x="2020378" y="457199"/>
                  </a:moveTo>
                  <a:lnTo>
                    <a:pt x="1990544" y="457199"/>
                  </a:lnTo>
                  <a:lnTo>
                    <a:pt x="1987229" y="444499"/>
                  </a:lnTo>
                  <a:lnTo>
                    <a:pt x="2026049" y="444499"/>
                  </a:lnTo>
                  <a:lnTo>
                    <a:pt x="2020378" y="457199"/>
                  </a:lnTo>
                  <a:close/>
                </a:path>
                <a:path w="3477260" h="2324100">
                  <a:moveTo>
                    <a:pt x="2068442" y="457199"/>
                  </a:moveTo>
                  <a:lnTo>
                    <a:pt x="2063470" y="444499"/>
                  </a:lnTo>
                  <a:lnTo>
                    <a:pt x="2080044" y="444499"/>
                  </a:lnTo>
                  <a:lnTo>
                    <a:pt x="2068442" y="457199"/>
                  </a:lnTo>
                  <a:close/>
                </a:path>
                <a:path w="3477260" h="2324100">
                  <a:moveTo>
                    <a:pt x="2094961" y="457199"/>
                  </a:moveTo>
                  <a:lnTo>
                    <a:pt x="2085016" y="457199"/>
                  </a:lnTo>
                  <a:lnTo>
                    <a:pt x="2080044" y="444499"/>
                  </a:lnTo>
                  <a:lnTo>
                    <a:pt x="2098742" y="444499"/>
                  </a:lnTo>
                  <a:lnTo>
                    <a:pt x="2094961" y="457199"/>
                  </a:lnTo>
                  <a:close/>
                </a:path>
                <a:path w="3477260" h="2324100">
                  <a:moveTo>
                    <a:pt x="2143544" y="457199"/>
                  </a:moveTo>
                  <a:lnTo>
                    <a:pt x="2099933" y="457199"/>
                  </a:lnTo>
                  <a:lnTo>
                    <a:pt x="2101590" y="444499"/>
                  </a:lnTo>
                  <a:lnTo>
                    <a:pt x="2144683" y="444499"/>
                  </a:lnTo>
                  <a:lnTo>
                    <a:pt x="2143544" y="457199"/>
                  </a:lnTo>
                  <a:close/>
                </a:path>
                <a:path w="3477260" h="2324100">
                  <a:moveTo>
                    <a:pt x="2174517" y="457199"/>
                  </a:moveTo>
                  <a:lnTo>
                    <a:pt x="2166230" y="457199"/>
                  </a:lnTo>
                  <a:lnTo>
                    <a:pt x="2161646" y="444499"/>
                  </a:lnTo>
                  <a:lnTo>
                    <a:pt x="2177029" y="444499"/>
                  </a:lnTo>
                  <a:lnTo>
                    <a:pt x="2174517" y="457199"/>
                  </a:lnTo>
                  <a:close/>
                </a:path>
                <a:path w="3477260" h="2324100">
                  <a:moveTo>
                    <a:pt x="2214293" y="457199"/>
                  </a:moveTo>
                  <a:lnTo>
                    <a:pt x="2202951" y="457199"/>
                  </a:lnTo>
                  <a:lnTo>
                    <a:pt x="2210979" y="444499"/>
                  </a:lnTo>
                  <a:lnTo>
                    <a:pt x="2214293" y="457199"/>
                  </a:lnTo>
                  <a:close/>
                </a:path>
                <a:path w="3477260" h="2324100">
                  <a:moveTo>
                    <a:pt x="2255729" y="457199"/>
                  </a:moveTo>
                  <a:lnTo>
                    <a:pt x="2240812" y="457199"/>
                  </a:lnTo>
                  <a:lnTo>
                    <a:pt x="2237549" y="444499"/>
                  </a:lnTo>
                  <a:lnTo>
                    <a:pt x="2249669" y="444499"/>
                  </a:lnTo>
                  <a:lnTo>
                    <a:pt x="2255729" y="457199"/>
                  </a:lnTo>
                  <a:close/>
                </a:path>
                <a:path w="3477260" h="2324100">
                  <a:moveTo>
                    <a:pt x="2280590" y="457199"/>
                  </a:moveTo>
                  <a:lnTo>
                    <a:pt x="2268988" y="457199"/>
                  </a:lnTo>
                  <a:lnTo>
                    <a:pt x="2260701" y="444499"/>
                  </a:lnTo>
                  <a:lnTo>
                    <a:pt x="2280512" y="444499"/>
                  </a:lnTo>
                  <a:lnTo>
                    <a:pt x="2280590" y="457199"/>
                  </a:lnTo>
                  <a:close/>
                </a:path>
                <a:path w="3477260" h="2324100">
                  <a:moveTo>
                    <a:pt x="2288252" y="446525"/>
                  </a:moveTo>
                  <a:lnTo>
                    <a:pt x="2287504" y="444499"/>
                  </a:lnTo>
                  <a:lnTo>
                    <a:pt x="2289706" y="444499"/>
                  </a:lnTo>
                  <a:lnTo>
                    <a:pt x="2288252" y="446525"/>
                  </a:lnTo>
                  <a:close/>
                </a:path>
                <a:path w="3477260" h="2324100">
                  <a:moveTo>
                    <a:pt x="2293305" y="455530"/>
                  </a:moveTo>
                  <a:lnTo>
                    <a:pt x="2289706" y="444499"/>
                  </a:lnTo>
                  <a:lnTo>
                    <a:pt x="2300660" y="444499"/>
                  </a:lnTo>
                  <a:lnTo>
                    <a:pt x="2293305" y="455530"/>
                  </a:lnTo>
                  <a:close/>
                </a:path>
                <a:path w="3477260" h="2324100">
                  <a:moveTo>
                    <a:pt x="2326997" y="457199"/>
                  </a:moveTo>
                  <a:lnTo>
                    <a:pt x="2315810" y="457199"/>
                  </a:lnTo>
                  <a:lnTo>
                    <a:pt x="2312547" y="444499"/>
                  </a:lnTo>
                  <a:lnTo>
                    <a:pt x="2330571" y="444499"/>
                  </a:lnTo>
                  <a:lnTo>
                    <a:pt x="2326997" y="457199"/>
                  </a:lnTo>
                  <a:close/>
                </a:path>
                <a:path w="3477260" h="2324100">
                  <a:moveTo>
                    <a:pt x="2348543" y="457199"/>
                  </a:moveTo>
                  <a:lnTo>
                    <a:pt x="2329276" y="457199"/>
                  </a:lnTo>
                  <a:lnTo>
                    <a:pt x="2332047" y="444499"/>
                  </a:lnTo>
                  <a:lnTo>
                    <a:pt x="2348543" y="444499"/>
                  </a:lnTo>
                  <a:lnTo>
                    <a:pt x="2348543" y="457199"/>
                  </a:lnTo>
                  <a:close/>
                </a:path>
                <a:path w="3477260" h="2324100">
                  <a:moveTo>
                    <a:pt x="2366775" y="469899"/>
                  </a:moveTo>
                  <a:lnTo>
                    <a:pt x="2358073" y="457199"/>
                  </a:lnTo>
                  <a:lnTo>
                    <a:pt x="2361803" y="444499"/>
                  </a:lnTo>
                  <a:lnTo>
                    <a:pt x="2370504" y="444499"/>
                  </a:lnTo>
                  <a:lnTo>
                    <a:pt x="2376719" y="457199"/>
                  </a:lnTo>
                  <a:lnTo>
                    <a:pt x="2366775" y="469899"/>
                  </a:lnTo>
                  <a:close/>
                </a:path>
                <a:path w="3477260" h="2324100">
                  <a:moveTo>
                    <a:pt x="2400415" y="457199"/>
                  </a:moveTo>
                  <a:lnTo>
                    <a:pt x="2383764" y="457199"/>
                  </a:lnTo>
                  <a:lnTo>
                    <a:pt x="2384851" y="444499"/>
                  </a:lnTo>
                  <a:lnTo>
                    <a:pt x="2394951" y="444499"/>
                  </a:lnTo>
                  <a:lnTo>
                    <a:pt x="2400415" y="457199"/>
                  </a:lnTo>
                  <a:close/>
                </a:path>
                <a:path w="3477260" h="2324100">
                  <a:moveTo>
                    <a:pt x="2454617" y="457199"/>
                  </a:moveTo>
                  <a:lnTo>
                    <a:pt x="2441358" y="457199"/>
                  </a:lnTo>
                  <a:lnTo>
                    <a:pt x="2434728" y="444499"/>
                  </a:lnTo>
                  <a:lnTo>
                    <a:pt x="2457854" y="444499"/>
                  </a:lnTo>
                  <a:lnTo>
                    <a:pt x="2454617" y="457199"/>
                  </a:lnTo>
                  <a:close/>
                </a:path>
                <a:path w="3477260" h="2324100">
                  <a:moveTo>
                    <a:pt x="2487765" y="469899"/>
                  </a:moveTo>
                  <a:lnTo>
                    <a:pt x="2430999" y="469899"/>
                  </a:lnTo>
                  <a:lnTo>
                    <a:pt x="2433900" y="457199"/>
                  </a:lnTo>
                  <a:lnTo>
                    <a:pt x="2461739" y="457199"/>
                  </a:lnTo>
                  <a:lnTo>
                    <a:pt x="2466840" y="444499"/>
                  </a:lnTo>
                  <a:lnTo>
                    <a:pt x="2490407" y="444499"/>
                  </a:lnTo>
                  <a:lnTo>
                    <a:pt x="2494395" y="457199"/>
                  </a:lnTo>
                  <a:lnTo>
                    <a:pt x="2487765" y="469899"/>
                  </a:lnTo>
                  <a:close/>
                </a:path>
                <a:path w="3477260" h="2324100">
                  <a:moveTo>
                    <a:pt x="2532516" y="457199"/>
                  </a:moveTo>
                  <a:lnTo>
                    <a:pt x="2518635" y="457199"/>
                  </a:lnTo>
                  <a:lnTo>
                    <a:pt x="2516434" y="444499"/>
                  </a:lnTo>
                  <a:lnTo>
                    <a:pt x="2534820" y="444499"/>
                  </a:lnTo>
                  <a:lnTo>
                    <a:pt x="2532516" y="457199"/>
                  </a:lnTo>
                  <a:close/>
                </a:path>
                <a:path w="3477260" h="2324100">
                  <a:moveTo>
                    <a:pt x="2545775" y="457199"/>
                  </a:moveTo>
                  <a:lnTo>
                    <a:pt x="2542460" y="444499"/>
                  </a:lnTo>
                  <a:lnTo>
                    <a:pt x="2554450" y="444499"/>
                  </a:lnTo>
                  <a:lnTo>
                    <a:pt x="2545775" y="457199"/>
                  </a:lnTo>
                  <a:close/>
                </a:path>
                <a:path w="3477260" h="2324100">
                  <a:moveTo>
                    <a:pt x="2573950" y="457199"/>
                  </a:moveTo>
                  <a:lnTo>
                    <a:pt x="2559034" y="457199"/>
                  </a:lnTo>
                  <a:lnTo>
                    <a:pt x="2564006" y="444499"/>
                  </a:lnTo>
                  <a:lnTo>
                    <a:pt x="2573950" y="457199"/>
                  </a:lnTo>
                  <a:close/>
                </a:path>
                <a:path w="3477260" h="2324100">
                  <a:moveTo>
                    <a:pt x="2590525" y="457199"/>
                  </a:moveTo>
                  <a:lnTo>
                    <a:pt x="2573950" y="457199"/>
                  </a:lnTo>
                  <a:lnTo>
                    <a:pt x="2572293" y="444499"/>
                  </a:lnTo>
                  <a:lnTo>
                    <a:pt x="2588867" y="444499"/>
                  </a:lnTo>
                  <a:lnTo>
                    <a:pt x="2590525" y="457199"/>
                  </a:lnTo>
                  <a:close/>
                </a:path>
                <a:path w="3477260" h="2324100">
                  <a:moveTo>
                    <a:pt x="2706543" y="457199"/>
                  </a:moveTo>
                  <a:lnTo>
                    <a:pt x="2686654" y="457199"/>
                  </a:lnTo>
                  <a:lnTo>
                    <a:pt x="2693284" y="444499"/>
                  </a:lnTo>
                  <a:lnTo>
                    <a:pt x="2708200" y="444499"/>
                  </a:lnTo>
                  <a:lnTo>
                    <a:pt x="2706543" y="457199"/>
                  </a:lnTo>
                  <a:close/>
                </a:path>
                <a:path w="3477260" h="2324100">
                  <a:moveTo>
                    <a:pt x="2742980" y="457199"/>
                  </a:moveTo>
                  <a:lnTo>
                    <a:pt x="2726432" y="457199"/>
                  </a:lnTo>
                  <a:lnTo>
                    <a:pt x="2731119" y="444499"/>
                  </a:lnTo>
                  <a:lnTo>
                    <a:pt x="2737827" y="444499"/>
                  </a:lnTo>
                  <a:lnTo>
                    <a:pt x="2742980" y="457199"/>
                  </a:lnTo>
                  <a:close/>
                </a:path>
                <a:path w="3477260" h="2324100">
                  <a:moveTo>
                    <a:pt x="2762895" y="457199"/>
                  </a:moveTo>
                  <a:lnTo>
                    <a:pt x="2747512" y="457199"/>
                  </a:lnTo>
                  <a:lnTo>
                    <a:pt x="2747978" y="444499"/>
                  </a:lnTo>
                  <a:lnTo>
                    <a:pt x="2769524" y="444499"/>
                  </a:lnTo>
                  <a:lnTo>
                    <a:pt x="2762895" y="457199"/>
                  </a:lnTo>
                  <a:close/>
                </a:path>
                <a:path w="3477260" h="2324100">
                  <a:moveTo>
                    <a:pt x="2787756" y="457199"/>
                  </a:moveTo>
                  <a:lnTo>
                    <a:pt x="2770742" y="457199"/>
                  </a:lnTo>
                  <a:lnTo>
                    <a:pt x="2771182" y="444499"/>
                  </a:lnTo>
                  <a:lnTo>
                    <a:pt x="2788196" y="444499"/>
                  </a:lnTo>
                  <a:lnTo>
                    <a:pt x="2787756" y="457199"/>
                  </a:lnTo>
                  <a:close/>
                </a:path>
                <a:path w="3477260" h="2324100">
                  <a:moveTo>
                    <a:pt x="2834164" y="457199"/>
                  </a:moveTo>
                  <a:lnTo>
                    <a:pt x="2816346" y="457199"/>
                  </a:lnTo>
                  <a:lnTo>
                    <a:pt x="2815518" y="444499"/>
                  </a:lnTo>
                  <a:lnTo>
                    <a:pt x="2834163" y="444499"/>
                  </a:lnTo>
                  <a:lnTo>
                    <a:pt x="2834164" y="457199"/>
                  </a:lnTo>
                  <a:close/>
                </a:path>
                <a:path w="3477260" h="2324100">
                  <a:moveTo>
                    <a:pt x="2855295" y="457199"/>
                  </a:moveTo>
                  <a:lnTo>
                    <a:pt x="2840301" y="457199"/>
                  </a:lnTo>
                  <a:lnTo>
                    <a:pt x="2841000" y="444499"/>
                  </a:lnTo>
                  <a:lnTo>
                    <a:pt x="2857626" y="444499"/>
                  </a:lnTo>
                  <a:lnTo>
                    <a:pt x="2855295" y="457199"/>
                  </a:lnTo>
                  <a:close/>
                </a:path>
                <a:path w="3477260" h="2324100">
                  <a:moveTo>
                    <a:pt x="2923560" y="457199"/>
                  </a:moveTo>
                  <a:lnTo>
                    <a:pt x="2917862" y="444499"/>
                  </a:lnTo>
                  <a:lnTo>
                    <a:pt x="2933608" y="444499"/>
                  </a:lnTo>
                  <a:lnTo>
                    <a:pt x="2923560" y="457199"/>
                  </a:lnTo>
                  <a:close/>
                </a:path>
                <a:path w="3477260" h="2324100">
                  <a:moveTo>
                    <a:pt x="2953497" y="469899"/>
                  </a:moveTo>
                  <a:lnTo>
                    <a:pt x="2940237" y="469899"/>
                  </a:lnTo>
                  <a:lnTo>
                    <a:pt x="2935394" y="457199"/>
                  </a:lnTo>
                  <a:lnTo>
                    <a:pt x="2933815" y="457199"/>
                  </a:lnTo>
                  <a:lnTo>
                    <a:pt x="2936275" y="444499"/>
                  </a:lnTo>
                  <a:lnTo>
                    <a:pt x="2948524" y="444499"/>
                  </a:lnTo>
                  <a:lnTo>
                    <a:pt x="2951839" y="457199"/>
                  </a:lnTo>
                  <a:lnTo>
                    <a:pt x="2953497" y="469899"/>
                  </a:lnTo>
                  <a:close/>
                </a:path>
                <a:path w="3477260" h="2324100">
                  <a:moveTo>
                    <a:pt x="3049626" y="469899"/>
                  </a:moveTo>
                  <a:lnTo>
                    <a:pt x="3024765" y="469899"/>
                  </a:lnTo>
                  <a:lnTo>
                    <a:pt x="3021450" y="457199"/>
                  </a:lnTo>
                  <a:lnTo>
                    <a:pt x="3033052" y="444499"/>
                  </a:lnTo>
                  <a:lnTo>
                    <a:pt x="3039681" y="457199"/>
                  </a:lnTo>
                  <a:lnTo>
                    <a:pt x="3046311" y="457199"/>
                  </a:lnTo>
                  <a:lnTo>
                    <a:pt x="3049626" y="469899"/>
                  </a:lnTo>
                  <a:close/>
                </a:path>
                <a:path w="3477260" h="2324100">
                  <a:moveTo>
                    <a:pt x="3104036" y="457199"/>
                  </a:moveTo>
                  <a:lnTo>
                    <a:pt x="3092718" y="457199"/>
                  </a:lnTo>
                  <a:lnTo>
                    <a:pt x="3086089" y="444499"/>
                  </a:lnTo>
                  <a:lnTo>
                    <a:pt x="3104942" y="444499"/>
                  </a:lnTo>
                  <a:lnTo>
                    <a:pt x="3104036" y="457199"/>
                  </a:lnTo>
                  <a:close/>
                </a:path>
                <a:path w="3477260" h="2324100">
                  <a:moveTo>
                    <a:pt x="3122759" y="457199"/>
                  </a:moveTo>
                  <a:lnTo>
                    <a:pt x="3114265" y="457199"/>
                  </a:lnTo>
                  <a:lnTo>
                    <a:pt x="3109008" y="444499"/>
                  </a:lnTo>
                  <a:lnTo>
                    <a:pt x="3126281" y="444499"/>
                  </a:lnTo>
                  <a:lnTo>
                    <a:pt x="3122759" y="457199"/>
                  </a:lnTo>
                  <a:close/>
                </a:path>
                <a:path w="3477260" h="2324100">
                  <a:moveTo>
                    <a:pt x="3149070" y="457199"/>
                  </a:moveTo>
                  <a:lnTo>
                    <a:pt x="3130839" y="457199"/>
                  </a:lnTo>
                  <a:lnTo>
                    <a:pt x="3135552" y="444499"/>
                  </a:lnTo>
                  <a:lnTo>
                    <a:pt x="3146222" y="444499"/>
                  </a:lnTo>
                  <a:lnTo>
                    <a:pt x="3149070" y="457199"/>
                  </a:lnTo>
                  <a:close/>
                </a:path>
                <a:path w="3477260" h="2324100">
                  <a:moveTo>
                    <a:pt x="2292192" y="457199"/>
                  </a:moveTo>
                  <a:lnTo>
                    <a:pt x="2280590" y="457199"/>
                  </a:lnTo>
                  <a:lnTo>
                    <a:pt x="2288252" y="446525"/>
                  </a:lnTo>
                  <a:lnTo>
                    <a:pt x="2292192" y="457199"/>
                  </a:lnTo>
                  <a:close/>
                </a:path>
                <a:path w="3477260" h="2324100">
                  <a:moveTo>
                    <a:pt x="1881155" y="469899"/>
                  </a:moveTo>
                  <a:lnTo>
                    <a:pt x="1872868" y="457199"/>
                  </a:lnTo>
                  <a:lnTo>
                    <a:pt x="1882360" y="446808"/>
                  </a:lnTo>
                  <a:lnTo>
                    <a:pt x="1887785" y="457199"/>
                  </a:lnTo>
                  <a:lnTo>
                    <a:pt x="1891099" y="457199"/>
                  </a:lnTo>
                  <a:lnTo>
                    <a:pt x="1881155" y="469899"/>
                  </a:lnTo>
                  <a:close/>
                </a:path>
                <a:path w="3477260" h="2324100">
                  <a:moveTo>
                    <a:pt x="1917618" y="457199"/>
                  </a:moveTo>
                  <a:lnTo>
                    <a:pt x="1914303" y="457199"/>
                  </a:lnTo>
                  <a:lnTo>
                    <a:pt x="1915132" y="450850"/>
                  </a:lnTo>
                  <a:lnTo>
                    <a:pt x="1917618" y="457199"/>
                  </a:lnTo>
                  <a:close/>
                </a:path>
                <a:path w="3477260" h="2324100">
                  <a:moveTo>
                    <a:pt x="1330896" y="457199"/>
                  </a:moveTo>
                  <a:lnTo>
                    <a:pt x="1329239" y="457199"/>
                  </a:lnTo>
                  <a:lnTo>
                    <a:pt x="1330896" y="452966"/>
                  </a:lnTo>
                  <a:lnTo>
                    <a:pt x="1330896" y="457199"/>
                  </a:lnTo>
                  <a:close/>
                </a:path>
                <a:path w="3477260" h="2324100">
                  <a:moveTo>
                    <a:pt x="2293849" y="457199"/>
                  </a:moveTo>
                  <a:lnTo>
                    <a:pt x="2292192" y="457199"/>
                  </a:lnTo>
                  <a:lnTo>
                    <a:pt x="2293305" y="455530"/>
                  </a:lnTo>
                  <a:lnTo>
                    <a:pt x="2293849" y="457199"/>
                  </a:lnTo>
                  <a:close/>
                </a:path>
                <a:path w="3477260" h="2324100">
                  <a:moveTo>
                    <a:pt x="1105049" y="469899"/>
                  </a:moveTo>
                  <a:lnTo>
                    <a:pt x="1088915" y="469899"/>
                  </a:lnTo>
                  <a:lnTo>
                    <a:pt x="1088915" y="457199"/>
                  </a:lnTo>
                  <a:lnTo>
                    <a:pt x="1100517" y="457199"/>
                  </a:lnTo>
                  <a:lnTo>
                    <a:pt x="1105049" y="469899"/>
                  </a:lnTo>
                  <a:close/>
                </a:path>
                <a:path w="3477260" h="2324100">
                  <a:moveTo>
                    <a:pt x="1115019" y="469899"/>
                  </a:moveTo>
                  <a:lnTo>
                    <a:pt x="1110461" y="469899"/>
                  </a:lnTo>
                  <a:lnTo>
                    <a:pt x="1107146" y="457199"/>
                  </a:lnTo>
                  <a:lnTo>
                    <a:pt x="1122063" y="457199"/>
                  </a:lnTo>
                  <a:lnTo>
                    <a:pt x="1115019" y="469899"/>
                  </a:lnTo>
                  <a:close/>
                </a:path>
                <a:path w="3477260" h="2324100">
                  <a:moveTo>
                    <a:pt x="1136980" y="495299"/>
                  </a:moveTo>
                  <a:lnTo>
                    <a:pt x="1124109" y="495299"/>
                  </a:lnTo>
                  <a:lnTo>
                    <a:pt x="1120406" y="482599"/>
                  </a:lnTo>
                  <a:lnTo>
                    <a:pt x="1119411" y="474979"/>
                  </a:lnTo>
                  <a:lnTo>
                    <a:pt x="1122063" y="469899"/>
                  </a:lnTo>
                  <a:lnTo>
                    <a:pt x="1122063" y="457199"/>
                  </a:lnTo>
                  <a:lnTo>
                    <a:pt x="1170128" y="457199"/>
                  </a:lnTo>
                  <a:lnTo>
                    <a:pt x="1172117" y="464819"/>
                  </a:lnTo>
                  <a:lnTo>
                    <a:pt x="1170128" y="469899"/>
                  </a:lnTo>
                  <a:lnTo>
                    <a:pt x="1130350" y="469899"/>
                  </a:lnTo>
                  <a:lnTo>
                    <a:pt x="1132008" y="482599"/>
                  </a:lnTo>
                  <a:lnTo>
                    <a:pt x="1136980" y="495299"/>
                  </a:lnTo>
                  <a:close/>
                </a:path>
                <a:path w="3477260" h="2324100">
                  <a:moveTo>
                    <a:pt x="1196646" y="469899"/>
                  </a:moveTo>
                  <a:lnTo>
                    <a:pt x="1173443" y="469899"/>
                  </a:lnTo>
                  <a:lnTo>
                    <a:pt x="1172117" y="464819"/>
                  </a:lnTo>
                  <a:lnTo>
                    <a:pt x="1175100" y="457199"/>
                  </a:lnTo>
                  <a:lnTo>
                    <a:pt x="1203276" y="457199"/>
                  </a:lnTo>
                  <a:lnTo>
                    <a:pt x="1196646" y="469899"/>
                  </a:lnTo>
                  <a:close/>
                </a:path>
                <a:path w="3477260" h="2324100">
                  <a:moveTo>
                    <a:pt x="1272887" y="469899"/>
                  </a:moveTo>
                  <a:lnTo>
                    <a:pt x="1241396" y="469899"/>
                  </a:lnTo>
                  <a:lnTo>
                    <a:pt x="1241396" y="457199"/>
                  </a:lnTo>
                  <a:lnTo>
                    <a:pt x="1272887" y="457199"/>
                  </a:lnTo>
                  <a:lnTo>
                    <a:pt x="1272887" y="469899"/>
                  </a:lnTo>
                  <a:close/>
                </a:path>
                <a:path w="3477260" h="2324100">
                  <a:moveTo>
                    <a:pt x="1340841" y="469899"/>
                  </a:moveTo>
                  <a:lnTo>
                    <a:pt x="1312665" y="469899"/>
                  </a:lnTo>
                  <a:lnTo>
                    <a:pt x="1306035" y="457199"/>
                  </a:lnTo>
                  <a:lnTo>
                    <a:pt x="1337526" y="457199"/>
                  </a:lnTo>
                  <a:lnTo>
                    <a:pt x="1340841" y="469899"/>
                  </a:lnTo>
                  <a:close/>
                </a:path>
                <a:path w="3477260" h="2324100">
                  <a:moveTo>
                    <a:pt x="1360730" y="469899"/>
                  </a:moveTo>
                  <a:lnTo>
                    <a:pt x="1354100" y="469899"/>
                  </a:lnTo>
                  <a:lnTo>
                    <a:pt x="1352443" y="457199"/>
                  </a:lnTo>
                  <a:lnTo>
                    <a:pt x="1357415" y="457199"/>
                  </a:lnTo>
                  <a:lnTo>
                    <a:pt x="1360730" y="469899"/>
                  </a:lnTo>
                  <a:close/>
                </a:path>
                <a:path w="3477260" h="2324100">
                  <a:moveTo>
                    <a:pt x="1365702" y="469899"/>
                  </a:moveTo>
                  <a:lnTo>
                    <a:pt x="1360730" y="469899"/>
                  </a:lnTo>
                  <a:lnTo>
                    <a:pt x="1357415" y="457199"/>
                  </a:lnTo>
                  <a:lnTo>
                    <a:pt x="1360730" y="457199"/>
                  </a:lnTo>
                  <a:lnTo>
                    <a:pt x="1365702" y="469899"/>
                  </a:lnTo>
                  <a:close/>
                </a:path>
                <a:path w="3477260" h="2324100">
                  <a:moveTo>
                    <a:pt x="1438628" y="469899"/>
                  </a:moveTo>
                  <a:lnTo>
                    <a:pt x="1372746" y="469899"/>
                  </a:lnTo>
                  <a:lnTo>
                    <a:pt x="1370415" y="457199"/>
                  </a:lnTo>
                  <a:lnTo>
                    <a:pt x="1441942" y="457199"/>
                  </a:lnTo>
                  <a:lnTo>
                    <a:pt x="1438628" y="469899"/>
                  </a:lnTo>
                  <a:close/>
                </a:path>
                <a:path w="3477260" h="2324100">
                  <a:moveTo>
                    <a:pt x="1441114" y="463549"/>
                  </a:moveTo>
                  <a:lnTo>
                    <a:pt x="1441942" y="457199"/>
                  </a:lnTo>
                  <a:lnTo>
                    <a:pt x="1443600" y="457199"/>
                  </a:lnTo>
                  <a:lnTo>
                    <a:pt x="1441114" y="463549"/>
                  </a:lnTo>
                  <a:close/>
                </a:path>
                <a:path w="3477260" h="2324100">
                  <a:moveTo>
                    <a:pt x="1471802" y="469899"/>
                  </a:moveTo>
                  <a:lnTo>
                    <a:pt x="1459216" y="469899"/>
                  </a:lnTo>
                  <a:lnTo>
                    <a:pt x="1458517" y="457199"/>
                  </a:lnTo>
                  <a:lnTo>
                    <a:pt x="1473433" y="457199"/>
                  </a:lnTo>
                  <a:lnTo>
                    <a:pt x="1471802" y="469899"/>
                  </a:lnTo>
                  <a:close/>
                </a:path>
                <a:path w="3477260" h="2324100">
                  <a:moveTo>
                    <a:pt x="1530536" y="469899"/>
                  </a:moveTo>
                  <a:lnTo>
                    <a:pt x="1513211" y="469899"/>
                  </a:lnTo>
                  <a:lnTo>
                    <a:pt x="1501609" y="457199"/>
                  </a:lnTo>
                  <a:lnTo>
                    <a:pt x="1531442" y="457199"/>
                  </a:lnTo>
                  <a:lnTo>
                    <a:pt x="1530536" y="469899"/>
                  </a:lnTo>
                  <a:close/>
                </a:path>
                <a:path w="3477260" h="2324100">
                  <a:moveTo>
                    <a:pt x="1582822" y="469899"/>
                  </a:moveTo>
                  <a:lnTo>
                    <a:pt x="1547317" y="469899"/>
                  </a:lnTo>
                  <a:lnTo>
                    <a:pt x="1546359" y="457199"/>
                  </a:lnTo>
                  <a:lnTo>
                    <a:pt x="1582822" y="457199"/>
                  </a:lnTo>
                  <a:lnTo>
                    <a:pt x="1585308" y="463549"/>
                  </a:lnTo>
                  <a:lnTo>
                    <a:pt x="1582822" y="469899"/>
                  </a:lnTo>
                  <a:close/>
                </a:path>
                <a:path w="3477260" h="2324100">
                  <a:moveTo>
                    <a:pt x="1624258" y="469899"/>
                  </a:moveTo>
                  <a:lnTo>
                    <a:pt x="1587795" y="469899"/>
                  </a:lnTo>
                  <a:lnTo>
                    <a:pt x="1589452" y="457199"/>
                  </a:lnTo>
                  <a:lnTo>
                    <a:pt x="1629230" y="457199"/>
                  </a:lnTo>
                  <a:lnTo>
                    <a:pt x="1624258" y="469899"/>
                  </a:lnTo>
                  <a:close/>
                </a:path>
                <a:path w="3477260" h="2324100">
                  <a:moveTo>
                    <a:pt x="1628677" y="461433"/>
                  </a:moveTo>
                  <a:lnTo>
                    <a:pt x="1629230" y="457199"/>
                  </a:lnTo>
                  <a:lnTo>
                    <a:pt x="1630887" y="457199"/>
                  </a:lnTo>
                  <a:lnTo>
                    <a:pt x="1628677" y="461433"/>
                  </a:lnTo>
                  <a:close/>
                </a:path>
                <a:path w="3477260" h="2324100">
                  <a:moveTo>
                    <a:pt x="1731056" y="469899"/>
                  </a:moveTo>
                  <a:lnTo>
                    <a:pt x="1685089" y="469899"/>
                  </a:lnTo>
                  <a:lnTo>
                    <a:pt x="1682266" y="457199"/>
                  </a:lnTo>
                  <a:lnTo>
                    <a:pt x="1730331" y="457199"/>
                  </a:lnTo>
                  <a:lnTo>
                    <a:pt x="1731056" y="469899"/>
                  </a:lnTo>
                  <a:close/>
                </a:path>
                <a:path w="3477260" h="2324100">
                  <a:moveTo>
                    <a:pt x="1747527" y="482599"/>
                  </a:moveTo>
                  <a:lnTo>
                    <a:pt x="1739861" y="482599"/>
                  </a:lnTo>
                  <a:lnTo>
                    <a:pt x="1736546" y="469899"/>
                  </a:lnTo>
                  <a:lnTo>
                    <a:pt x="1741933" y="457199"/>
                  </a:lnTo>
                  <a:lnTo>
                    <a:pt x="1748563" y="457199"/>
                  </a:lnTo>
                  <a:lnTo>
                    <a:pt x="1753535" y="469899"/>
                  </a:lnTo>
                  <a:lnTo>
                    <a:pt x="1755192" y="469899"/>
                  </a:lnTo>
                  <a:lnTo>
                    <a:pt x="1747527" y="482599"/>
                  </a:lnTo>
                  <a:close/>
                </a:path>
                <a:path w="3477260" h="2324100">
                  <a:moveTo>
                    <a:pt x="1770109" y="469899"/>
                  </a:moveTo>
                  <a:lnTo>
                    <a:pt x="1753535" y="469899"/>
                  </a:lnTo>
                  <a:lnTo>
                    <a:pt x="1751877" y="457199"/>
                  </a:lnTo>
                  <a:lnTo>
                    <a:pt x="1770135" y="457199"/>
                  </a:lnTo>
                  <a:lnTo>
                    <a:pt x="1770749" y="464918"/>
                  </a:lnTo>
                  <a:lnTo>
                    <a:pt x="1770109" y="469899"/>
                  </a:lnTo>
                  <a:close/>
                </a:path>
                <a:path w="3477260" h="2324100">
                  <a:moveTo>
                    <a:pt x="1786683" y="469899"/>
                  </a:moveTo>
                  <a:lnTo>
                    <a:pt x="1771145" y="469899"/>
                  </a:lnTo>
                  <a:lnTo>
                    <a:pt x="1770749" y="464918"/>
                  </a:lnTo>
                  <a:lnTo>
                    <a:pt x="1771740" y="457199"/>
                  </a:lnTo>
                  <a:lnTo>
                    <a:pt x="1789998" y="457199"/>
                  </a:lnTo>
                  <a:lnTo>
                    <a:pt x="1786683" y="469899"/>
                  </a:lnTo>
                  <a:close/>
                </a:path>
                <a:path w="3477260" h="2324100">
                  <a:moveTo>
                    <a:pt x="1822938" y="469899"/>
                  </a:moveTo>
                  <a:lnTo>
                    <a:pt x="1799942" y="469899"/>
                  </a:lnTo>
                  <a:lnTo>
                    <a:pt x="1808229" y="457199"/>
                  </a:lnTo>
                  <a:lnTo>
                    <a:pt x="1822291" y="457199"/>
                  </a:lnTo>
                  <a:lnTo>
                    <a:pt x="1822938" y="469899"/>
                  </a:lnTo>
                  <a:close/>
                </a:path>
                <a:path w="3477260" h="2324100">
                  <a:moveTo>
                    <a:pt x="1864581" y="482599"/>
                  </a:moveTo>
                  <a:lnTo>
                    <a:pt x="1861266" y="482599"/>
                  </a:lnTo>
                  <a:lnTo>
                    <a:pt x="1861266" y="469899"/>
                  </a:lnTo>
                  <a:lnTo>
                    <a:pt x="1828118" y="469899"/>
                  </a:lnTo>
                  <a:lnTo>
                    <a:pt x="1831433" y="457199"/>
                  </a:lnTo>
                  <a:lnTo>
                    <a:pt x="1868931" y="457199"/>
                  </a:lnTo>
                  <a:lnTo>
                    <a:pt x="1869631" y="469899"/>
                  </a:lnTo>
                  <a:lnTo>
                    <a:pt x="1864581" y="482599"/>
                  </a:lnTo>
                  <a:close/>
                </a:path>
                <a:path w="3477260" h="2324100">
                  <a:moveTo>
                    <a:pt x="1898920" y="495299"/>
                  </a:moveTo>
                  <a:lnTo>
                    <a:pt x="1891928" y="495299"/>
                  </a:lnTo>
                  <a:lnTo>
                    <a:pt x="1886179" y="482599"/>
                  </a:lnTo>
                  <a:lnTo>
                    <a:pt x="1899387" y="482599"/>
                  </a:lnTo>
                  <a:lnTo>
                    <a:pt x="1897729" y="469899"/>
                  </a:lnTo>
                  <a:lnTo>
                    <a:pt x="1902701" y="457199"/>
                  </a:lnTo>
                  <a:lnTo>
                    <a:pt x="1921580" y="457199"/>
                  </a:lnTo>
                  <a:lnTo>
                    <a:pt x="1917618" y="469899"/>
                  </a:lnTo>
                  <a:lnTo>
                    <a:pt x="1902701" y="469899"/>
                  </a:lnTo>
                  <a:lnTo>
                    <a:pt x="1904359" y="482599"/>
                  </a:lnTo>
                  <a:lnTo>
                    <a:pt x="1898920" y="495299"/>
                  </a:lnTo>
                  <a:close/>
                </a:path>
                <a:path w="3477260" h="2324100">
                  <a:moveTo>
                    <a:pt x="1952424" y="469899"/>
                  </a:moveTo>
                  <a:lnTo>
                    <a:pt x="1927563" y="469899"/>
                  </a:lnTo>
                  <a:lnTo>
                    <a:pt x="1932535" y="457199"/>
                  </a:lnTo>
                  <a:lnTo>
                    <a:pt x="1955739" y="457199"/>
                  </a:lnTo>
                  <a:lnTo>
                    <a:pt x="1952424" y="469899"/>
                  </a:lnTo>
                  <a:close/>
                </a:path>
                <a:path w="3477260" h="2324100">
                  <a:moveTo>
                    <a:pt x="1971225" y="469899"/>
                  </a:moveTo>
                  <a:lnTo>
                    <a:pt x="1960711" y="469899"/>
                  </a:lnTo>
                  <a:lnTo>
                    <a:pt x="1955739" y="457199"/>
                  </a:lnTo>
                  <a:lnTo>
                    <a:pt x="1972727" y="457199"/>
                  </a:lnTo>
                  <a:lnTo>
                    <a:pt x="1971225" y="469899"/>
                  </a:lnTo>
                  <a:close/>
                </a:path>
                <a:path w="3477260" h="2324100">
                  <a:moveTo>
                    <a:pt x="1995516" y="469899"/>
                  </a:moveTo>
                  <a:lnTo>
                    <a:pt x="1983915" y="469899"/>
                  </a:lnTo>
                  <a:lnTo>
                    <a:pt x="1980600" y="457199"/>
                  </a:lnTo>
                  <a:lnTo>
                    <a:pt x="1993859" y="457199"/>
                  </a:lnTo>
                  <a:lnTo>
                    <a:pt x="1995516" y="469899"/>
                  </a:lnTo>
                  <a:close/>
                </a:path>
                <a:path w="3477260" h="2324100">
                  <a:moveTo>
                    <a:pt x="2020377" y="469899"/>
                  </a:moveTo>
                  <a:lnTo>
                    <a:pt x="2001990" y="469899"/>
                  </a:lnTo>
                  <a:lnTo>
                    <a:pt x="2000074" y="457199"/>
                  </a:lnTo>
                  <a:lnTo>
                    <a:pt x="2022035" y="457199"/>
                  </a:lnTo>
                  <a:lnTo>
                    <a:pt x="2022293" y="457858"/>
                  </a:lnTo>
                  <a:lnTo>
                    <a:pt x="2020377" y="469899"/>
                  </a:lnTo>
                  <a:close/>
                </a:path>
                <a:path w="3477260" h="2324100">
                  <a:moveTo>
                    <a:pt x="2048553" y="469899"/>
                  </a:moveTo>
                  <a:lnTo>
                    <a:pt x="2027007" y="469899"/>
                  </a:lnTo>
                  <a:lnTo>
                    <a:pt x="2022293" y="457858"/>
                  </a:lnTo>
                  <a:lnTo>
                    <a:pt x="2022397" y="457199"/>
                  </a:lnTo>
                  <a:lnTo>
                    <a:pt x="2051868" y="457199"/>
                  </a:lnTo>
                  <a:lnTo>
                    <a:pt x="2048553" y="469899"/>
                  </a:lnTo>
                  <a:close/>
                </a:path>
                <a:path w="3477260" h="2324100">
                  <a:moveTo>
                    <a:pt x="2120806" y="507999"/>
                  </a:moveTo>
                  <a:lnTo>
                    <a:pt x="2115264" y="507999"/>
                  </a:lnTo>
                  <a:lnTo>
                    <a:pt x="2111587" y="495299"/>
                  </a:lnTo>
                  <a:lnTo>
                    <a:pt x="2100554" y="495299"/>
                  </a:lnTo>
                  <a:lnTo>
                    <a:pt x="2097266" y="482599"/>
                  </a:lnTo>
                  <a:lnTo>
                    <a:pt x="2096618" y="469899"/>
                  </a:lnTo>
                  <a:lnTo>
                    <a:pt x="2098276" y="469899"/>
                  </a:lnTo>
                  <a:lnTo>
                    <a:pt x="2098068" y="457199"/>
                  </a:lnTo>
                  <a:lnTo>
                    <a:pt x="2114849" y="457199"/>
                  </a:lnTo>
                  <a:lnTo>
                    <a:pt x="2113192" y="482599"/>
                  </a:lnTo>
                  <a:lnTo>
                    <a:pt x="2128109" y="482599"/>
                  </a:lnTo>
                  <a:lnTo>
                    <a:pt x="2129766" y="495299"/>
                  </a:lnTo>
                  <a:lnTo>
                    <a:pt x="2120806" y="507999"/>
                  </a:lnTo>
                  <a:close/>
                </a:path>
                <a:path w="3477260" h="2324100">
                  <a:moveTo>
                    <a:pt x="2146341" y="469899"/>
                  </a:moveTo>
                  <a:lnTo>
                    <a:pt x="2126736" y="469899"/>
                  </a:lnTo>
                  <a:lnTo>
                    <a:pt x="2126451" y="457199"/>
                  </a:lnTo>
                  <a:lnTo>
                    <a:pt x="2141887" y="457199"/>
                  </a:lnTo>
                  <a:lnTo>
                    <a:pt x="2146341" y="469899"/>
                  </a:lnTo>
                  <a:close/>
                </a:path>
                <a:path w="3477260" h="2324100">
                  <a:moveTo>
                    <a:pt x="2176173" y="469899"/>
                  </a:moveTo>
                  <a:lnTo>
                    <a:pt x="2146341" y="469899"/>
                  </a:lnTo>
                  <a:lnTo>
                    <a:pt x="2152971" y="457199"/>
                  </a:lnTo>
                  <a:lnTo>
                    <a:pt x="2174516" y="457199"/>
                  </a:lnTo>
                  <a:lnTo>
                    <a:pt x="2176173" y="469899"/>
                  </a:lnTo>
                  <a:close/>
                </a:path>
                <a:path w="3477260" h="2324100">
                  <a:moveTo>
                    <a:pt x="2190857" y="469899"/>
                  </a:moveTo>
                  <a:lnTo>
                    <a:pt x="2177832" y="469899"/>
                  </a:lnTo>
                  <a:lnTo>
                    <a:pt x="2181147" y="457199"/>
                  </a:lnTo>
                  <a:lnTo>
                    <a:pt x="2189433" y="457199"/>
                  </a:lnTo>
                  <a:lnTo>
                    <a:pt x="2190857" y="469899"/>
                  </a:lnTo>
                  <a:close/>
                </a:path>
                <a:path w="3477260" h="2324100">
                  <a:moveTo>
                    <a:pt x="2212636" y="469899"/>
                  </a:moveTo>
                  <a:lnTo>
                    <a:pt x="2204349" y="469899"/>
                  </a:lnTo>
                  <a:lnTo>
                    <a:pt x="2199325" y="457199"/>
                  </a:lnTo>
                  <a:lnTo>
                    <a:pt x="2215951" y="457199"/>
                  </a:lnTo>
                  <a:lnTo>
                    <a:pt x="2212636" y="469899"/>
                  </a:lnTo>
                  <a:close/>
                </a:path>
                <a:path w="3477260" h="2324100">
                  <a:moveTo>
                    <a:pt x="2230868" y="469899"/>
                  </a:moveTo>
                  <a:lnTo>
                    <a:pt x="2222581" y="469899"/>
                  </a:lnTo>
                  <a:lnTo>
                    <a:pt x="2229210" y="457199"/>
                  </a:lnTo>
                  <a:lnTo>
                    <a:pt x="2230868" y="469899"/>
                  </a:lnTo>
                  <a:close/>
                </a:path>
                <a:path w="3477260" h="2324100">
                  <a:moveTo>
                    <a:pt x="2255729" y="469899"/>
                  </a:moveTo>
                  <a:lnTo>
                    <a:pt x="2237497" y="469899"/>
                  </a:lnTo>
                  <a:lnTo>
                    <a:pt x="2240812" y="457199"/>
                  </a:lnTo>
                  <a:lnTo>
                    <a:pt x="2249099" y="457199"/>
                  </a:lnTo>
                  <a:lnTo>
                    <a:pt x="2255729" y="469899"/>
                  </a:lnTo>
                  <a:close/>
                </a:path>
                <a:path w="3477260" h="2324100">
                  <a:moveTo>
                    <a:pt x="2298821" y="482599"/>
                  </a:moveTo>
                  <a:lnTo>
                    <a:pt x="2282247" y="482599"/>
                  </a:lnTo>
                  <a:lnTo>
                    <a:pt x="2280590" y="469899"/>
                  </a:lnTo>
                  <a:lnTo>
                    <a:pt x="2278466" y="469899"/>
                  </a:lnTo>
                  <a:lnTo>
                    <a:pt x="2277275" y="457199"/>
                  </a:lnTo>
                  <a:lnTo>
                    <a:pt x="2295507" y="457199"/>
                  </a:lnTo>
                  <a:lnTo>
                    <a:pt x="2298821" y="482599"/>
                  </a:lnTo>
                  <a:close/>
                </a:path>
                <a:path w="3477260" h="2324100">
                  <a:moveTo>
                    <a:pt x="2325599" y="482599"/>
                  </a:moveTo>
                  <a:lnTo>
                    <a:pt x="2314929" y="482599"/>
                  </a:lnTo>
                  <a:lnTo>
                    <a:pt x="2312081" y="469899"/>
                  </a:lnTo>
                  <a:lnTo>
                    <a:pt x="2313298" y="469899"/>
                  </a:lnTo>
                  <a:lnTo>
                    <a:pt x="2318089" y="457199"/>
                  </a:lnTo>
                  <a:lnTo>
                    <a:pt x="2324434" y="457199"/>
                  </a:lnTo>
                  <a:lnTo>
                    <a:pt x="2330312" y="469899"/>
                  </a:lnTo>
                  <a:lnTo>
                    <a:pt x="2325599" y="482599"/>
                  </a:lnTo>
                  <a:close/>
                </a:path>
                <a:path w="3477260" h="2324100">
                  <a:moveTo>
                    <a:pt x="2404662" y="469899"/>
                  </a:moveTo>
                  <a:lnTo>
                    <a:pt x="2389979" y="469899"/>
                  </a:lnTo>
                  <a:lnTo>
                    <a:pt x="2387027" y="457199"/>
                  </a:lnTo>
                  <a:lnTo>
                    <a:pt x="2401581" y="457199"/>
                  </a:lnTo>
                  <a:lnTo>
                    <a:pt x="2404662" y="469899"/>
                  </a:lnTo>
                  <a:close/>
                </a:path>
                <a:path w="3477260" h="2324100">
                  <a:moveTo>
                    <a:pt x="2428099" y="469899"/>
                  </a:moveTo>
                  <a:lnTo>
                    <a:pt x="2409039" y="469899"/>
                  </a:lnTo>
                  <a:lnTo>
                    <a:pt x="2410230" y="457199"/>
                  </a:lnTo>
                  <a:lnTo>
                    <a:pt x="2419812" y="457199"/>
                  </a:lnTo>
                  <a:lnTo>
                    <a:pt x="2428099" y="469899"/>
                  </a:lnTo>
                  <a:close/>
                </a:path>
                <a:path w="3477260" h="2324100">
                  <a:moveTo>
                    <a:pt x="2513041" y="482599"/>
                  </a:moveTo>
                  <a:lnTo>
                    <a:pt x="2507033" y="482599"/>
                  </a:lnTo>
                  <a:lnTo>
                    <a:pt x="2501025" y="469899"/>
                  </a:lnTo>
                  <a:lnTo>
                    <a:pt x="2497710" y="469899"/>
                  </a:lnTo>
                  <a:lnTo>
                    <a:pt x="2500611" y="457199"/>
                  </a:lnTo>
                  <a:lnTo>
                    <a:pt x="2512627" y="457199"/>
                  </a:lnTo>
                  <a:lnTo>
                    <a:pt x="2515941" y="469899"/>
                  </a:lnTo>
                  <a:lnTo>
                    <a:pt x="2513041" y="482599"/>
                  </a:lnTo>
                  <a:close/>
                </a:path>
                <a:path w="3477260" h="2324100">
                  <a:moveTo>
                    <a:pt x="2573951" y="469899"/>
                  </a:moveTo>
                  <a:lnTo>
                    <a:pt x="2559034" y="469899"/>
                  </a:lnTo>
                  <a:lnTo>
                    <a:pt x="2555719" y="457199"/>
                  </a:lnTo>
                  <a:lnTo>
                    <a:pt x="2575608" y="457199"/>
                  </a:lnTo>
                  <a:lnTo>
                    <a:pt x="2573951" y="469899"/>
                  </a:lnTo>
                  <a:close/>
                </a:path>
                <a:path w="3477260" h="2324100">
                  <a:moveTo>
                    <a:pt x="2653946" y="469899"/>
                  </a:moveTo>
                  <a:lnTo>
                    <a:pt x="2636492" y="469899"/>
                  </a:lnTo>
                  <a:lnTo>
                    <a:pt x="2636932" y="457199"/>
                  </a:lnTo>
                  <a:lnTo>
                    <a:pt x="2649570" y="457199"/>
                  </a:lnTo>
                  <a:lnTo>
                    <a:pt x="2653946" y="469899"/>
                  </a:lnTo>
                  <a:close/>
                </a:path>
                <a:path w="3477260" h="2324100">
                  <a:moveTo>
                    <a:pt x="2696599" y="469899"/>
                  </a:moveTo>
                  <a:lnTo>
                    <a:pt x="2654956" y="469899"/>
                  </a:lnTo>
                  <a:lnTo>
                    <a:pt x="2655966" y="457199"/>
                  </a:lnTo>
                  <a:lnTo>
                    <a:pt x="2694941" y="457199"/>
                  </a:lnTo>
                  <a:lnTo>
                    <a:pt x="2696599" y="469899"/>
                  </a:lnTo>
                  <a:close/>
                </a:path>
                <a:path w="3477260" h="2324100">
                  <a:moveTo>
                    <a:pt x="2737853" y="469899"/>
                  </a:moveTo>
                  <a:lnTo>
                    <a:pt x="2731611" y="469899"/>
                  </a:lnTo>
                  <a:lnTo>
                    <a:pt x="2726924" y="457199"/>
                  </a:lnTo>
                  <a:lnTo>
                    <a:pt x="2743006" y="457199"/>
                  </a:lnTo>
                  <a:lnTo>
                    <a:pt x="2737853" y="469899"/>
                  </a:lnTo>
                  <a:close/>
                </a:path>
                <a:path w="3477260" h="2324100">
                  <a:moveTo>
                    <a:pt x="2794386" y="482599"/>
                  </a:moveTo>
                  <a:lnTo>
                    <a:pt x="2783198" y="482599"/>
                  </a:lnTo>
                  <a:lnTo>
                    <a:pt x="2779469" y="469899"/>
                  </a:lnTo>
                  <a:lnTo>
                    <a:pt x="2782784" y="457199"/>
                  </a:lnTo>
                  <a:lnTo>
                    <a:pt x="2789413" y="457199"/>
                  </a:lnTo>
                  <a:lnTo>
                    <a:pt x="2792728" y="469899"/>
                  </a:lnTo>
                  <a:lnTo>
                    <a:pt x="2801015" y="469899"/>
                  </a:lnTo>
                  <a:lnTo>
                    <a:pt x="2794386" y="482599"/>
                  </a:lnTo>
                  <a:close/>
                </a:path>
                <a:path w="3477260" h="2324100">
                  <a:moveTo>
                    <a:pt x="2882228" y="469899"/>
                  </a:moveTo>
                  <a:lnTo>
                    <a:pt x="2862339" y="469899"/>
                  </a:lnTo>
                  <a:lnTo>
                    <a:pt x="2865654" y="457199"/>
                  </a:lnTo>
                  <a:lnTo>
                    <a:pt x="2880571" y="457199"/>
                  </a:lnTo>
                  <a:lnTo>
                    <a:pt x="2882228" y="469899"/>
                  </a:lnTo>
                  <a:close/>
                </a:path>
                <a:path w="3477260" h="2324100">
                  <a:moveTo>
                    <a:pt x="2917034" y="469899"/>
                  </a:moveTo>
                  <a:lnTo>
                    <a:pt x="2896212" y="469899"/>
                  </a:lnTo>
                  <a:lnTo>
                    <a:pt x="2898802" y="457199"/>
                  </a:lnTo>
                  <a:lnTo>
                    <a:pt x="2912061" y="457199"/>
                  </a:lnTo>
                  <a:lnTo>
                    <a:pt x="2917034" y="469899"/>
                  </a:lnTo>
                  <a:close/>
                </a:path>
                <a:path w="3477260" h="2324100">
                  <a:moveTo>
                    <a:pt x="2981672" y="469899"/>
                  </a:moveTo>
                  <a:lnTo>
                    <a:pt x="2970200" y="469899"/>
                  </a:lnTo>
                  <a:lnTo>
                    <a:pt x="2964477" y="457199"/>
                  </a:lnTo>
                  <a:lnTo>
                    <a:pt x="2983330" y="457199"/>
                  </a:lnTo>
                  <a:lnTo>
                    <a:pt x="2981672" y="469899"/>
                  </a:lnTo>
                  <a:close/>
                </a:path>
                <a:path w="3477260" h="2324100">
                  <a:moveTo>
                    <a:pt x="3004876" y="469899"/>
                  </a:moveTo>
                  <a:lnTo>
                    <a:pt x="2986645" y="469899"/>
                  </a:lnTo>
                  <a:lnTo>
                    <a:pt x="2988302" y="457199"/>
                  </a:lnTo>
                  <a:lnTo>
                    <a:pt x="3006249" y="457199"/>
                  </a:lnTo>
                  <a:lnTo>
                    <a:pt x="3004876" y="469899"/>
                  </a:lnTo>
                  <a:close/>
                </a:path>
                <a:path w="3477260" h="2324100">
                  <a:moveTo>
                    <a:pt x="3167302" y="469899"/>
                  </a:moveTo>
                  <a:lnTo>
                    <a:pt x="3152385" y="469899"/>
                  </a:lnTo>
                  <a:lnTo>
                    <a:pt x="3152385" y="457199"/>
                  </a:lnTo>
                  <a:lnTo>
                    <a:pt x="3165644" y="457199"/>
                  </a:lnTo>
                  <a:lnTo>
                    <a:pt x="3167302" y="469899"/>
                  </a:lnTo>
                  <a:close/>
                </a:path>
                <a:path w="3477260" h="2324100">
                  <a:moveTo>
                    <a:pt x="3208944" y="469899"/>
                  </a:moveTo>
                  <a:lnTo>
                    <a:pt x="3190506" y="469899"/>
                  </a:lnTo>
                  <a:lnTo>
                    <a:pt x="3192163" y="457199"/>
                  </a:lnTo>
                  <a:lnTo>
                    <a:pt x="3210628" y="457199"/>
                  </a:lnTo>
                  <a:lnTo>
                    <a:pt x="3208944" y="469899"/>
                  </a:lnTo>
                  <a:close/>
                </a:path>
                <a:path w="3477260" h="2324100">
                  <a:moveTo>
                    <a:pt x="1627572" y="469899"/>
                  </a:moveTo>
                  <a:lnTo>
                    <a:pt x="1624258" y="469899"/>
                  </a:lnTo>
                  <a:lnTo>
                    <a:pt x="1628677" y="461433"/>
                  </a:lnTo>
                  <a:lnTo>
                    <a:pt x="1627572" y="469899"/>
                  </a:lnTo>
                  <a:close/>
                </a:path>
                <a:path w="3477260" h="2324100">
                  <a:moveTo>
                    <a:pt x="1440285" y="469899"/>
                  </a:moveTo>
                  <a:lnTo>
                    <a:pt x="1438628" y="469899"/>
                  </a:lnTo>
                  <a:lnTo>
                    <a:pt x="1441114" y="463549"/>
                  </a:lnTo>
                  <a:lnTo>
                    <a:pt x="1440285" y="469899"/>
                  </a:lnTo>
                  <a:close/>
                </a:path>
                <a:path w="3477260" h="2324100">
                  <a:moveTo>
                    <a:pt x="1088915" y="495299"/>
                  </a:moveTo>
                  <a:lnTo>
                    <a:pt x="1081249" y="495299"/>
                  </a:lnTo>
                  <a:lnTo>
                    <a:pt x="1075889" y="482599"/>
                  </a:lnTo>
                  <a:lnTo>
                    <a:pt x="1073998" y="482599"/>
                  </a:lnTo>
                  <a:lnTo>
                    <a:pt x="1078970" y="469899"/>
                  </a:lnTo>
                  <a:lnTo>
                    <a:pt x="1092230" y="469899"/>
                  </a:lnTo>
                  <a:lnTo>
                    <a:pt x="1088915" y="495299"/>
                  </a:lnTo>
                  <a:close/>
                </a:path>
                <a:path w="3477260" h="2324100">
                  <a:moveTo>
                    <a:pt x="1097202" y="482599"/>
                  </a:moveTo>
                  <a:lnTo>
                    <a:pt x="1092230" y="469899"/>
                  </a:lnTo>
                  <a:lnTo>
                    <a:pt x="1093887" y="469899"/>
                  </a:lnTo>
                  <a:lnTo>
                    <a:pt x="1097202" y="482599"/>
                  </a:lnTo>
                  <a:close/>
                </a:path>
                <a:path w="3477260" h="2324100">
                  <a:moveTo>
                    <a:pt x="1111575" y="495299"/>
                  </a:moveTo>
                  <a:lnTo>
                    <a:pt x="1098860" y="495299"/>
                  </a:lnTo>
                  <a:lnTo>
                    <a:pt x="1097202" y="482599"/>
                  </a:lnTo>
                  <a:lnTo>
                    <a:pt x="1093887" y="469899"/>
                  </a:lnTo>
                  <a:lnTo>
                    <a:pt x="1107147" y="469899"/>
                  </a:lnTo>
                  <a:lnTo>
                    <a:pt x="1111730" y="482599"/>
                  </a:lnTo>
                  <a:lnTo>
                    <a:pt x="1113983" y="482599"/>
                  </a:lnTo>
                  <a:lnTo>
                    <a:pt x="1111575" y="495299"/>
                  </a:lnTo>
                  <a:close/>
                </a:path>
                <a:path w="3477260" h="2324100">
                  <a:moveTo>
                    <a:pt x="1115433" y="482599"/>
                  </a:moveTo>
                  <a:lnTo>
                    <a:pt x="1118748" y="469899"/>
                  </a:lnTo>
                  <a:lnTo>
                    <a:pt x="1119411" y="474979"/>
                  </a:lnTo>
                  <a:lnTo>
                    <a:pt x="1115433" y="482599"/>
                  </a:lnTo>
                  <a:close/>
                </a:path>
                <a:path w="3477260" h="2324100">
                  <a:moveTo>
                    <a:pt x="1136980" y="482599"/>
                  </a:moveTo>
                  <a:lnTo>
                    <a:pt x="1130350" y="469899"/>
                  </a:lnTo>
                  <a:lnTo>
                    <a:pt x="1133665" y="469899"/>
                  </a:lnTo>
                  <a:lnTo>
                    <a:pt x="1136980" y="482599"/>
                  </a:lnTo>
                  <a:close/>
                </a:path>
                <a:path w="3477260" h="2324100">
                  <a:moveTo>
                    <a:pt x="1153554" y="482599"/>
                  </a:moveTo>
                  <a:lnTo>
                    <a:pt x="1138637" y="482599"/>
                  </a:lnTo>
                  <a:lnTo>
                    <a:pt x="1133665" y="469899"/>
                  </a:lnTo>
                  <a:lnTo>
                    <a:pt x="1151896" y="469899"/>
                  </a:lnTo>
                  <a:lnTo>
                    <a:pt x="1153554" y="482599"/>
                  </a:lnTo>
                  <a:close/>
                </a:path>
                <a:path w="3477260" h="2324100">
                  <a:moveTo>
                    <a:pt x="1194989" y="495299"/>
                  </a:moveTo>
                  <a:lnTo>
                    <a:pt x="1163498" y="495299"/>
                  </a:lnTo>
                  <a:lnTo>
                    <a:pt x="1166813" y="482599"/>
                  </a:lnTo>
                  <a:lnTo>
                    <a:pt x="1158526" y="469899"/>
                  </a:lnTo>
                  <a:lnTo>
                    <a:pt x="1231452" y="469899"/>
                  </a:lnTo>
                  <a:lnTo>
                    <a:pt x="1236424" y="482599"/>
                  </a:lnTo>
                  <a:lnTo>
                    <a:pt x="1194989" y="482599"/>
                  </a:lnTo>
                  <a:lnTo>
                    <a:pt x="1194989" y="495299"/>
                  </a:lnTo>
                  <a:close/>
                </a:path>
                <a:path w="3477260" h="2324100">
                  <a:moveTo>
                    <a:pt x="1256106" y="482599"/>
                  </a:moveTo>
                  <a:lnTo>
                    <a:pt x="1236424" y="482599"/>
                  </a:lnTo>
                  <a:lnTo>
                    <a:pt x="1234767" y="469899"/>
                  </a:lnTo>
                  <a:lnTo>
                    <a:pt x="1255484" y="469899"/>
                  </a:lnTo>
                  <a:lnTo>
                    <a:pt x="1256106" y="482599"/>
                  </a:lnTo>
                  <a:close/>
                </a:path>
                <a:path w="3477260" h="2324100">
                  <a:moveTo>
                    <a:pt x="1311007" y="482599"/>
                  </a:moveTo>
                  <a:lnTo>
                    <a:pt x="1276228" y="482599"/>
                  </a:lnTo>
                  <a:lnTo>
                    <a:pt x="1278067" y="469899"/>
                  </a:lnTo>
                  <a:lnTo>
                    <a:pt x="1311007" y="469899"/>
                  </a:lnTo>
                  <a:lnTo>
                    <a:pt x="1311007" y="482599"/>
                  </a:lnTo>
                  <a:close/>
                </a:path>
                <a:path w="3477260" h="2324100">
                  <a:moveTo>
                    <a:pt x="1327789" y="482599"/>
                  </a:moveTo>
                  <a:lnTo>
                    <a:pt x="1312665" y="482599"/>
                  </a:lnTo>
                  <a:lnTo>
                    <a:pt x="1311007" y="469899"/>
                  </a:lnTo>
                  <a:lnTo>
                    <a:pt x="1329653" y="469899"/>
                  </a:lnTo>
                  <a:lnTo>
                    <a:pt x="1327789" y="482599"/>
                  </a:lnTo>
                  <a:close/>
                </a:path>
                <a:path w="3477260" h="2324100">
                  <a:moveTo>
                    <a:pt x="1359072" y="482599"/>
                  </a:moveTo>
                  <a:lnTo>
                    <a:pt x="1344156" y="482599"/>
                  </a:lnTo>
                  <a:lnTo>
                    <a:pt x="1348014" y="469899"/>
                  </a:lnTo>
                  <a:lnTo>
                    <a:pt x="1369017" y="469899"/>
                  </a:lnTo>
                  <a:lnTo>
                    <a:pt x="1359072" y="482599"/>
                  </a:lnTo>
                  <a:close/>
                </a:path>
                <a:path w="3477260" h="2324100">
                  <a:moveTo>
                    <a:pt x="1398643" y="482599"/>
                  </a:moveTo>
                  <a:lnTo>
                    <a:pt x="1383933" y="482599"/>
                  </a:lnTo>
                  <a:lnTo>
                    <a:pt x="1383933" y="469899"/>
                  </a:lnTo>
                  <a:lnTo>
                    <a:pt x="1400481" y="469899"/>
                  </a:lnTo>
                  <a:lnTo>
                    <a:pt x="1398643" y="482599"/>
                  </a:lnTo>
                  <a:close/>
                </a:path>
                <a:path w="3477260" h="2324100">
                  <a:moveTo>
                    <a:pt x="1427803" y="482599"/>
                  </a:moveTo>
                  <a:lnTo>
                    <a:pt x="1403175" y="482599"/>
                  </a:lnTo>
                  <a:lnTo>
                    <a:pt x="1408587" y="469899"/>
                  </a:lnTo>
                  <a:lnTo>
                    <a:pt x="1422054" y="469899"/>
                  </a:lnTo>
                  <a:lnTo>
                    <a:pt x="1427803" y="482599"/>
                  </a:lnTo>
                  <a:close/>
                </a:path>
                <a:path w="3477260" h="2324100">
                  <a:moveTo>
                    <a:pt x="1471776" y="495299"/>
                  </a:moveTo>
                  <a:lnTo>
                    <a:pt x="1431998" y="495299"/>
                  </a:lnTo>
                  <a:lnTo>
                    <a:pt x="1435313" y="482599"/>
                  </a:lnTo>
                  <a:lnTo>
                    <a:pt x="1431998" y="469899"/>
                  </a:lnTo>
                  <a:lnTo>
                    <a:pt x="1450230" y="469899"/>
                  </a:lnTo>
                  <a:lnTo>
                    <a:pt x="1446915" y="482599"/>
                  </a:lnTo>
                  <a:lnTo>
                    <a:pt x="1470118" y="482599"/>
                  </a:lnTo>
                  <a:lnTo>
                    <a:pt x="1471776" y="495299"/>
                  </a:lnTo>
                  <a:close/>
                </a:path>
                <a:path w="3477260" h="2324100">
                  <a:moveTo>
                    <a:pt x="1506581" y="482599"/>
                  </a:moveTo>
                  <a:lnTo>
                    <a:pt x="1473433" y="482599"/>
                  </a:lnTo>
                  <a:lnTo>
                    <a:pt x="1471776" y="469899"/>
                  </a:lnTo>
                  <a:lnTo>
                    <a:pt x="1511554" y="469899"/>
                  </a:lnTo>
                  <a:lnTo>
                    <a:pt x="1506581" y="482599"/>
                  </a:lnTo>
                  <a:close/>
                </a:path>
                <a:path w="3477260" h="2324100">
                  <a:moveTo>
                    <a:pt x="1533100" y="482599"/>
                  </a:moveTo>
                  <a:lnTo>
                    <a:pt x="1513211" y="482599"/>
                  </a:lnTo>
                  <a:lnTo>
                    <a:pt x="1514868" y="469899"/>
                  </a:lnTo>
                  <a:lnTo>
                    <a:pt x="1531209" y="469899"/>
                  </a:lnTo>
                  <a:lnTo>
                    <a:pt x="1533100" y="482599"/>
                  </a:lnTo>
                  <a:close/>
                </a:path>
                <a:path w="3477260" h="2324100">
                  <a:moveTo>
                    <a:pt x="1659063" y="482599"/>
                  </a:moveTo>
                  <a:lnTo>
                    <a:pt x="1533100" y="482599"/>
                  </a:lnTo>
                  <a:lnTo>
                    <a:pt x="1539729" y="469899"/>
                  </a:lnTo>
                  <a:lnTo>
                    <a:pt x="1655748" y="469899"/>
                  </a:lnTo>
                  <a:lnTo>
                    <a:pt x="1659063" y="482599"/>
                  </a:lnTo>
                  <a:close/>
                </a:path>
                <a:path w="3477260" h="2324100">
                  <a:moveTo>
                    <a:pt x="1694904" y="482599"/>
                  </a:moveTo>
                  <a:lnTo>
                    <a:pt x="1675637" y="482599"/>
                  </a:lnTo>
                  <a:lnTo>
                    <a:pt x="1678951" y="469899"/>
                  </a:lnTo>
                  <a:lnTo>
                    <a:pt x="1693454" y="469899"/>
                  </a:lnTo>
                  <a:lnTo>
                    <a:pt x="1694904" y="482599"/>
                  </a:lnTo>
                  <a:close/>
                </a:path>
                <a:path w="3477260" h="2324100">
                  <a:moveTo>
                    <a:pt x="1712100" y="482599"/>
                  </a:moveTo>
                  <a:lnTo>
                    <a:pt x="1698840" y="482599"/>
                  </a:lnTo>
                  <a:lnTo>
                    <a:pt x="1696950" y="469899"/>
                  </a:lnTo>
                  <a:lnTo>
                    <a:pt x="1710805" y="469899"/>
                  </a:lnTo>
                  <a:lnTo>
                    <a:pt x="1712100" y="482599"/>
                  </a:lnTo>
                  <a:close/>
                </a:path>
                <a:path w="3477260" h="2324100">
                  <a:moveTo>
                    <a:pt x="1737582" y="482599"/>
                  </a:moveTo>
                  <a:lnTo>
                    <a:pt x="1715414" y="482599"/>
                  </a:lnTo>
                  <a:lnTo>
                    <a:pt x="1717072" y="469899"/>
                  </a:lnTo>
                  <a:lnTo>
                    <a:pt x="1731989" y="469899"/>
                  </a:lnTo>
                  <a:lnTo>
                    <a:pt x="1737582" y="482599"/>
                  </a:lnTo>
                  <a:close/>
                </a:path>
                <a:path w="3477260" h="2324100">
                  <a:moveTo>
                    <a:pt x="1800589" y="482599"/>
                  </a:moveTo>
                  <a:lnTo>
                    <a:pt x="1770109" y="482599"/>
                  </a:lnTo>
                  <a:lnTo>
                    <a:pt x="1766794" y="469899"/>
                  </a:lnTo>
                  <a:lnTo>
                    <a:pt x="1804914" y="469899"/>
                  </a:lnTo>
                  <a:lnTo>
                    <a:pt x="1800589" y="482599"/>
                  </a:lnTo>
                  <a:close/>
                </a:path>
                <a:path w="3477260" h="2324100">
                  <a:moveTo>
                    <a:pt x="1829775" y="482599"/>
                  </a:moveTo>
                  <a:lnTo>
                    <a:pt x="1814859" y="482599"/>
                  </a:lnTo>
                  <a:lnTo>
                    <a:pt x="1813616" y="469899"/>
                  </a:lnTo>
                  <a:lnTo>
                    <a:pt x="1831433" y="469899"/>
                  </a:lnTo>
                  <a:lnTo>
                    <a:pt x="1829775" y="482599"/>
                  </a:lnTo>
                  <a:close/>
                </a:path>
                <a:path w="3477260" h="2324100">
                  <a:moveTo>
                    <a:pt x="1841377" y="482599"/>
                  </a:moveTo>
                  <a:lnTo>
                    <a:pt x="1834747" y="482599"/>
                  </a:lnTo>
                  <a:lnTo>
                    <a:pt x="1831433" y="469899"/>
                  </a:lnTo>
                  <a:lnTo>
                    <a:pt x="1847152" y="469899"/>
                  </a:lnTo>
                  <a:lnTo>
                    <a:pt x="1841377" y="482599"/>
                  </a:lnTo>
                  <a:close/>
                </a:path>
                <a:path w="3477260" h="2324100">
                  <a:moveTo>
                    <a:pt x="1899387" y="482599"/>
                  </a:moveTo>
                  <a:lnTo>
                    <a:pt x="1884470" y="482599"/>
                  </a:lnTo>
                  <a:lnTo>
                    <a:pt x="1887785" y="469899"/>
                  </a:lnTo>
                  <a:lnTo>
                    <a:pt x="1894414" y="469899"/>
                  </a:lnTo>
                  <a:lnTo>
                    <a:pt x="1899387" y="482599"/>
                  </a:lnTo>
                  <a:close/>
                </a:path>
                <a:path w="3477260" h="2324100">
                  <a:moveTo>
                    <a:pt x="1912646" y="482599"/>
                  </a:moveTo>
                  <a:lnTo>
                    <a:pt x="1906016" y="482599"/>
                  </a:lnTo>
                  <a:lnTo>
                    <a:pt x="1902701" y="469899"/>
                  </a:lnTo>
                  <a:lnTo>
                    <a:pt x="1914303" y="469899"/>
                  </a:lnTo>
                  <a:lnTo>
                    <a:pt x="1912646" y="482599"/>
                  </a:lnTo>
                  <a:close/>
                </a:path>
                <a:path w="3477260" h="2324100">
                  <a:moveTo>
                    <a:pt x="1939165" y="482599"/>
                  </a:moveTo>
                  <a:lnTo>
                    <a:pt x="1925905" y="482599"/>
                  </a:lnTo>
                  <a:lnTo>
                    <a:pt x="1922591" y="469899"/>
                  </a:lnTo>
                  <a:lnTo>
                    <a:pt x="1945794" y="469899"/>
                  </a:lnTo>
                  <a:lnTo>
                    <a:pt x="1939165" y="482599"/>
                  </a:lnTo>
                  <a:close/>
                </a:path>
                <a:path w="3477260" h="2324100">
                  <a:moveTo>
                    <a:pt x="1962368" y="482599"/>
                  </a:moveTo>
                  <a:lnTo>
                    <a:pt x="1946001" y="482599"/>
                  </a:lnTo>
                  <a:lnTo>
                    <a:pt x="1947322" y="469899"/>
                  </a:lnTo>
                  <a:lnTo>
                    <a:pt x="1954081" y="469899"/>
                  </a:lnTo>
                  <a:lnTo>
                    <a:pt x="1962368" y="482599"/>
                  </a:lnTo>
                  <a:close/>
                </a:path>
                <a:path w="3477260" h="2324100">
                  <a:moveTo>
                    <a:pt x="2032730" y="482599"/>
                  </a:moveTo>
                  <a:lnTo>
                    <a:pt x="2000489" y="482599"/>
                  </a:lnTo>
                  <a:lnTo>
                    <a:pt x="1997459" y="469899"/>
                  </a:lnTo>
                  <a:lnTo>
                    <a:pt x="2030322" y="469899"/>
                  </a:lnTo>
                  <a:lnTo>
                    <a:pt x="2032730" y="482599"/>
                  </a:lnTo>
                  <a:close/>
                </a:path>
                <a:path w="3477260" h="2324100">
                  <a:moveTo>
                    <a:pt x="2066785" y="482599"/>
                  </a:moveTo>
                  <a:lnTo>
                    <a:pt x="2048061" y="482599"/>
                  </a:lnTo>
                  <a:lnTo>
                    <a:pt x="2047103" y="469899"/>
                  </a:lnTo>
                  <a:lnTo>
                    <a:pt x="2061605" y="469899"/>
                  </a:lnTo>
                  <a:lnTo>
                    <a:pt x="2066785" y="482599"/>
                  </a:lnTo>
                  <a:close/>
                </a:path>
                <a:path w="3477260" h="2324100">
                  <a:moveTo>
                    <a:pt x="2085016" y="482599"/>
                  </a:moveTo>
                  <a:lnTo>
                    <a:pt x="2066785" y="482599"/>
                  </a:lnTo>
                  <a:lnTo>
                    <a:pt x="2066785" y="469899"/>
                  </a:lnTo>
                  <a:lnTo>
                    <a:pt x="2085068" y="469899"/>
                  </a:lnTo>
                  <a:lnTo>
                    <a:pt x="2085016" y="482599"/>
                  </a:lnTo>
                  <a:close/>
                </a:path>
                <a:path w="3477260" h="2324100">
                  <a:moveTo>
                    <a:pt x="2138053" y="482599"/>
                  </a:moveTo>
                  <a:lnTo>
                    <a:pt x="2129766" y="482599"/>
                  </a:lnTo>
                  <a:lnTo>
                    <a:pt x="2124820" y="469899"/>
                  </a:lnTo>
                  <a:lnTo>
                    <a:pt x="2143025" y="469899"/>
                  </a:lnTo>
                  <a:lnTo>
                    <a:pt x="2138053" y="482599"/>
                  </a:lnTo>
                  <a:close/>
                </a:path>
                <a:path w="3477260" h="2324100">
                  <a:moveTo>
                    <a:pt x="2209323" y="482599"/>
                  </a:moveTo>
                  <a:lnTo>
                    <a:pt x="2149370" y="482599"/>
                  </a:lnTo>
                  <a:lnTo>
                    <a:pt x="2143025" y="469899"/>
                  </a:lnTo>
                  <a:lnTo>
                    <a:pt x="2202693" y="469899"/>
                  </a:lnTo>
                  <a:lnTo>
                    <a:pt x="2209323" y="482599"/>
                  </a:lnTo>
                  <a:close/>
                </a:path>
                <a:path w="3477260" h="2324100">
                  <a:moveTo>
                    <a:pt x="2232525" y="482599"/>
                  </a:moveTo>
                  <a:lnTo>
                    <a:pt x="2221182" y="482599"/>
                  </a:lnTo>
                  <a:lnTo>
                    <a:pt x="2217194" y="469899"/>
                  </a:lnTo>
                  <a:lnTo>
                    <a:pt x="2234182" y="469899"/>
                  </a:lnTo>
                  <a:lnTo>
                    <a:pt x="2232525" y="482599"/>
                  </a:lnTo>
                  <a:close/>
                </a:path>
                <a:path w="3477260" h="2324100">
                  <a:moveTo>
                    <a:pt x="2250757" y="482599"/>
                  </a:moveTo>
                  <a:lnTo>
                    <a:pt x="2240812" y="482599"/>
                  </a:lnTo>
                  <a:lnTo>
                    <a:pt x="2234182" y="469899"/>
                  </a:lnTo>
                  <a:lnTo>
                    <a:pt x="2254071" y="469899"/>
                  </a:lnTo>
                  <a:lnTo>
                    <a:pt x="2250757" y="482599"/>
                  </a:lnTo>
                  <a:close/>
                </a:path>
                <a:path w="3477260" h="2324100">
                  <a:moveTo>
                    <a:pt x="2272303" y="495299"/>
                  </a:moveTo>
                  <a:lnTo>
                    <a:pt x="2262358" y="495299"/>
                  </a:lnTo>
                  <a:lnTo>
                    <a:pt x="2257386" y="482599"/>
                  </a:lnTo>
                  <a:lnTo>
                    <a:pt x="2262358" y="469899"/>
                  </a:lnTo>
                  <a:lnTo>
                    <a:pt x="2273960" y="469899"/>
                  </a:lnTo>
                  <a:lnTo>
                    <a:pt x="2277275" y="482599"/>
                  </a:lnTo>
                  <a:lnTo>
                    <a:pt x="2272303" y="495299"/>
                  </a:lnTo>
                  <a:close/>
                </a:path>
                <a:path w="3477260" h="2324100">
                  <a:moveTo>
                    <a:pt x="2352480" y="482599"/>
                  </a:moveTo>
                  <a:lnTo>
                    <a:pt x="2340256" y="482599"/>
                  </a:lnTo>
                  <a:lnTo>
                    <a:pt x="2338133" y="469899"/>
                  </a:lnTo>
                  <a:lnTo>
                    <a:pt x="2355872" y="469899"/>
                  </a:lnTo>
                  <a:lnTo>
                    <a:pt x="2352480" y="482599"/>
                  </a:lnTo>
                  <a:close/>
                </a:path>
                <a:path w="3477260" h="2324100">
                  <a:moveTo>
                    <a:pt x="2404895" y="482599"/>
                  </a:moveTo>
                  <a:lnTo>
                    <a:pt x="2393294" y="482599"/>
                  </a:lnTo>
                  <a:lnTo>
                    <a:pt x="2391636" y="469899"/>
                  </a:lnTo>
                  <a:lnTo>
                    <a:pt x="2408340" y="469899"/>
                  </a:lnTo>
                  <a:lnTo>
                    <a:pt x="2404895" y="482599"/>
                  </a:lnTo>
                  <a:close/>
                </a:path>
                <a:path w="3477260" h="2324100">
                  <a:moveTo>
                    <a:pt x="2475749" y="482599"/>
                  </a:moveTo>
                  <a:lnTo>
                    <a:pt x="2422945" y="482599"/>
                  </a:lnTo>
                  <a:lnTo>
                    <a:pt x="2418154" y="469899"/>
                  </a:lnTo>
                  <a:lnTo>
                    <a:pt x="2471191" y="469899"/>
                  </a:lnTo>
                  <a:lnTo>
                    <a:pt x="2475749" y="482599"/>
                  </a:lnTo>
                  <a:close/>
                </a:path>
                <a:path w="3477260" h="2324100">
                  <a:moveTo>
                    <a:pt x="2552819" y="482599"/>
                  </a:moveTo>
                  <a:lnTo>
                    <a:pt x="2536245" y="482599"/>
                  </a:lnTo>
                  <a:lnTo>
                    <a:pt x="2535416" y="469899"/>
                  </a:lnTo>
                  <a:lnTo>
                    <a:pt x="2552922" y="469899"/>
                  </a:lnTo>
                  <a:lnTo>
                    <a:pt x="2552819" y="482599"/>
                  </a:lnTo>
                  <a:close/>
                </a:path>
                <a:path w="3477260" h="2324100">
                  <a:moveTo>
                    <a:pt x="2575608" y="495299"/>
                  </a:moveTo>
                  <a:lnTo>
                    <a:pt x="2568331" y="482599"/>
                  </a:lnTo>
                  <a:lnTo>
                    <a:pt x="2573329" y="469899"/>
                  </a:lnTo>
                  <a:lnTo>
                    <a:pt x="2582367" y="469899"/>
                  </a:lnTo>
                  <a:lnTo>
                    <a:pt x="2587210" y="482599"/>
                  </a:lnTo>
                  <a:lnTo>
                    <a:pt x="2575608" y="495299"/>
                  </a:lnTo>
                  <a:close/>
                </a:path>
                <a:path w="3477260" h="2324100">
                  <a:moveTo>
                    <a:pt x="2617121" y="482599"/>
                  </a:moveTo>
                  <a:lnTo>
                    <a:pt x="2601091" y="482599"/>
                  </a:lnTo>
                  <a:lnTo>
                    <a:pt x="2603603" y="469899"/>
                  </a:lnTo>
                  <a:lnTo>
                    <a:pt x="2610414" y="469899"/>
                  </a:lnTo>
                  <a:lnTo>
                    <a:pt x="2617121" y="482599"/>
                  </a:lnTo>
                  <a:close/>
                </a:path>
                <a:path w="3477260" h="2324100">
                  <a:moveTo>
                    <a:pt x="2647420" y="482599"/>
                  </a:moveTo>
                  <a:lnTo>
                    <a:pt x="2640868" y="469899"/>
                  </a:lnTo>
                  <a:lnTo>
                    <a:pt x="2653506" y="469899"/>
                  </a:lnTo>
                  <a:lnTo>
                    <a:pt x="2647420" y="482599"/>
                  </a:lnTo>
                  <a:close/>
                </a:path>
                <a:path w="3477260" h="2324100">
                  <a:moveTo>
                    <a:pt x="2661793" y="482599"/>
                  </a:moveTo>
                  <a:lnTo>
                    <a:pt x="2657365" y="469899"/>
                  </a:lnTo>
                  <a:lnTo>
                    <a:pt x="2671738" y="469899"/>
                  </a:lnTo>
                  <a:lnTo>
                    <a:pt x="2661793" y="482599"/>
                  </a:lnTo>
                  <a:close/>
                </a:path>
                <a:path w="3477260" h="2324100">
                  <a:moveTo>
                    <a:pt x="2709702" y="482599"/>
                  </a:moveTo>
                  <a:lnTo>
                    <a:pt x="2691419" y="482599"/>
                  </a:lnTo>
                  <a:lnTo>
                    <a:pt x="2691859" y="469899"/>
                  </a:lnTo>
                  <a:lnTo>
                    <a:pt x="2709443" y="469899"/>
                  </a:lnTo>
                  <a:lnTo>
                    <a:pt x="2709702" y="482599"/>
                  </a:lnTo>
                  <a:close/>
                </a:path>
                <a:path w="3477260" h="2324100">
                  <a:moveTo>
                    <a:pt x="2822561" y="482599"/>
                  </a:moveTo>
                  <a:lnTo>
                    <a:pt x="2808111" y="482599"/>
                  </a:lnTo>
                  <a:lnTo>
                    <a:pt x="2804330" y="469899"/>
                  </a:lnTo>
                  <a:lnTo>
                    <a:pt x="2822743" y="469899"/>
                  </a:lnTo>
                  <a:lnTo>
                    <a:pt x="2822561" y="482599"/>
                  </a:lnTo>
                  <a:close/>
                </a:path>
                <a:path w="3477260" h="2324100">
                  <a:moveTo>
                    <a:pt x="2849727" y="482599"/>
                  </a:moveTo>
                  <a:lnTo>
                    <a:pt x="2831807" y="482599"/>
                  </a:lnTo>
                  <a:lnTo>
                    <a:pt x="2830849" y="469899"/>
                  </a:lnTo>
                  <a:lnTo>
                    <a:pt x="2847215" y="469899"/>
                  </a:lnTo>
                  <a:lnTo>
                    <a:pt x="2849727" y="482599"/>
                  </a:lnTo>
                  <a:close/>
                </a:path>
                <a:path w="3477260" h="2324100">
                  <a:moveTo>
                    <a:pt x="2905328" y="482599"/>
                  </a:moveTo>
                  <a:lnTo>
                    <a:pt x="2899216" y="469899"/>
                  </a:lnTo>
                  <a:lnTo>
                    <a:pt x="2912061" y="469899"/>
                  </a:lnTo>
                  <a:lnTo>
                    <a:pt x="2905328" y="482599"/>
                  </a:lnTo>
                  <a:close/>
                </a:path>
                <a:path w="3477260" h="2324100">
                  <a:moveTo>
                    <a:pt x="2935265" y="482599"/>
                  </a:moveTo>
                  <a:lnTo>
                    <a:pt x="2919779" y="482599"/>
                  </a:lnTo>
                  <a:lnTo>
                    <a:pt x="2922006" y="469899"/>
                  </a:lnTo>
                  <a:lnTo>
                    <a:pt x="2938580" y="469899"/>
                  </a:lnTo>
                  <a:lnTo>
                    <a:pt x="2935265" y="482599"/>
                  </a:lnTo>
                  <a:close/>
                </a:path>
                <a:path w="3477260" h="2324100">
                  <a:moveTo>
                    <a:pt x="2973385" y="482599"/>
                  </a:moveTo>
                  <a:lnTo>
                    <a:pt x="2953497" y="482599"/>
                  </a:lnTo>
                  <a:lnTo>
                    <a:pt x="2956811" y="469899"/>
                  </a:lnTo>
                  <a:lnTo>
                    <a:pt x="2970329" y="469899"/>
                  </a:lnTo>
                  <a:lnTo>
                    <a:pt x="2973385" y="482599"/>
                  </a:lnTo>
                  <a:close/>
                </a:path>
                <a:path w="3477260" h="2324100">
                  <a:moveTo>
                    <a:pt x="3014820" y="482599"/>
                  </a:moveTo>
                  <a:lnTo>
                    <a:pt x="3002597" y="482599"/>
                  </a:lnTo>
                  <a:lnTo>
                    <a:pt x="3008786" y="469899"/>
                  </a:lnTo>
                  <a:lnTo>
                    <a:pt x="3014820" y="482599"/>
                  </a:lnTo>
                  <a:close/>
                </a:path>
                <a:path w="3477260" h="2324100">
                  <a:moveTo>
                    <a:pt x="3050040" y="482599"/>
                  </a:moveTo>
                  <a:lnTo>
                    <a:pt x="3034710" y="482599"/>
                  </a:lnTo>
                  <a:lnTo>
                    <a:pt x="3033052" y="469899"/>
                  </a:lnTo>
                  <a:lnTo>
                    <a:pt x="3052941" y="469899"/>
                  </a:lnTo>
                  <a:lnTo>
                    <a:pt x="3050040" y="482599"/>
                  </a:lnTo>
                  <a:close/>
                </a:path>
                <a:path w="3477260" h="2324100">
                  <a:moveTo>
                    <a:pt x="3129596" y="482599"/>
                  </a:moveTo>
                  <a:lnTo>
                    <a:pt x="3112607" y="482599"/>
                  </a:lnTo>
                  <a:lnTo>
                    <a:pt x="3123122" y="469899"/>
                  </a:lnTo>
                  <a:lnTo>
                    <a:pt x="3129596" y="482599"/>
                  </a:lnTo>
                  <a:close/>
                </a:path>
                <a:path w="3477260" h="2324100">
                  <a:moveTo>
                    <a:pt x="3161294" y="495299"/>
                  </a:moveTo>
                  <a:lnTo>
                    <a:pt x="3154017" y="482599"/>
                  </a:lnTo>
                  <a:lnTo>
                    <a:pt x="3154043" y="469899"/>
                  </a:lnTo>
                  <a:lnTo>
                    <a:pt x="3167302" y="469899"/>
                  </a:lnTo>
                  <a:lnTo>
                    <a:pt x="3168260" y="482599"/>
                  </a:lnTo>
                  <a:lnTo>
                    <a:pt x="3161294" y="495299"/>
                  </a:lnTo>
                  <a:close/>
                </a:path>
                <a:path w="3477260" h="2324100">
                  <a:moveTo>
                    <a:pt x="3265088" y="482599"/>
                  </a:moveTo>
                  <a:lnTo>
                    <a:pt x="3258459" y="482599"/>
                  </a:lnTo>
                  <a:lnTo>
                    <a:pt x="3260117" y="469899"/>
                  </a:lnTo>
                  <a:lnTo>
                    <a:pt x="3263431" y="469899"/>
                  </a:lnTo>
                  <a:lnTo>
                    <a:pt x="3265088" y="482599"/>
                  </a:lnTo>
                  <a:close/>
                </a:path>
                <a:path w="3477260" h="2324100">
                  <a:moveTo>
                    <a:pt x="1163498" y="495299"/>
                  </a:moveTo>
                  <a:lnTo>
                    <a:pt x="1143609" y="495299"/>
                  </a:lnTo>
                  <a:lnTo>
                    <a:pt x="1145267" y="482599"/>
                  </a:lnTo>
                  <a:lnTo>
                    <a:pt x="1160184" y="482599"/>
                  </a:lnTo>
                  <a:lnTo>
                    <a:pt x="1163498" y="495299"/>
                  </a:lnTo>
                  <a:close/>
                </a:path>
                <a:path w="3477260" h="2324100">
                  <a:moveTo>
                    <a:pt x="1220083" y="495299"/>
                  </a:moveTo>
                  <a:lnTo>
                    <a:pt x="1203276" y="495299"/>
                  </a:lnTo>
                  <a:lnTo>
                    <a:pt x="1203276" y="482599"/>
                  </a:lnTo>
                  <a:lnTo>
                    <a:pt x="1218193" y="482599"/>
                  </a:lnTo>
                  <a:lnTo>
                    <a:pt x="1220083" y="495299"/>
                  </a:lnTo>
                  <a:close/>
                </a:path>
                <a:path w="3477260" h="2324100">
                  <a:moveTo>
                    <a:pt x="1290277" y="495299"/>
                  </a:moveTo>
                  <a:lnTo>
                    <a:pt x="1225237" y="495299"/>
                  </a:lnTo>
                  <a:lnTo>
                    <a:pt x="1222647" y="482599"/>
                  </a:lnTo>
                  <a:lnTo>
                    <a:pt x="1294433" y="482599"/>
                  </a:lnTo>
                  <a:lnTo>
                    <a:pt x="1290277" y="495299"/>
                  </a:lnTo>
                  <a:close/>
                </a:path>
                <a:path w="3477260" h="2324100">
                  <a:moveTo>
                    <a:pt x="1311007" y="495299"/>
                  </a:moveTo>
                  <a:lnTo>
                    <a:pt x="1292776" y="495299"/>
                  </a:lnTo>
                  <a:lnTo>
                    <a:pt x="1294433" y="482599"/>
                  </a:lnTo>
                  <a:lnTo>
                    <a:pt x="1307693" y="482599"/>
                  </a:lnTo>
                  <a:lnTo>
                    <a:pt x="1311007" y="495299"/>
                  </a:lnTo>
                  <a:close/>
                </a:path>
                <a:path w="3477260" h="2324100">
                  <a:moveTo>
                    <a:pt x="1373989" y="495299"/>
                  </a:moveTo>
                  <a:lnTo>
                    <a:pt x="1315980" y="495299"/>
                  </a:lnTo>
                  <a:lnTo>
                    <a:pt x="1319294" y="482599"/>
                  </a:lnTo>
                  <a:lnTo>
                    <a:pt x="1372332" y="482599"/>
                  </a:lnTo>
                  <a:lnTo>
                    <a:pt x="1373989" y="495299"/>
                  </a:lnTo>
                  <a:close/>
                </a:path>
                <a:path w="3477260" h="2324100">
                  <a:moveTo>
                    <a:pt x="1431998" y="495299"/>
                  </a:moveTo>
                  <a:lnTo>
                    <a:pt x="1379168" y="495299"/>
                  </a:lnTo>
                  <a:lnTo>
                    <a:pt x="1379350" y="482599"/>
                  </a:lnTo>
                  <a:lnTo>
                    <a:pt x="1428114" y="482599"/>
                  </a:lnTo>
                  <a:lnTo>
                    <a:pt x="1431998" y="495299"/>
                  </a:lnTo>
                  <a:close/>
                </a:path>
                <a:path w="3477260" h="2324100">
                  <a:moveTo>
                    <a:pt x="1491406" y="495299"/>
                  </a:moveTo>
                  <a:lnTo>
                    <a:pt x="1476852" y="495299"/>
                  </a:lnTo>
                  <a:lnTo>
                    <a:pt x="1475090" y="482599"/>
                  </a:lnTo>
                  <a:lnTo>
                    <a:pt x="1489178" y="482599"/>
                  </a:lnTo>
                  <a:lnTo>
                    <a:pt x="1491406" y="495299"/>
                  </a:lnTo>
                  <a:close/>
                </a:path>
                <a:path w="3477260" h="2324100">
                  <a:moveTo>
                    <a:pt x="1543044" y="495299"/>
                  </a:moveTo>
                  <a:lnTo>
                    <a:pt x="1498294" y="495299"/>
                  </a:lnTo>
                  <a:lnTo>
                    <a:pt x="1501609" y="482599"/>
                  </a:lnTo>
                  <a:lnTo>
                    <a:pt x="1552989" y="482599"/>
                  </a:lnTo>
                  <a:lnTo>
                    <a:pt x="1543044" y="495299"/>
                  </a:lnTo>
                  <a:close/>
                </a:path>
                <a:path w="3477260" h="2324100">
                  <a:moveTo>
                    <a:pt x="1579507" y="495299"/>
                  </a:moveTo>
                  <a:lnTo>
                    <a:pt x="1551046" y="495299"/>
                  </a:lnTo>
                  <a:lnTo>
                    <a:pt x="1559618" y="482599"/>
                  </a:lnTo>
                  <a:lnTo>
                    <a:pt x="1572877" y="482599"/>
                  </a:lnTo>
                  <a:lnTo>
                    <a:pt x="1579507" y="495299"/>
                  </a:lnTo>
                  <a:close/>
                </a:path>
                <a:path w="3477260" h="2324100">
                  <a:moveTo>
                    <a:pt x="1598075" y="495299"/>
                  </a:moveTo>
                  <a:lnTo>
                    <a:pt x="1579507" y="495299"/>
                  </a:lnTo>
                  <a:lnTo>
                    <a:pt x="1582822" y="482599"/>
                  </a:lnTo>
                  <a:lnTo>
                    <a:pt x="1592767" y="482599"/>
                  </a:lnTo>
                  <a:lnTo>
                    <a:pt x="1598075" y="495299"/>
                  </a:lnTo>
                  <a:close/>
                </a:path>
                <a:path w="3477260" h="2324100">
                  <a:moveTo>
                    <a:pt x="1618275" y="495299"/>
                  </a:moveTo>
                  <a:lnTo>
                    <a:pt x="1602711" y="495299"/>
                  </a:lnTo>
                  <a:lnTo>
                    <a:pt x="1597739" y="482599"/>
                  </a:lnTo>
                  <a:lnTo>
                    <a:pt x="1610998" y="482599"/>
                  </a:lnTo>
                  <a:lnTo>
                    <a:pt x="1618275" y="495299"/>
                  </a:lnTo>
                  <a:close/>
                </a:path>
                <a:path w="3477260" h="2324100">
                  <a:moveTo>
                    <a:pt x="1641505" y="495299"/>
                  </a:moveTo>
                  <a:lnTo>
                    <a:pt x="1630887" y="495299"/>
                  </a:lnTo>
                  <a:lnTo>
                    <a:pt x="1625915" y="482599"/>
                  </a:lnTo>
                  <a:lnTo>
                    <a:pt x="1640832" y="482599"/>
                  </a:lnTo>
                  <a:lnTo>
                    <a:pt x="1641505" y="495299"/>
                  </a:lnTo>
                  <a:close/>
                </a:path>
                <a:path w="3477260" h="2324100">
                  <a:moveTo>
                    <a:pt x="1659063" y="495299"/>
                  </a:moveTo>
                  <a:lnTo>
                    <a:pt x="1642489" y="495299"/>
                  </a:lnTo>
                  <a:lnTo>
                    <a:pt x="1640832" y="482599"/>
                  </a:lnTo>
                  <a:lnTo>
                    <a:pt x="1660721" y="482599"/>
                  </a:lnTo>
                  <a:lnTo>
                    <a:pt x="1659063" y="495299"/>
                  </a:lnTo>
                  <a:close/>
                </a:path>
                <a:path w="3477260" h="2324100">
                  <a:moveTo>
                    <a:pt x="1707127" y="495299"/>
                  </a:moveTo>
                  <a:lnTo>
                    <a:pt x="1680609" y="495299"/>
                  </a:lnTo>
                  <a:lnTo>
                    <a:pt x="1677294" y="482599"/>
                  </a:lnTo>
                  <a:lnTo>
                    <a:pt x="1703813" y="482599"/>
                  </a:lnTo>
                  <a:lnTo>
                    <a:pt x="1707127" y="495299"/>
                  </a:lnTo>
                  <a:close/>
                </a:path>
                <a:path w="3477260" h="2324100">
                  <a:moveTo>
                    <a:pt x="1729088" y="495299"/>
                  </a:moveTo>
                  <a:lnTo>
                    <a:pt x="1712100" y="495299"/>
                  </a:lnTo>
                  <a:lnTo>
                    <a:pt x="1718729" y="482599"/>
                  </a:lnTo>
                  <a:lnTo>
                    <a:pt x="1728467" y="482599"/>
                  </a:lnTo>
                  <a:lnTo>
                    <a:pt x="1729088" y="495299"/>
                  </a:lnTo>
                  <a:close/>
                </a:path>
                <a:path w="3477260" h="2324100">
                  <a:moveTo>
                    <a:pt x="1748563" y="495299"/>
                  </a:moveTo>
                  <a:lnTo>
                    <a:pt x="1730331" y="495299"/>
                  </a:lnTo>
                  <a:lnTo>
                    <a:pt x="1728467" y="482599"/>
                  </a:lnTo>
                  <a:lnTo>
                    <a:pt x="1746905" y="482599"/>
                  </a:lnTo>
                  <a:lnTo>
                    <a:pt x="1748563" y="495299"/>
                  </a:lnTo>
                  <a:close/>
                </a:path>
                <a:path w="3477260" h="2324100">
                  <a:moveTo>
                    <a:pt x="1769073" y="495299"/>
                  </a:moveTo>
                  <a:lnTo>
                    <a:pt x="1751826" y="495299"/>
                  </a:lnTo>
                  <a:lnTo>
                    <a:pt x="1752292" y="482599"/>
                  </a:lnTo>
                  <a:lnTo>
                    <a:pt x="1767597" y="482599"/>
                  </a:lnTo>
                  <a:lnTo>
                    <a:pt x="1769073" y="495299"/>
                  </a:lnTo>
                  <a:close/>
                </a:path>
                <a:path w="3477260" h="2324100">
                  <a:moveTo>
                    <a:pt x="1798155" y="495299"/>
                  </a:moveTo>
                  <a:lnTo>
                    <a:pt x="1780053" y="495299"/>
                  </a:lnTo>
                  <a:lnTo>
                    <a:pt x="1775081" y="482599"/>
                  </a:lnTo>
                  <a:lnTo>
                    <a:pt x="1798906" y="482599"/>
                  </a:lnTo>
                  <a:lnTo>
                    <a:pt x="1798155" y="495299"/>
                  </a:lnTo>
                  <a:close/>
                </a:path>
                <a:path w="3477260" h="2324100">
                  <a:moveTo>
                    <a:pt x="1820038" y="495299"/>
                  </a:moveTo>
                  <a:lnTo>
                    <a:pt x="1808643" y="495299"/>
                  </a:lnTo>
                  <a:lnTo>
                    <a:pt x="1803257" y="482599"/>
                  </a:lnTo>
                  <a:lnTo>
                    <a:pt x="1819831" y="482599"/>
                  </a:lnTo>
                  <a:lnTo>
                    <a:pt x="1820038" y="495299"/>
                  </a:lnTo>
                  <a:close/>
                </a:path>
                <a:path w="3477260" h="2324100">
                  <a:moveTo>
                    <a:pt x="1871210" y="495299"/>
                  </a:moveTo>
                  <a:lnTo>
                    <a:pt x="1856501" y="495299"/>
                  </a:lnTo>
                  <a:lnTo>
                    <a:pt x="1854662" y="482599"/>
                  </a:lnTo>
                  <a:lnTo>
                    <a:pt x="1871210" y="482599"/>
                  </a:lnTo>
                  <a:lnTo>
                    <a:pt x="1871210" y="495299"/>
                  </a:lnTo>
                  <a:close/>
                </a:path>
                <a:path w="3477260" h="2324100">
                  <a:moveTo>
                    <a:pt x="1935849" y="507999"/>
                  </a:moveTo>
                  <a:lnTo>
                    <a:pt x="1916583" y="507999"/>
                  </a:lnTo>
                  <a:lnTo>
                    <a:pt x="1916142" y="495299"/>
                  </a:lnTo>
                  <a:lnTo>
                    <a:pt x="1914304" y="482599"/>
                  </a:lnTo>
                  <a:lnTo>
                    <a:pt x="1930878" y="482599"/>
                  </a:lnTo>
                  <a:lnTo>
                    <a:pt x="1932862" y="494046"/>
                  </a:lnTo>
                  <a:lnTo>
                    <a:pt x="1932535" y="495299"/>
                  </a:lnTo>
                  <a:lnTo>
                    <a:pt x="1932584" y="495490"/>
                  </a:lnTo>
                  <a:lnTo>
                    <a:pt x="1935849" y="507999"/>
                  </a:lnTo>
                  <a:close/>
                </a:path>
                <a:path w="3477260" h="2324100">
                  <a:moveTo>
                    <a:pt x="1973348" y="495299"/>
                  </a:moveTo>
                  <a:lnTo>
                    <a:pt x="1933079" y="495299"/>
                  </a:lnTo>
                  <a:lnTo>
                    <a:pt x="1932862" y="494046"/>
                  </a:lnTo>
                  <a:lnTo>
                    <a:pt x="1935849" y="482599"/>
                  </a:lnTo>
                  <a:lnTo>
                    <a:pt x="1972027" y="482599"/>
                  </a:lnTo>
                  <a:lnTo>
                    <a:pt x="1973348" y="495299"/>
                  </a:lnTo>
                  <a:close/>
                </a:path>
                <a:path w="3477260" h="2324100">
                  <a:moveTo>
                    <a:pt x="2003804" y="495299"/>
                  </a:moveTo>
                  <a:lnTo>
                    <a:pt x="1984536" y="495299"/>
                  </a:lnTo>
                  <a:lnTo>
                    <a:pt x="1986789" y="482599"/>
                  </a:lnTo>
                  <a:lnTo>
                    <a:pt x="1998831" y="482599"/>
                  </a:lnTo>
                  <a:lnTo>
                    <a:pt x="2003804" y="495299"/>
                  </a:lnTo>
                  <a:close/>
                </a:path>
                <a:path w="3477260" h="2324100">
                  <a:moveTo>
                    <a:pt x="2010433" y="507999"/>
                  </a:moveTo>
                  <a:lnTo>
                    <a:pt x="2007118" y="507999"/>
                  </a:lnTo>
                  <a:lnTo>
                    <a:pt x="2003803" y="495299"/>
                  </a:lnTo>
                  <a:lnTo>
                    <a:pt x="2005461" y="495299"/>
                  </a:lnTo>
                  <a:lnTo>
                    <a:pt x="2008776" y="482599"/>
                  </a:lnTo>
                  <a:lnTo>
                    <a:pt x="2026360" y="482599"/>
                  </a:lnTo>
                  <a:lnTo>
                    <a:pt x="2020378" y="495299"/>
                  </a:lnTo>
                  <a:lnTo>
                    <a:pt x="2010433" y="507999"/>
                  </a:lnTo>
                  <a:close/>
                </a:path>
                <a:path w="3477260" h="2324100">
                  <a:moveTo>
                    <a:pt x="2069193" y="495299"/>
                  </a:moveTo>
                  <a:lnTo>
                    <a:pt x="2056840" y="495299"/>
                  </a:lnTo>
                  <a:lnTo>
                    <a:pt x="2053525" y="482599"/>
                  </a:lnTo>
                  <a:lnTo>
                    <a:pt x="2073414" y="482599"/>
                  </a:lnTo>
                  <a:lnTo>
                    <a:pt x="2069193" y="495299"/>
                  </a:lnTo>
                  <a:close/>
                </a:path>
                <a:path w="3477260" h="2324100">
                  <a:moveTo>
                    <a:pt x="2187051" y="495299"/>
                  </a:moveTo>
                  <a:lnTo>
                    <a:pt x="2166151" y="495299"/>
                  </a:lnTo>
                  <a:lnTo>
                    <a:pt x="2167265" y="482599"/>
                  </a:lnTo>
                  <a:lnTo>
                    <a:pt x="2187776" y="482599"/>
                  </a:lnTo>
                  <a:lnTo>
                    <a:pt x="2187051" y="495299"/>
                  </a:lnTo>
                  <a:close/>
                </a:path>
                <a:path w="3477260" h="2324100">
                  <a:moveTo>
                    <a:pt x="2193706" y="495299"/>
                  </a:moveTo>
                  <a:lnTo>
                    <a:pt x="2192749" y="495299"/>
                  </a:lnTo>
                  <a:lnTo>
                    <a:pt x="2187776" y="482599"/>
                  </a:lnTo>
                  <a:lnTo>
                    <a:pt x="2192747" y="482599"/>
                  </a:lnTo>
                  <a:lnTo>
                    <a:pt x="2193706" y="495299"/>
                  </a:lnTo>
                  <a:close/>
                </a:path>
                <a:path w="3477260" h="2324100">
                  <a:moveTo>
                    <a:pt x="2209133" y="486043"/>
                  </a:moveTo>
                  <a:lnTo>
                    <a:pt x="2207665" y="482599"/>
                  </a:lnTo>
                  <a:lnTo>
                    <a:pt x="2209062" y="482599"/>
                  </a:lnTo>
                  <a:lnTo>
                    <a:pt x="2209133" y="486043"/>
                  </a:lnTo>
                  <a:close/>
                </a:path>
                <a:path w="3477260" h="2324100">
                  <a:moveTo>
                    <a:pt x="2242470" y="495299"/>
                  </a:moveTo>
                  <a:lnTo>
                    <a:pt x="2225507" y="495299"/>
                  </a:lnTo>
                  <a:lnTo>
                    <a:pt x="2224238" y="482599"/>
                  </a:lnTo>
                  <a:lnTo>
                    <a:pt x="2239155" y="482599"/>
                  </a:lnTo>
                  <a:lnTo>
                    <a:pt x="2242470" y="495299"/>
                  </a:lnTo>
                  <a:close/>
                </a:path>
                <a:path w="3477260" h="2324100">
                  <a:moveTo>
                    <a:pt x="2313738" y="495299"/>
                  </a:moveTo>
                  <a:lnTo>
                    <a:pt x="2297164" y="495299"/>
                  </a:lnTo>
                  <a:lnTo>
                    <a:pt x="2295506" y="482599"/>
                  </a:lnTo>
                  <a:lnTo>
                    <a:pt x="2313686" y="482599"/>
                  </a:lnTo>
                  <a:lnTo>
                    <a:pt x="2313738" y="495299"/>
                  </a:lnTo>
                  <a:close/>
                </a:path>
                <a:path w="3477260" h="2324100">
                  <a:moveTo>
                    <a:pt x="2351858" y="495299"/>
                  </a:moveTo>
                  <a:lnTo>
                    <a:pt x="2338107" y="495299"/>
                  </a:lnTo>
                  <a:lnTo>
                    <a:pt x="2342535" y="482599"/>
                  </a:lnTo>
                  <a:lnTo>
                    <a:pt x="2347896" y="482599"/>
                  </a:lnTo>
                  <a:lnTo>
                    <a:pt x="2351858" y="495299"/>
                  </a:lnTo>
                  <a:close/>
                </a:path>
                <a:path w="3477260" h="2324100">
                  <a:moveTo>
                    <a:pt x="2396608" y="495299"/>
                  </a:moveTo>
                  <a:lnTo>
                    <a:pt x="2396608" y="482599"/>
                  </a:lnTo>
                  <a:lnTo>
                    <a:pt x="2398266" y="488949"/>
                  </a:lnTo>
                  <a:lnTo>
                    <a:pt x="2396608" y="495299"/>
                  </a:lnTo>
                  <a:close/>
                </a:path>
                <a:path w="3477260" h="2324100">
                  <a:moveTo>
                    <a:pt x="2416497" y="495299"/>
                  </a:moveTo>
                  <a:lnTo>
                    <a:pt x="2399923" y="495299"/>
                  </a:lnTo>
                  <a:lnTo>
                    <a:pt x="2398266" y="488949"/>
                  </a:lnTo>
                  <a:lnTo>
                    <a:pt x="2399923" y="482599"/>
                  </a:lnTo>
                  <a:lnTo>
                    <a:pt x="2413182" y="482599"/>
                  </a:lnTo>
                  <a:lnTo>
                    <a:pt x="2416497" y="495299"/>
                  </a:lnTo>
                  <a:close/>
                </a:path>
                <a:path w="3477260" h="2324100">
                  <a:moveTo>
                    <a:pt x="2451303" y="495299"/>
                  </a:moveTo>
                  <a:lnTo>
                    <a:pt x="2426441" y="495299"/>
                  </a:lnTo>
                  <a:lnTo>
                    <a:pt x="2424447" y="482599"/>
                  </a:lnTo>
                  <a:lnTo>
                    <a:pt x="2444673" y="482599"/>
                  </a:lnTo>
                  <a:lnTo>
                    <a:pt x="2451303" y="495299"/>
                  </a:lnTo>
                  <a:close/>
                </a:path>
                <a:path w="3477260" h="2324100">
                  <a:moveTo>
                    <a:pt x="2464562" y="495299"/>
                  </a:moveTo>
                  <a:lnTo>
                    <a:pt x="2451303" y="495299"/>
                  </a:lnTo>
                  <a:lnTo>
                    <a:pt x="2446330" y="482599"/>
                  </a:lnTo>
                  <a:lnTo>
                    <a:pt x="2473056" y="482599"/>
                  </a:lnTo>
                  <a:lnTo>
                    <a:pt x="2464562" y="495299"/>
                  </a:lnTo>
                  <a:close/>
                </a:path>
                <a:path w="3477260" h="2324100">
                  <a:moveTo>
                    <a:pt x="2505997" y="507999"/>
                  </a:moveTo>
                  <a:lnTo>
                    <a:pt x="2501025" y="495299"/>
                  </a:lnTo>
                  <a:lnTo>
                    <a:pt x="2499367" y="495299"/>
                  </a:lnTo>
                  <a:lnTo>
                    <a:pt x="2497710" y="482599"/>
                  </a:lnTo>
                  <a:lnTo>
                    <a:pt x="2514724" y="482599"/>
                  </a:lnTo>
                  <a:lnTo>
                    <a:pt x="2515941" y="495299"/>
                  </a:lnTo>
                  <a:lnTo>
                    <a:pt x="2505997" y="507999"/>
                  </a:lnTo>
                  <a:close/>
                </a:path>
                <a:path w="3477260" h="2324100">
                  <a:moveTo>
                    <a:pt x="2564006" y="495299"/>
                  </a:moveTo>
                  <a:lnTo>
                    <a:pt x="2549556" y="495299"/>
                  </a:lnTo>
                  <a:lnTo>
                    <a:pt x="2557377" y="482599"/>
                  </a:lnTo>
                  <a:lnTo>
                    <a:pt x="2564006" y="495299"/>
                  </a:lnTo>
                  <a:close/>
                </a:path>
                <a:path w="3477260" h="2324100">
                  <a:moveTo>
                    <a:pt x="2599019" y="495299"/>
                  </a:moveTo>
                  <a:lnTo>
                    <a:pt x="2583895" y="495299"/>
                  </a:lnTo>
                  <a:lnTo>
                    <a:pt x="2593710" y="482599"/>
                  </a:lnTo>
                  <a:lnTo>
                    <a:pt x="2599019" y="495299"/>
                  </a:lnTo>
                  <a:close/>
                </a:path>
                <a:path w="3477260" h="2324100">
                  <a:moveTo>
                    <a:pt x="2607099" y="495299"/>
                  </a:moveTo>
                  <a:lnTo>
                    <a:pt x="2601997" y="482599"/>
                  </a:lnTo>
                  <a:lnTo>
                    <a:pt x="2616241" y="482599"/>
                  </a:lnTo>
                  <a:lnTo>
                    <a:pt x="2607099" y="495299"/>
                  </a:lnTo>
                  <a:close/>
                </a:path>
                <a:path w="3477260" h="2324100">
                  <a:moveTo>
                    <a:pt x="2644339" y="507999"/>
                  </a:moveTo>
                  <a:lnTo>
                    <a:pt x="2636103" y="495299"/>
                  </a:lnTo>
                  <a:lnTo>
                    <a:pt x="2635326" y="495299"/>
                  </a:lnTo>
                  <a:lnTo>
                    <a:pt x="2648534" y="482599"/>
                  </a:lnTo>
                  <a:lnTo>
                    <a:pt x="2653506" y="495299"/>
                  </a:lnTo>
                  <a:lnTo>
                    <a:pt x="2644339" y="507999"/>
                  </a:lnTo>
                  <a:close/>
                </a:path>
                <a:path w="3477260" h="2324100">
                  <a:moveTo>
                    <a:pt x="2673395" y="507999"/>
                  </a:moveTo>
                  <a:lnTo>
                    <a:pt x="2668423" y="507999"/>
                  </a:lnTo>
                  <a:lnTo>
                    <a:pt x="2660602" y="495299"/>
                  </a:lnTo>
                  <a:lnTo>
                    <a:pt x="2660550" y="482599"/>
                  </a:lnTo>
                  <a:lnTo>
                    <a:pt x="2675052" y="482599"/>
                  </a:lnTo>
                  <a:lnTo>
                    <a:pt x="2678367" y="495299"/>
                  </a:lnTo>
                  <a:lnTo>
                    <a:pt x="2680025" y="495299"/>
                  </a:lnTo>
                  <a:lnTo>
                    <a:pt x="2673395" y="507999"/>
                  </a:lnTo>
                  <a:close/>
                </a:path>
                <a:path w="3477260" h="2324100">
                  <a:moveTo>
                    <a:pt x="2729747" y="495299"/>
                  </a:moveTo>
                  <a:lnTo>
                    <a:pt x="2712732" y="495299"/>
                  </a:lnTo>
                  <a:lnTo>
                    <a:pt x="2711515" y="482599"/>
                  </a:lnTo>
                  <a:lnTo>
                    <a:pt x="2726432" y="482599"/>
                  </a:lnTo>
                  <a:lnTo>
                    <a:pt x="2729747" y="495299"/>
                  </a:lnTo>
                  <a:close/>
                </a:path>
                <a:path w="3477260" h="2324100">
                  <a:moveTo>
                    <a:pt x="2750387" y="507999"/>
                  </a:moveTo>
                  <a:lnTo>
                    <a:pt x="2733683" y="507999"/>
                  </a:lnTo>
                  <a:lnTo>
                    <a:pt x="2733062" y="495299"/>
                  </a:lnTo>
                  <a:lnTo>
                    <a:pt x="2743006" y="495299"/>
                  </a:lnTo>
                  <a:lnTo>
                    <a:pt x="2742851" y="482599"/>
                  </a:lnTo>
                  <a:lnTo>
                    <a:pt x="2759321" y="482599"/>
                  </a:lnTo>
                  <a:lnTo>
                    <a:pt x="2747978" y="495299"/>
                  </a:lnTo>
                  <a:lnTo>
                    <a:pt x="2750387" y="507999"/>
                  </a:lnTo>
                  <a:close/>
                </a:path>
                <a:path w="3477260" h="2324100">
                  <a:moveTo>
                    <a:pt x="2781800" y="495299"/>
                  </a:moveTo>
                  <a:lnTo>
                    <a:pt x="2769525" y="495299"/>
                  </a:lnTo>
                  <a:lnTo>
                    <a:pt x="2764552" y="482599"/>
                  </a:lnTo>
                  <a:lnTo>
                    <a:pt x="2781955" y="482599"/>
                  </a:lnTo>
                  <a:lnTo>
                    <a:pt x="2781800" y="495299"/>
                  </a:lnTo>
                  <a:close/>
                </a:path>
                <a:path w="3477260" h="2324100">
                  <a:moveTo>
                    <a:pt x="2888858" y="495299"/>
                  </a:moveTo>
                  <a:lnTo>
                    <a:pt x="2871455" y="495299"/>
                  </a:lnTo>
                  <a:lnTo>
                    <a:pt x="2874148" y="482599"/>
                  </a:lnTo>
                  <a:lnTo>
                    <a:pt x="2885543" y="482599"/>
                  </a:lnTo>
                  <a:lnTo>
                    <a:pt x="2888858" y="495299"/>
                  </a:lnTo>
                  <a:close/>
                </a:path>
                <a:path w="3477260" h="2324100">
                  <a:moveTo>
                    <a:pt x="2961784" y="495299"/>
                  </a:moveTo>
                  <a:lnTo>
                    <a:pt x="2960126" y="482599"/>
                  </a:lnTo>
                  <a:lnTo>
                    <a:pt x="2971728" y="482599"/>
                  </a:lnTo>
                  <a:lnTo>
                    <a:pt x="2961784" y="495299"/>
                  </a:lnTo>
                  <a:close/>
                </a:path>
                <a:path w="3477260" h="2324100">
                  <a:moveTo>
                    <a:pt x="3013785" y="495299"/>
                  </a:moveTo>
                  <a:lnTo>
                    <a:pt x="3001561" y="495299"/>
                  </a:lnTo>
                  <a:lnTo>
                    <a:pt x="2999205" y="482599"/>
                  </a:lnTo>
                  <a:lnTo>
                    <a:pt x="3017177" y="482599"/>
                  </a:lnTo>
                  <a:lnTo>
                    <a:pt x="3013785" y="495299"/>
                  </a:lnTo>
                  <a:close/>
                </a:path>
                <a:path w="3477260" h="2324100">
                  <a:moveTo>
                    <a:pt x="3036367" y="495299"/>
                  </a:moveTo>
                  <a:lnTo>
                    <a:pt x="3026423" y="495299"/>
                  </a:lnTo>
                  <a:lnTo>
                    <a:pt x="3020958" y="482599"/>
                  </a:lnTo>
                  <a:lnTo>
                    <a:pt x="3038024" y="482599"/>
                  </a:lnTo>
                  <a:lnTo>
                    <a:pt x="3036367" y="495299"/>
                  </a:lnTo>
                  <a:close/>
                </a:path>
                <a:path w="3477260" h="2324100">
                  <a:moveTo>
                    <a:pt x="3041339" y="495299"/>
                  </a:moveTo>
                  <a:lnTo>
                    <a:pt x="3038024" y="482599"/>
                  </a:lnTo>
                  <a:lnTo>
                    <a:pt x="3039682" y="482599"/>
                  </a:lnTo>
                  <a:lnTo>
                    <a:pt x="3041339" y="495299"/>
                  </a:lnTo>
                  <a:close/>
                </a:path>
                <a:path w="3477260" h="2324100">
                  <a:moveTo>
                    <a:pt x="3076145" y="495299"/>
                  </a:moveTo>
                  <a:lnTo>
                    <a:pt x="3044654" y="495299"/>
                  </a:lnTo>
                  <a:lnTo>
                    <a:pt x="3052941" y="482599"/>
                  </a:lnTo>
                  <a:lnTo>
                    <a:pt x="3073451" y="482599"/>
                  </a:lnTo>
                  <a:lnTo>
                    <a:pt x="3076145" y="495299"/>
                  </a:lnTo>
                  <a:close/>
                </a:path>
                <a:path w="3477260" h="2324100">
                  <a:moveTo>
                    <a:pt x="3129182" y="495299"/>
                  </a:moveTo>
                  <a:lnTo>
                    <a:pt x="3116544" y="495299"/>
                  </a:lnTo>
                  <a:lnTo>
                    <a:pt x="3113566" y="482599"/>
                  </a:lnTo>
                  <a:lnTo>
                    <a:pt x="3131719" y="482599"/>
                  </a:lnTo>
                  <a:lnTo>
                    <a:pt x="3129182" y="495299"/>
                  </a:lnTo>
                  <a:close/>
                </a:path>
                <a:path w="3477260" h="2324100">
                  <a:moveTo>
                    <a:pt x="3202107" y="507999"/>
                  </a:moveTo>
                  <a:lnTo>
                    <a:pt x="3190506" y="507999"/>
                  </a:lnTo>
                  <a:lnTo>
                    <a:pt x="3185533" y="495299"/>
                  </a:lnTo>
                  <a:lnTo>
                    <a:pt x="3188848" y="482599"/>
                  </a:lnTo>
                  <a:lnTo>
                    <a:pt x="3202832" y="482599"/>
                  </a:lnTo>
                  <a:lnTo>
                    <a:pt x="3205422" y="495299"/>
                  </a:lnTo>
                  <a:lnTo>
                    <a:pt x="3203765" y="495299"/>
                  </a:lnTo>
                  <a:lnTo>
                    <a:pt x="3202107" y="507999"/>
                  </a:lnTo>
                  <a:close/>
                </a:path>
                <a:path w="3477260" h="2324100">
                  <a:moveTo>
                    <a:pt x="2213078" y="495299"/>
                  </a:moveTo>
                  <a:lnTo>
                    <a:pt x="2209321" y="495299"/>
                  </a:lnTo>
                  <a:lnTo>
                    <a:pt x="2209133" y="486043"/>
                  </a:lnTo>
                  <a:lnTo>
                    <a:pt x="2213078" y="495299"/>
                  </a:lnTo>
                  <a:close/>
                </a:path>
                <a:path w="3477260" h="2324100">
                  <a:moveTo>
                    <a:pt x="1097202" y="507999"/>
                  </a:moveTo>
                  <a:lnTo>
                    <a:pt x="1090572" y="507999"/>
                  </a:lnTo>
                  <a:lnTo>
                    <a:pt x="1086299" y="495299"/>
                  </a:lnTo>
                  <a:lnTo>
                    <a:pt x="1102174" y="495299"/>
                  </a:lnTo>
                  <a:lnTo>
                    <a:pt x="1097202" y="507999"/>
                  </a:lnTo>
                  <a:close/>
                </a:path>
                <a:path w="3477260" h="2324100">
                  <a:moveTo>
                    <a:pt x="1127035" y="507999"/>
                  </a:moveTo>
                  <a:lnTo>
                    <a:pt x="1102174" y="507999"/>
                  </a:lnTo>
                  <a:lnTo>
                    <a:pt x="1108804" y="495299"/>
                  </a:lnTo>
                  <a:lnTo>
                    <a:pt x="1120406" y="495299"/>
                  </a:lnTo>
                  <a:lnTo>
                    <a:pt x="1127035" y="507999"/>
                  </a:lnTo>
                  <a:close/>
                </a:path>
                <a:path w="3477260" h="2324100">
                  <a:moveTo>
                    <a:pt x="1148582" y="507999"/>
                  </a:moveTo>
                  <a:lnTo>
                    <a:pt x="1129029" y="507999"/>
                  </a:lnTo>
                  <a:lnTo>
                    <a:pt x="1126414" y="495299"/>
                  </a:lnTo>
                  <a:lnTo>
                    <a:pt x="1144749" y="495299"/>
                  </a:lnTo>
                  <a:lnTo>
                    <a:pt x="1148582" y="507999"/>
                  </a:lnTo>
                  <a:close/>
                </a:path>
                <a:path w="3477260" h="2324100">
                  <a:moveTo>
                    <a:pt x="1181730" y="507999"/>
                  </a:moveTo>
                  <a:lnTo>
                    <a:pt x="1160183" y="507999"/>
                  </a:lnTo>
                  <a:lnTo>
                    <a:pt x="1150239" y="495299"/>
                  </a:lnTo>
                  <a:lnTo>
                    <a:pt x="1175100" y="495299"/>
                  </a:lnTo>
                  <a:lnTo>
                    <a:pt x="1181730" y="507999"/>
                  </a:lnTo>
                  <a:close/>
                </a:path>
                <a:path w="3477260" h="2324100">
                  <a:moveTo>
                    <a:pt x="1188359" y="507999"/>
                  </a:moveTo>
                  <a:lnTo>
                    <a:pt x="1185045" y="507999"/>
                  </a:lnTo>
                  <a:lnTo>
                    <a:pt x="1188359" y="495299"/>
                  </a:lnTo>
                  <a:lnTo>
                    <a:pt x="1188359" y="507999"/>
                  </a:lnTo>
                  <a:close/>
                </a:path>
                <a:path w="3477260" h="2324100">
                  <a:moveTo>
                    <a:pt x="1202447" y="507999"/>
                  </a:moveTo>
                  <a:lnTo>
                    <a:pt x="1188359" y="507999"/>
                  </a:lnTo>
                  <a:lnTo>
                    <a:pt x="1188359" y="495299"/>
                  </a:lnTo>
                  <a:lnTo>
                    <a:pt x="1204933" y="495299"/>
                  </a:lnTo>
                  <a:lnTo>
                    <a:pt x="1202447" y="507999"/>
                  </a:lnTo>
                  <a:close/>
                </a:path>
                <a:path w="3477260" h="2324100">
                  <a:moveTo>
                    <a:pt x="1251341" y="507999"/>
                  </a:moveTo>
                  <a:lnTo>
                    <a:pt x="1224822" y="507999"/>
                  </a:lnTo>
                  <a:lnTo>
                    <a:pt x="1234767" y="495299"/>
                  </a:lnTo>
                  <a:lnTo>
                    <a:pt x="1259628" y="495299"/>
                  </a:lnTo>
                  <a:lnTo>
                    <a:pt x="1251341" y="507999"/>
                  </a:lnTo>
                  <a:close/>
                </a:path>
                <a:path w="3477260" h="2324100">
                  <a:moveTo>
                    <a:pt x="1286120" y="507999"/>
                  </a:moveTo>
                  <a:lnTo>
                    <a:pt x="1267915" y="507999"/>
                  </a:lnTo>
                  <a:lnTo>
                    <a:pt x="1262062" y="495299"/>
                  </a:lnTo>
                  <a:lnTo>
                    <a:pt x="1287804" y="495299"/>
                  </a:lnTo>
                  <a:lnTo>
                    <a:pt x="1289324" y="498212"/>
                  </a:lnTo>
                  <a:lnTo>
                    <a:pt x="1286120" y="507999"/>
                  </a:lnTo>
                  <a:close/>
                </a:path>
                <a:path w="3477260" h="2324100">
                  <a:moveTo>
                    <a:pt x="1303342" y="520699"/>
                  </a:moveTo>
                  <a:lnTo>
                    <a:pt x="1287726" y="520699"/>
                  </a:lnTo>
                  <a:lnTo>
                    <a:pt x="1294433" y="507999"/>
                  </a:lnTo>
                  <a:lnTo>
                    <a:pt x="1289324" y="498212"/>
                  </a:lnTo>
                  <a:lnTo>
                    <a:pt x="1290277" y="495299"/>
                  </a:lnTo>
                  <a:lnTo>
                    <a:pt x="1325924" y="495299"/>
                  </a:lnTo>
                  <a:lnTo>
                    <a:pt x="1327582" y="507999"/>
                  </a:lnTo>
                  <a:lnTo>
                    <a:pt x="1300519" y="507999"/>
                  </a:lnTo>
                  <a:lnTo>
                    <a:pt x="1303342" y="520699"/>
                  </a:lnTo>
                  <a:close/>
                </a:path>
                <a:path w="3477260" h="2324100">
                  <a:moveTo>
                    <a:pt x="1355265" y="507999"/>
                  </a:moveTo>
                  <a:lnTo>
                    <a:pt x="1340142" y="507999"/>
                  </a:lnTo>
                  <a:lnTo>
                    <a:pt x="1335869" y="495299"/>
                  </a:lnTo>
                  <a:lnTo>
                    <a:pt x="1351407" y="495299"/>
                  </a:lnTo>
                  <a:lnTo>
                    <a:pt x="1355265" y="507999"/>
                  </a:lnTo>
                  <a:close/>
                </a:path>
                <a:path w="3477260" h="2324100">
                  <a:moveTo>
                    <a:pt x="1408795" y="507999"/>
                  </a:moveTo>
                  <a:lnTo>
                    <a:pt x="1367670" y="507999"/>
                  </a:lnTo>
                  <a:lnTo>
                    <a:pt x="1375646" y="495299"/>
                  </a:lnTo>
                  <a:lnTo>
                    <a:pt x="1405480" y="495299"/>
                  </a:lnTo>
                  <a:lnTo>
                    <a:pt x="1408795" y="507999"/>
                  </a:lnTo>
                  <a:close/>
                </a:path>
                <a:path w="3477260" h="2324100">
                  <a:moveTo>
                    <a:pt x="1441942" y="507999"/>
                  </a:moveTo>
                  <a:lnTo>
                    <a:pt x="1418739" y="507999"/>
                  </a:lnTo>
                  <a:lnTo>
                    <a:pt x="1410452" y="495299"/>
                  </a:lnTo>
                  <a:lnTo>
                    <a:pt x="1445257" y="495299"/>
                  </a:lnTo>
                  <a:lnTo>
                    <a:pt x="1441942" y="507999"/>
                  </a:lnTo>
                  <a:close/>
                </a:path>
                <a:path w="3477260" h="2324100">
                  <a:moveTo>
                    <a:pt x="1461831" y="507999"/>
                  </a:moveTo>
                  <a:lnTo>
                    <a:pt x="1445257" y="507999"/>
                  </a:lnTo>
                  <a:lnTo>
                    <a:pt x="1445257" y="495299"/>
                  </a:lnTo>
                  <a:lnTo>
                    <a:pt x="1461236" y="495299"/>
                  </a:lnTo>
                  <a:lnTo>
                    <a:pt x="1461831" y="507999"/>
                  </a:lnTo>
                  <a:close/>
                </a:path>
                <a:path w="3477260" h="2324100">
                  <a:moveTo>
                    <a:pt x="1477887" y="507999"/>
                  </a:moveTo>
                  <a:lnTo>
                    <a:pt x="1461831" y="507999"/>
                  </a:lnTo>
                  <a:lnTo>
                    <a:pt x="1466804" y="495299"/>
                  </a:lnTo>
                  <a:lnTo>
                    <a:pt x="1473433" y="495299"/>
                  </a:lnTo>
                  <a:lnTo>
                    <a:pt x="1477733" y="506283"/>
                  </a:lnTo>
                  <a:lnTo>
                    <a:pt x="1477887" y="507999"/>
                  </a:lnTo>
                  <a:close/>
                </a:path>
                <a:path w="3477260" h="2324100">
                  <a:moveTo>
                    <a:pt x="1490007" y="507999"/>
                  </a:moveTo>
                  <a:lnTo>
                    <a:pt x="1478405" y="507999"/>
                  </a:lnTo>
                  <a:lnTo>
                    <a:pt x="1477733" y="506283"/>
                  </a:lnTo>
                  <a:lnTo>
                    <a:pt x="1476748" y="495299"/>
                  </a:lnTo>
                  <a:lnTo>
                    <a:pt x="1493322" y="495299"/>
                  </a:lnTo>
                  <a:lnTo>
                    <a:pt x="1492493" y="501649"/>
                  </a:lnTo>
                  <a:lnTo>
                    <a:pt x="1490007" y="507999"/>
                  </a:lnTo>
                  <a:close/>
                </a:path>
                <a:path w="3477260" h="2324100">
                  <a:moveTo>
                    <a:pt x="1509896" y="507999"/>
                  </a:moveTo>
                  <a:lnTo>
                    <a:pt x="1491665" y="507999"/>
                  </a:lnTo>
                  <a:lnTo>
                    <a:pt x="1492493" y="501649"/>
                  </a:lnTo>
                  <a:lnTo>
                    <a:pt x="1494979" y="495299"/>
                  </a:lnTo>
                  <a:lnTo>
                    <a:pt x="1521498" y="495299"/>
                  </a:lnTo>
                  <a:lnTo>
                    <a:pt x="1509896" y="507999"/>
                  </a:lnTo>
                  <a:close/>
                </a:path>
                <a:path w="3477260" h="2324100">
                  <a:moveTo>
                    <a:pt x="1533100" y="520699"/>
                  </a:moveTo>
                  <a:lnTo>
                    <a:pt x="1519012" y="520699"/>
                  </a:lnTo>
                  <a:lnTo>
                    <a:pt x="1519789" y="507999"/>
                  </a:lnTo>
                  <a:lnTo>
                    <a:pt x="1523155" y="507999"/>
                  </a:lnTo>
                  <a:lnTo>
                    <a:pt x="1523155" y="495299"/>
                  </a:lnTo>
                  <a:lnTo>
                    <a:pt x="1539522" y="495299"/>
                  </a:lnTo>
                  <a:lnTo>
                    <a:pt x="1536414" y="507999"/>
                  </a:lnTo>
                  <a:lnTo>
                    <a:pt x="1533100" y="520699"/>
                  </a:lnTo>
                  <a:close/>
                </a:path>
                <a:path w="3477260" h="2324100">
                  <a:moveTo>
                    <a:pt x="1599992" y="507999"/>
                  </a:moveTo>
                  <a:lnTo>
                    <a:pt x="1548016" y="507999"/>
                  </a:lnTo>
                  <a:lnTo>
                    <a:pt x="1548016" y="495299"/>
                  </a:lnTo>
                  <a:lnTo>
                    <a:pt x="1599189" y="495299"/>
                  </a:lnTo>
                  <a:lnTo>
                    <a:pt x="1599992" y="507999"/>
                  </a:lnTo>
                  <a:close/>
                </a:path>
                <a:path w="3477260" h="2324100">
                  <a:moveTo>
                    <a:pt x="1617291" y="507999"/>
                  </a:moveTo>
                  <a:lnTo>
                    <a:pt x="1604368" y="507999"/>
                  </a:lnTo>
                  <a:lnTo>
                    <a:pt x="1604368" y="495299"/>
                  </a:lnTo>
                  <a:lnTo>
                    <a:pt x="1619492" y="495299"/>
                  </a:lnTo>
                  <a:lnTo>
                    <a:pt x="1617291" y="507999"/>
                  </a:lnTo>
                  <a:close/>
                </a:path>
                <a:path w="3477260" h="2324100">
                  <a:moveTo>
                    <a:pt x="1635859" y="520699"/>
                  </a:moveTo>
                  <a:lnTo>
                    <a:pt x="1619285" y="520699"/>
                  </a:lnTo>
                  <a:lnTo>
                    <a:pt x="1620942" y="507999"/>
                  </a:lnTo>
                  <a:lnTo>
                    <a:pt x="1627572" y="507999"/>
                  </a:lnTo>
                  <a:lnTo>
                    <a:pt x="1624257" y="495299"/>
                  </a:lnTo>
                  <a:lnTo>
                    <a:pt x="1637517" y="495299"/>
                  </a:lnTo>
                  <a:lnTo>
                    <a:pt x="1635901" y="507677"/>
                  </a:lnTo>
                  <a:lnTo>
                    <a:pt x="1635859" y="520699"/>
                  </a:lnTo>
                  <a:close/>
                </a:path>
                <a:path w="3477260" h="2324100">
                  <a:moveTo>
                    <a:pt x="1637517" y="501649"/>
                  </a:moveTo>
                  <a:lnTo>
                    <a:pt x="1637517" y="495299"/>
                  </a:lnTo>
                  <a:lnTo>
                    <a:pt x="1639174" y="495299"/>
                  </a:lnTo>
                  <a:lnTo>
                    <a:pt x="1637517" y="501649"/>
                  </a:lnTo>
                  <a:close/>
                </a:path>
                <a:path w="3477260" h="2324100">
                  <a:moveTo>
                    <a:pt x="1728674" y="507999"/>
                  </a:moveTo>
                  <a:lnTo>
                    <a:pt x="1703813" y="507999"/>
                  </a:lnTo>
                  <a:lnTo>
                    <a:pt x="1703813" y="495299"/>
                  </a:lnTo>
                  <a:lnTo>
                    <a:pt x="1728674" y="495299"/>
                  </a:lnTo>
                  <a:lnTo>
                    <a:pt x="1728674" y="507999"/>
                  </a:lnTo>
                  <a:close/>
                </a:path>
                <a:path w="3477260" h="2324100">
                  <a:moveTo>
                    <a:pt x="1760035" y="507999"/>
                  </a:moveTo>
                  <a:lnTo>
                    <a:pt x="1743590" y="507999"/>
                  </a:lnTo>
                  <a:lnTo>
                    <a:pt x="1741933" y="495299"/>
                  </a:lnTo>
                  <a:lnTo>
                    <a:pt x="1758507" y="495299"/>
                  </a:lnTo>
                  <a:lnTo>
                    <a:pt x="1760122" y="507677"/>
                  </a:lnTo>
                  <a:lnTo>
                    <a:pt x="1760035" y="507999"/>
                  </a:lnTo>
                  <a:close/>
                </a:path>
                <a:path w="3477260" h="2324100">
                  <a:moveTo>
                    <a:pt x="1760164" y="507999"/>
                  </a:moveTo>
                  <a:lnTo>
                    <a:pt x="1760122" y="507677"/>
                  </a:lnTo>
                  <a:lnTo>
                    <a:pt x="1763479" y="495299"/>
                  </a:lnTo>
                  <a:lnTo>
                    <a:pt x="1764361" y="501568"/>
                  </a:lnTo>
                  <a:lnTo>
                    <a:pt x="1760164" y="507999"/>
                  </a:lnTo>
                  <a:close/>
                </a:path>
                <a:path w="3477260" h="2324100">
                  <a:moveTo>
                    <a:pt x="1793312" y="507999"/>
                  </a:moveTo>
                  <a:lnTo>
                    <a:pt x="1765266" y="507999"/>
                  </a:lnTo>
                  <a:lnTo>
                    <a:pt x="1764361" y="501568"/>
                  </a:lnTo>
                  <a:lnTo>
                    <a:pt x="1768451" y="495299"/>
                  </a:lnTo>
                  <a:lnTo>
                    <a:pt x="1796627" y="495299"/>
                  </a:lnTo>
                  <a:lnTo>
                    <a:pt x="1793312" y="507999"/>
                  </a:lnTo>
                  <a:close/>
                </a:path>
                <a:path w="3477260" h="2324100">
                  <a:moveTo>
                    <a:pt x="1849664" y="507999"/>
                  </a:moveTo>
                  <a:lnTo>
                    <a:pt x="1831718" y="507999"/>
                  </a:lnTo>
                  <a:lnTo>
                    <a:pt x="1831433" y="495299"/>
                  </a:lnTo>
                  <a:lnTo>
                    <a:pt x="1845650" y="495299"/>
                  </a:lnTo>
                  <a:lnTo>
                    <a:pt x="1849664" y="507999"/>
                  </a:lnTo>
                  <a:close/>
                </a:path>
                <a:path w="3477260" h="2324100">
                  <a:moveTo>
                    <a:pt x="1896072" y="507999"/>
                  </a:moveTo>
                  <a:lnTo>
                    <a:pt x="1881155" y="507999"/>
                  </a:lnTo>
                  <a:lnTo>
                    <a:pt x="1880689" y="495299"/>
                  </a:lnTo>
                  <a:lnTo>
                    <a:pt x="1899386" y="495299"/>
                  </a:lnTo>
                  <a:lnTo>
                    <a:pt x="1896072" y="507999"/>
                  </a:lnTo>
                  <a:close/>
                </a:path>
                <a:path w="3477260" h="2324100">
                  <a:moveTo>
                    <a:pt x="1947115" y="507999"/>
                  </a:moveTo>
                  <a:lnTo>
                    <a:pt x="1937507" y="507999"/>
                  </a:lnTo>
                  <a:lnTo>
                    <a:pt x="1932584" y="495490"/>
                  </a:lnTo>
                  <a:lnTo>
                    <a:pt x="1932535" y="495299"/>
                  </a:lnTo>
                  <a:lnTo>
                    <a:pt x="1950170" y="495299"/>
                  </a:lnTo>
                  <a:lnTo>
                    <a:pt x="1947115" y="507999"/>
                  </a:lnTo>
                  <a:close/>
                </a:path>
                <a:path w="3477260" h="2324100">
                  <a:moveTo>
                    <a:pt x="1968998" y="507999"/>
                  </a:moveTo>
                  <a:lnTo>
                    <a:pt x="1952424" y="507999"/>
                  </a:lnTo>
                  <a:lnTo>
                    <a:pt x="1955039" y="495299"/>
                  </a:lnTo>
                  <a:lnTo>
                    <a:pt x="1971251" y="495299"/>
                  </a:lnTo>
                  <a:lnTo>
                    <a:pt x="1968998" y="507999"/>
                  </a:lnTo>
                  <a:close/>
                </a:path>
                <a:path w="3477260" h="2324100">
                  <a:moveTo>
                    <a:pt x="2053085" y="507999"/>
                  </a:moveTo>
                  <a:lnTo>
                    <a:pt x="2035294" y="507999"/>
                  </a:lnTo>
                  <a:lnTo>
                    <a:pt x="2034465" y="495299"/>
                  </a:lnTo>
                  <a:lnTo>
                    <a:pt x="2051868" y="495299"/>
                  </a:lnTo>
                  <a:lnTo>
                    <a:pt x="2053085" y="507999"/>
                  </a:lnTo>
                  <a:close/>
                </a:path>
                <a:path w="3477260" h="2324100">
                  <a:moveTo>
                    <a:pt x="2071757" y="507999"/>
                  </a:moveTo>
                  <a:lnTo>
                    <a:pt x="2060362" y="507999"/>
                  </a:lnTo>
                  <a:lnTo>
                    <a:pt x="2065205" y="495299"/>
                  </a:lnTo>
                  <a:lnTo>
                    <a:pt x="2071757" y="507999"/>
                  </a:lnTo>
                  <a:close/>
                </a:path>
                <a:path w="3477260" h="2324100">
                  <a:moveTo>
                    <a:pt x="2090195" y="520699"/>
                  </a:moveTo>
                  <a:lnTo>
                    <a:pt x="2085016" y="520699"/>
                  </a:lnTo>
                  <a:lnTo>
                    <a:pt x="2073414" y="507999"/>
                  </a:lnTo>
                  <a:lnTo>
                    <a:pt x="2071757" y="507999"/>
                  </a:lnTo>
                  <a:lnTo>
                    <a:pt x="2077428" y="495299"/>
                  </a:lnTo>
                  <a:lnTo>
                    <a:pt x="2088771" y="495299"/>
                  </a:lnTo>
                  <a:lnTo>
                    <a:pt x="2091645" y="507999"/>
                  </a:lnTo>
                  <a:lnTo>
                    <a:pt x="2090195" y="520699"/>
                  </a:lnTo>
                  <a:close/>
                </a:path>
                <a:path w="3477260" h="2324100">
                  <a:moveTo>
                    <a:pt x="2154627" y="507999"/>
                  </a:moveTo>
                  <a:lnTo>
                    <a:pt x="2138053" y="507999"/>
                  </a:lnTo>
                  <a:lnTo>
                    <a:pt x="2132408" y="495299"/>
                  </a:lnTo>
                  <a:lnTo>
                    <a:pt x="2149655" y="495299"/>
                  </a:lnTo>
                  <a:lnTo>
                    <a:pt x="2154627" y="507999"/>
                  </a:lnTo>
                  <a:close/>
                </a:path>
                <a:path w="3477260" h="2324100">
                  <a:moveTo>
                    <a:pt x="2161257" y="507999"/>
                  </a:moveTo>
                  <a:lnTo>
                    <a:pt x="2154627" y="507999"/>
                  </a:lnTo>
                  <a:lnTo>
                    <a:pt x="2154627" y="495299"/>
                  </a:lnTo>
                  <a:lnTo>
                    <a:pt x="2161257" y="507999"/>
                  </a:lnTo>
                  <a:close/>
                </a:path>
                <a:path w="3477260" h="2324100">
                  <a:moveTo>
                    <a:pt x="2162914" y="507999"/>
                  </a:moveTo>
                  <a:lnTo>
                    <a:pt x="2161257" y="507999"/>
                  </a:lnTo>
                  <a:lnTo>
                    <a:pt x="2164572" y="495299"/>
                  </a:lnTo>
                  <a:lnTo>
                    <a:pt x="2162914" y="507999"/>
                  </a:lnTo>
                  <a:close/>
                </a:path>
                <a:path w="3477260" h="2324100">
                  <a:moveTo>
                    <a:pt x="2184979" y="507999"/>
                  </a:moveTo>
                  <a:lnTo>
                    <a:pt x="2162914" y="507999"/>
                  </a:lnTo>
                  <a:lnTo>
                    <a:pt x="2164572" y="495299"/>
                  </a:lnTo>
                  <a:lnTo>
                    <a:pt x="2185705" y="495299"/>
                  </a:lnTo>
                  <a:lnTo>
                    <a:pt x="2184979" y="507999"/>
                  </a:lnTo>
                  <a:close/>
                </a:path>
                <a:path w="3477260" h="2324100">
                  <a:moveTo>
                    <a:pt x="2206034" y="520699"/>
                  </a:moveTo>
                  <a:lnTo>
                    <a:pt x="2196556" y="520699"/>
                  </a:lnTo>
                  <a:lnTo>
                    <a:pt x="2192749" y="507999"/>
                  </a:lnTo>
                  <a:lnTo>
                    <a:pt x="2196063" y="495299"/>
                  </a:lnTo>
                  <a:lnTo>
                    <a:pt x="2197721" y="507999"/>
                  </a:lnTo>
                  <a:lnTo>
                    <a:pt x="2212637" y="507999"/>
                  </a:lnTo>
                  <a:lnTo>
                    <a:pt x="2206034" y="520699"/>
                  </a:lnTo>
                  <a:close/>
                </a:path>
                <a:path w="3477260" h="2324100">
                  <a:moveTo>
                    <a:pt x="2209321" y="507999"/>
                  </a:moveTo>
                  <a:lnTo>
                    <a:pt x="2197721" y="507999"/>
                  </a:lnTo>
                  <a:lnTo>
                    <a:pt x="2196063" y="495299"/>
                  </a:lnTo>
                  <a:lnTo>
                    <a:pt x="2206007" y="495299"/>
                  </a:lnTo>
                  <a:lnTo>
                    <a:pt x="2209321" y="507999"/>
                  </a:lnTo>
                  <a:close/>
                </a:path>
                <a:path w="3477260" h="2324100">
                  <a:moveTo>
                    <a:pt x="2222581" y="507999"/>
                  </a:moveTo>
                  <a:lnTo>
                    <a:pt x="2210980" y="507999"/>
                  </a:lnTo>
                  <a:lnTo>
                    <a:pt x="2212093" y="495299"/>
                  </a:lnTo>
                  <a:lnTo>
                    <a:pt x="2224652" y="495299"/>
                  </a:lnTo>
                  <a:lnTo>
                    <a:pt x="2222581" y="507999"/>
                  </a:lnTo>
                  <a:close/>
                </a:path>
                <a:path w="3477260" h="2324100">
                  <a:moveTo>
                    <a:pt x="2281082" y="507999"/>
                  </a:moveTo>
                  <a:lnTo>
                    <a:pt x="2263524" y="507999"/>
                  </a:lnTo>
                  <a:lnTo>
                    <a:pt x="2265466" y="495299"/>
                  </a:lnTo>
                  <a:lnTo>
                    <a:pt x="2277275" y="495299"/>
                  </a:lnTo>
                  <a:lnTo>
                    <a:pt x="2281082" y="507999"/>
                  </a:lnTo>
                  <a:close/>
                </a:path>
                <a:path w="3477260" h="2324100">
                  <a:moveTo>
                    <a:pt x="2320549" y="507999"/>
                  </a:moveTo>
                  <a:lnTo>
                    <a:pt x="2302136" y="507999"/>
                  </a:lnTo>
                  <a:lnTo>
                    <a:pt x="2305451" y="495299"/>
                  </a:lnTo>
                  <a:lnTo>
                    <a:pt x="2312081" y="495299"/>
                  </a:lnTo>
                  <a:lnTo>
                    <a:pt x="2320549" y="507999"/>
                  </a:lnTo>
                  <a:close/>
                </a:path>
                <a:path w="3477260" h="2324100">
                  <a:moveTo>
                    <a:pt x="2353516" y="507999"/>
                  </a:moveTo>
                  <a:lnTo>
                    <a:pt x="2337045" y="507999"/>
                  </a:lnTo>
                  <a:lnTo>
                    <a:pt x="2336942" y="495299"/>
                  </a:lnTo>
                  <a:lnTo>
                    <a:pt x="2353516" y="495299"/>
                  </a:lnTo>
                  <a:lnTo>
                    <a:pt x="2353516" y="507999"/>
                  </a:lnTo>
                  <a:close/>
                </a:path>
                <a:path w="3477260" h="2324100">
                  <a:moveTo>
                    <a:pt x="2386664" y="520699"/>
                  </a:moveTo>
                  <a:lnTo>
                    <a:pt x="2380034" y="520699"/>
                  </a:lnTo>
                  <a:lnTo>
                    <a:pt x="2380034" y="507999"/>
                  </a:lnTo>
                  <a:lnTo>
                    <a:pt x="2372369" y="507999"/>
                  </a:lnTo>
                  <a:lnTo>
                    <a:pt x="2375347" y="495299"/>
                  </a:lnTo>
                  <a:lnTo>
                    <a:pt x="2388321" y="495299"/>
                  </a:lnTo>
                  <a:lnTo>
                    <a:pt x="2389979" y="507999"/>
                  </a:lnTo>
                  <a:lnTo>
                    <a:pt x="2386664" y="520699"/>
                  </a:lnTo>
                  <a:close/>
                </a:path>
                <a:path w="3477260" h="2324100">
                  <a:moveTo>
                    <a:pt x="2409868" y="507999"/>
                  </a:moveTo>
                  <a:lnTo>
                    <a:pt x="2393294" y="507999"/>
                  </a:lnTo>
                  <a:lnTo>
                    <a:pt x="2393294" y="495299"/>
                  </a:lnTo>
                  <a:lnTo>
                    <a:pt x="2410903" y="495299"/>
                  </a:lnTo>
                  <a:lnTo>
                    <a:pt x="2409868" y="507999"/>
                  </a:lnTo>
                  <a:close/>
                </a:path>
                <a:path w="3477260" h="2324100">
                  <a:moveTo>
                    <a:pt x="2433071" y="507999"/>
                  </a:moveTo>
                  <a:lnTo>
                    <a:pt x="2417455" y="507999"/>
                  </a:lnTo>
                  <a:lnTo>
                    <a:pt x="2420848" y="495299"/>
                  </a:lnTo>
                  <a:lnTo>
                    <a:pt x="2427037" y="495299"/>
                  </a:lnTo>
                  <a:lnTo>
                    <a:pt x="2433071" y="507999"/>
                  </a:lnTo>
                  <a:close/>
                </a:path>
                <a:path w="3477260" h="2324100">
                  <a:moveTo>
                    <a:pt x="2434728" y="507999"/>
                  </a:moveTo>
                  <a:lnTo>
                    <a:pt x="2436386" y="495299"/>
                  </a:lnTo>
                  <a:lnTo>
                    <a:pt x="2438043" y="495299"/>
                  </a:lnTo>
                  <a:lnTo>
                    <a:pt x="2434728" y="507999"/>
                  </a:lnTo>
                  <a:close/>
                </a:path>
                <a:path w="3477260" h="2324100">
                  <a:moveTo>
                    <a:pt x="2443015" y="507999"/>
                  </a:moveTo>
                  <a:lnTo>
                    <a:pt x="2438043" y="495299"/>
                  </a:lnTo>
                  <a:lnTo>
                    <a:pt x="2454617" y="495299"/>
                  </a:lnTo>
                  <a:lnTo>
                    <a:pt x="2443015" y="507999"/>
                  </a:lnTo>
                  <a:close/>
                </a:path>
                <a:path w="3477260" h="2324100">
                  <a:moveTo>
                    <a:pt x="2479479" y="507999"/>
                  </a:moveTo>
                  <a:lnTo>
                    <a:pt x="2459590" y="507999"/>
                  </a:lnTo>
                  <a:lnTo>
                    <a:pt x="2462905" y="495299"/>
                  </a:lnTo>
                  <a:lnTo>
                    <a:pt x="2476164" y="495299"/>
                  </a:lnTo>
                  <a:lnTo>
                    <a:pt x="2479479" y="507999"/>
                  </a:lnTo>
                  <a:close/>
                </a:path>
                <a:path w="3477260" h="2324100">
                  <a:moveTo>
                    <a:pt x="2499368" y="507999"/>
                  </a:moveTo>
                  <a:lnTo>
                    <a:pt x="2479479" y="507999"/>
                  </a:lnTo>
                  <a:lnTo>
                    <a:pt x="2482793" y="495299"/>
                  </a:lnTo>
                  <a:lnTo>
                    <a:pt x="2492738" y="495299"/>
                  </a:lnTo>
                  <a:lnTo>
                    <a:pt x="2499368" y="507999"/>
                  </a:lnTo>
                  <a:close/>
                </a:path>
                <a:path w="3477260" h="2324100">
                  <a:moveTo>
                    <a:pt x="2578716" y="507999"/>
                  </a:moveTo>
                  <a:lnTo>
                    <a:pt x="2549090" y="507999"/>
                  </a:lnTo>
                  <a:lnTo>
                    <a:pt x="2545723" y="495299"/>
                  </a:lnTo>
                  <a:lnTo>
                    <a:pt x="2578483" y="495299"/>
                  </a:lnTo>
                  <a:lnTo>
                    <a:pt x="2578716" y="507999"/>
                  </a:lnTo>
                  <a:close/>
                </a:path>
                <a:path w="3477260" h="2324100">
                  <a:moveTo>
                    <a:pt x="2592752" y="507999"/>
                  </a:moveTo>
                  <a:lnTo>
                    <a:pt x="2587210" y="507999"/>
                  </a:lnTo>
                  <a:lnTo>
                    <a:pt x="2584154" y="495299"/>
                  </a:lnTo>
                  <a:lnTo>
                    <a:pt x="2600469" y="495299"/>
                  </a:lnTo>
                  <a:lnTo>
                    <a:pt x="2592752" y="507999"/>
                  </a:lnTo>
                  <a:close/>
                </a:path>
                <a:path w="3477260" h="2324100">
                  <a:moveTo>
                    <a:pt x="2701364" y="520699"/>
                  </a:moveTo>
                  <a:lnTo>
                    <a:pt x="2689762" y="520699"/>
                  </a:lnTo>
                  <a:lnTo>
                    <a:pt x="2688312" y="507999"/>
                  </a:lnTo>
                  <a:lnTo>
                    <a:pt x="2696521" y="495299"/>
                  </a:lnTo>
                  <a:lnTo>
                    <a:pt x="2701778" y="507999"/>
                  </a:lnTo>
                  <a:lnTo>
                    <a:pt x="2706543" y="507999"/>
                  </a:lnTo>
                  <a:lnTo>
                    <a:pt x="2701364" y="520699"/>
                  </a:lnTo>
                  <a:close/>
                </a:path>
                <a:path w="3477260" h="2324100">
                  <a:moveTo>
                    <a:pt x="2723324" y="507999"/>
                  </a:moveTo>
                  <a:lnTo>
                    <a:pt x="2707709" y="507999"/>
                  </a:lnTo>
                  <a:lnTo>
                    <a:pt x="2711515" y="495299"/>
                  </a:lnTo>
                  <a:lnTo>
                    <a:pt x="2718741" y="495299"/>
                  </a:lnTo>
                  <a:lnTo>
                    <a:pt x="2723324" y="507999"/>
                  </a:lnTo>
                  <a:close/>
                </a:path>
                <a:path w="3477260" h="2324100">
                  <a:moveTo>
                    <a:pt x="2806246" y="507999"/>
                  </a:moveTo>
                  <a:lnTo>
                    <a:pt x="2787730" y="507999"/>
                  </a:lnTo>
                  <a:lnTo>
                    <a:pt x="2790035" y="495299"/>
                  </a:lnTo>
                  <a:lnTo>
                    <a:pt x="2801015" y="495299"/>
                  </a:lnTo>
                  <a:lnTo>
                    <a:pt x="2806246" y="507999"/>
                  </a:lnTo>
                  <a:close/>
                </a:path>
                <a:path w="3477260" h="2324100">
                  <a:moveTo>
                    <a:pt x="2832506" y="507999"/>
                  </a:moveTo>
                  <a:lnTo>
                    <a:pt x="2820904" y="507999"/>
                  </a:lnTo>
                  <a:lnTo>
                    <a:pt x="2822561" y="495299"/>
                  </a:lnTo>
                  <a:lnTo>
                    <a:pt x="2829191" y="495299"/>
                  </a:lnTo>
                  <a:lnTo>
                    <a:pt x="2832506" y="507999"/>
                  </a:lnTo>
                  <a:close/>
                </a:path>
                <a:path w="3477260" h="2324100">
                  <a:moveTo>
                    <a:pt x="2870626" y="507999"/>
                  </a:moveTo>
                  <a:lnTo>
                    <a:pt x="2852213" y="507999"/>
                  </a:lnTo>
                  <a:lnTo>
                    <a:pt x="2852395" y="495299"/>
                  </a:lnTo>
                  <a:lnTo>
                    <a:pt x="2868244" y="495299"/>
                  </a:lnTo>
                  <a:lnTo>
                    <a:pt x="2870626" y="507999"/>
                  </a:lnTo>
                  <a:close/>
                </a:path>
                <a:path w="3477260" h="2324100">
                  <a:moveTo>
                    <a:pt x="2905432" y="507999"/>
                  </a:moveTo>
                  <a:lnTo>
                    <a:pt x="2888858" y="507999"/>
                  </a:lnTo>
                  <a:lnTo>
                    <a:pt x="2887200" y="495299"/>
                  </a:lnTo>
                  <a:lnTo>
                    <a:pt x="2903774" y="495299"/>
                  </a:lnTo>
                  <a:lnTo>
                    <a:pt x="2905432" y="507999"/>
                  </a:lnTo>
                  <a:close/>
                </a:path>
                <a:path w="3477260" h="2324100">
                  <a:moveTo>
                    <a:pt x="2923663" y="507999"/>
                  </a:moveTo>
                  <a:lnTo>
                    <a:pt x="2910404" y="507999"/>
                  </a:lnTo>
                  <a:lnTo>
                    <a:pt x="2905432" y="495299"/>
                  </a:lnTo>
                  <a:lnTo>
                    <a:pt x="2925321" y="495299"/>
                  </a:lnTo>
                  <a:lnTo>
                    <a:pt x="2923663" y="507999"/>
                  </a:lnTo>
                  <a:close/>
                </a:path>
                <a:path w="3477260" h="2324100">
                  <a:moveTo>
                    <a:pt x="2998246" y="507999"/>
                  </a:moveTo>
                  <a:lnTo>
                    <a:pt x="2982864" y="507999"/>
                  </a:lnTo>
                  <a:lnTo>
                    <a:pt x="2981672" y="495299"/>
                  </a:lnTo>
                  <a:lnTo>
                    <a:pt x="2998221" y="495299"/>
                  </a:lnTo>
                  <a:lnTo>
                    <a:pt x="2998246" y="507999"/>
                  </a:lnTo>
                  <a:close/>
                </a:path>
                <a:path w="3477260" h="2324100">
                  <a:moveTo>
                    <a:pt x="3051284" y="507999"/>
                  </a:moveTo>
                  <a:lnTo>
                    <a:pt x="3034036" y="507999"/>
                  </a:lnTo>
                  <a:lnTo>
                    <a:pt x="3036367" y="495299"/>
                  </a:lnTo>
                  <a:lnTo>
                    <a:pt x="3042427" y="495299"/>
                  </a:lnTo>
                  <a:lnTo>
                    <a:pt x="3051284" y="507999"/>
                  </a:lnTo>
                  <a:close/>
                </a:path>
                <a:path w="3477260" h="2324100">
                  <a:moveTo>
                    <a:pt x="3057913" y="507999"/>
                  </a:moveTo>
                  <a:lnTo>
                    <a:pt x="3051284" y="507999"/>
                  </a:lnTo>
                  <a:lnTo>
                    <a:pt x="3046311" y="495299"/>
                  </a:lnTo>
                  <a:lnTo>
                    <a:pt x="3064543" y="495299"/>
                  </a:lnTo>
                  <a:lnTo>
                    <a:pt x="3057913" y="507999"/>
                  </a:lnTo>
                  <a:close/>
                </a:path>
                <a:path w="3477260" h="2324100">
                  <a:moveTo>
                    <a:pt x="3105486" y="507999"/>
                  </a:moveTo>
                  <a:lnTo>
                    <a:pt x="3089404" y="507999"/>
                  </a:lnTo>
                  <a:lnTo>
                    <a:pt x="3094765" y="495299"/>
                  </a:lnTo>
                  <a:lnTo>
                    <a:pt x="3101213" y="495299"/>
                  </a:lnTo>
                  <a:lnTo>
                    <a:pt x="3105486" y="507999"/>
                  </a:lnTo>
                  <a:close/>
                </a:path>
                <a:path w="3477260" h="2324100">
                  <a:moveTo>
                    <a:pt x="1637517" y="507999"/>
                  </a:moveTo>
                  <a:lnTo>
                    <a:pt x="1635859" y="507999"/>
                  </a:lnTo>
                  <a:lnTo>
                    <a:pt x="1637517" y="501649"/>
                  </a:lnTo>
                  <a:lnTo>
                    <a:pt x="1637517" y="507999"/>
                  </a:lnTo>
                  <a:close/>
                </a:path>
                <a:path w="3477260" h="2324100">
                  <a:moveTo>
                    <a:pt x="1035878" y="520699"/>
                  </a:moveTo>
                  <a:lnTo>
                    <a:pt x="1035878" y="507999"/>
                  </a:lnTo>
                  <a:lnTo>
                    <a:pt x="1040850" y="507999"/>
                  </a:lnTo>
                  <a:lnTo>
                    <a:pt x="1035878" y="520699"/>
                  </a:lnTo>
                  <a:close/>
                </a:path>
                <a:path w="3477260" h="2324100">
                  <a:moveTo>
                    <a:pt x="1055767" y="520699"/>
                  </a:moveTo>
                  <a:lnTo>
                    <a:pt x="1038985" y="520699"/>
                  </a:lnTo>
                  <a:lnTo>
                    <a:pt x="1045822" y="507999"/>
                  </a:lnTo>
                  <a:lnTo>
                    <a:pt x="1052659" y="507999"/>
                  </a:lnTo>
                  <a:lnTo>
                    <a:pt x="1055767" y="520699"/>
                  </a:lnTo>
                  <a:close/>
                </a:path>
                <a:path w="3477260" h="2324100">
                  <a:moveTo>
                    <a:pt x="1090987" y="520699"/>
                  </a:moveTo>
                  <a:lnTo>
                    <a:pt x="1064054" y="520699"/>
                  </a:lnTo>
                  <a:lnTo>
                    <a:pt x="1072159" y="507999"/>
                  </a:lnTo>
                  <a:lnTo>
                    <a:pt x="1092385" y="507999"/>
                  </a:lnTo>
                  <a:lnTo>
                    <a:pt x="1090987" y="520699"/>
                  </a:lnTo>
                  <a:close/>
                </a:path>
                <a:path w="3477260" h="2324100">
                  <a:moveTo>
                    <a:pt x="1151896" y="520699"/>
                  </a:moveTo>
                  <a:lnTo>
                    <a:pt x="1108804" y="520699"/>
                  </a:lnTo>
                  <a:lnTo>
                    <a:pt x="1113776" y="507999"/>
                  </a:lnTo>
                  <a:lnTo>
                    <a:pt x="1150239" y="507999"/>
                  </a:lnTo>
                  <a:lnTo>
                    <a:pt x="1151896" y="520699"/>
                  </a:lnTo>
                  <a:close/>
                </a:path>
                <a:path w="3477260" h="2324100">
                  <a:moveTo>
                    <a:pt x="1194989" y="520699"/>
                  </a:moveTo>
                  <a:lnTo>
                    <a:pt x="1151896" y="520699"/>
                  </a:lnTo>
                  <a:lnTo>
                    <a:pt x="1161841" y="507999"/>
                  </a:lnTo>
                  <a:lnTo>
                    <a:pt x="1197475" y="507999"/>
                  </a:lnTo>
                  <a:lnTo>
                    <a:pt x="1194989" y="520699"/>
                  </a:lnTo>
                  <a:close/>
                </a:path>
                <a:path w="3477260" h="2324100">
                  <a:moveTo>
                    <a:pt x="1239739" y="520699"/>
                  </a:moveTo>
                  <a:lnTo>
                    <a:pt x="1203276" y="520699"/>
                  </a:lnTo>
                  <a:lnTo>
                    <a:pt x="1207782" y="507999"/>
                  </a:lnTo>
                  <a:lnTo>
                    <a:pt x="1243183" y="507999"/>
                  </a:lnTo>
                  <a:lnTo>
                    <a:pt x="1239739" y="520699"/>
                  </a:lnTo>
                  <a:close/>
                </a:path>
                <a:path w="3477260" h="2324100">
                  <a:moveTo>
                    <a:pt x="1281174" y="520699"/>
                  </a:moveTo>
                  <a:lnTo>
                    <a:pt x="1249683" y="520699"/>
                  </a:lnTo>
                  <a:lnTo>
                    <a:pt x="1261285" y="507999"/>
                  </a:lnTo>
                  <a:lnTo>
                    <a:pt x="1281174" y="507999"/>
                  </a:lnTo>
                  <a:lnTo>
                    <a:pt x="1281174" y="520699"/>
                  </a:lnTo>
                  <a:close/>
                </a:path>
                <a:path w="3477260" h="2324100">
                  <a:moveTo>
                    <a:pt x="1312002" y="518160"/>
                  </a:moveTo>
                  <a:lnTo>
                    <a:pt x="1309350" y="507999"/>
                  </a:lnTo>
                  <a:lnTo>
                    <a:pt x="1315980" y="507999"/>
                  </a:lnTo>
                  <a:lnTo>
                    <a:pt x="1312002" y="518160"/>
                  </a:lnTo>
                  <a:close/>
                </a:path>
                <a:path w="3477260" h="2324100">
                  <a:moveTo>
                    <a:pt x="1320952" y="520699"/>
                  </a:moveTo>
                  <a:lnTo>
                    <a:pt x="1312665" y="520699"/>
                  </a:lnTo>
                  <a:lnTo>
                    <a:pt x="1315980" y="507999"/>
                  </a:lnTo>
                  <a:lnTo>
                    <a:pt x="1322609" y="507999"/>
                  </a:lnTo>
                  <a:lnTo>
                    <a:pt x="1320952" y="520699"/>
                  </a:lnTo>
                  <a:close/>
                </a:path>
                <a:path w="3477260" h="2324100">
                  <a:moveTo>
                    <a:pt x="1382276" y="520699"/>
                  </a:moveTo>
                  <a:lnTo>
                    <a:pt x="1346823" y="520699"/>
                  </a:lnTo>
                  <a:lnTo>
                    <a:pt x="1342705" y="507999"/>
                  </a:lnTo>
                  <a:lnTo>
                    <a:pt x="1383778" y="507999"/>
                  </a:lnTo>
                  <a:lnTo>
                    <a:pt x="1382276" y="520699"/>
                  </a:lnTo>
                  <a:close/>
                </a:path>
                <a:path w="3477260" h="2324100">
                  <a:moveTo>
                    <a:pt x="1402165" y="533399"/>
                  </a:moveTo>
                  <a:lnTo>
                    <a:pt x="1388906" y="533399"/>
                  </a:lnTo>
                  <a:lnTo>
                    <a:pt x="1387041" y="520699"/>
                  </a:lnTo>
                  <a:lnTo>
                    <a:pt x="1391392" y="507999"/>
                  </a:lnTo>
                  <a:lnTo>
                    <a:pt x="1398229" y="507999"/>
                  </a:lnTo>
                  <a:lnTo>
                    <a:pt x="1403822" y="520699"/>
                  </a:lnTo>
                  <a:lnTo>
                    <a:pt x="1402165" y="533399"/>
                  </a:lnTo>
                  <a:close/>
                </a:path>
                <a:path w="3477260" h="2324100">
                  <a:moveTo>
                    <a:pt x="1422054" y="520699"/>
                  </a:moveTo>
                  <a:lnTo>
                    <a:pt x="1403822" y="520699"/>
                  </a:lnTo>
                  <a:lnTo>
                    <a:pt x="1406671" y="507999"/>
                  </a:lnTo>
                  <a:lnTo>
                    <a:pt x="1417341" y="507999"/>
                  </a:lnTo>
                  <a:lnTo>
                    <a:pt x="1422054" y="520699"/>
                  </a:lnTo>
                  <a:close/>
                </a:path>
                <a:path w="3477260" h="2324100">
                  <a:moveTo>
                    <a:pt x="1442979" y="533399"/>
                  </a:moveTo>
                  <a:lnTo>
                    <a:pt x="1436219" y="520699"/>
                  </a:lnTo>
                  <a:lnTo>
                    <a:pt x="1433656" y="507999"/>
                  </a:lnTo>
                  <a:lnTo>
                    <a:pt x="1448572" y="507999"/>
                  </a:lnTo>
                  <a:lnTo>
                    <a:pt x="1448805" y="520699"/>
                  </a:lnTo>
                  <a:lnTo>
                    <a:pt x="1442979" y="533399"/>
                  </a:lnTo>
                  <a:close/>
                </a:path>
                <a:path w="3477260" h="2324100">
                  <a:moveTo>
                    <a:pt x="1491043" y="520699"/>
                  </a:moveTo>
                  <a:lnTo>
                    <a:pt x="1467348" y="520699"/>
                  </a:lnTo>
                  <a:lnTo>
                    <a:pt x="1460174" y="507999"/>
                  </a:lnTo>
                  <a:lnTo>
                    <a:pt x="1486667" y="507999"/>
                  </a:lnTo>
                  <a:lnTo>
                    <a:pt x="1491043" y="520699"/>
                  </a:lnTo>
                  <a:close/>
                </a:path>
                <a:path w="3477260" h="2324100">
                  <a:moveTo>
                    <a:pt x="1516526" y="533399"/>
                  </a:moveTo>
                  <a:lnTo>
                    <a:pt x="1498294" y="533399"/>
                  </a:lnTo>
                  <a:lnTo>
                    <a:pt x="1496637" y="520699"/>
                  </a:lnTo>
                  <a:lnTo>
                    <a:pt x="1493322" y="507999"/>
                  </a:lnTo>
                  <a:lnTo>
                    <a:pt x="1511553" y="507999"/>
                  </a:lnTo>
                  <a:lnTo>
                    <a:pt x="1509896" y="520699"/>
                  </a:lnTo>
                  <a:lnTo>
                    <a:pt x="1518183" y="520699"/>
                  </a:lnTo>
                  <a:lnTo>
                    <a:pt x="1516526" y="533399"/>
                  </a:lnTo>
                  <a:close/>
                </a:path>
                <a:path w="3477260" h="2324100">
                  <a:moveTo>
                    <a:pt x="1562933" y="520699"/>
                  </a:moveTo>
                  <a:lnTo>
                    <a:pt x="1543044" y="520699"/>
                  </a:lnTo>
                  <a:lnTo>
                    <a:pt x="1541387" y="507999"/>
                  </a:lnTo>
                  <a:lnTo>
                    <a:pt x="1559618" y="507999"/>
                  </a:lnTo>
                  <a:lnTo>
                    <a:pt x="1562933" y="520699"/>
                  </a:lnTo>
                  <a:close/>
                </a:path>
                <a:path w="3477260" h="2324100">
                  <a:moveTo>
                    <a:pt x="1582822" y="533399"/>
                  </a:moveTo>
                  <a:lnTo>
                    <a:pt x="1567051" y="533399"/>
                  </a:lnTo>
                  <a:lnTo>
                    <a:pt x="1565212" y="520699"/>
                  </a:lnTo>
                  <a:lnTo>
                    <a:pt x="1566792" y="520699"/>
                  </a:lnTo>
                  <a:lnTo>
                    <a:pt x="1572878" y="507999"/>
                  </a:lnTo>
                  <a:lnTo>
                    <a:pt x="1591109" y="507999"/>
                  </a:lnTo>
                  <a:lnTo>
                    <a:pt x="1582822" y="520699"/>
                  </a:lnTo>
                  <a:lnTo>
                    <a:pt x="1582822" y="533399"/>
                  </a:lnTo>
                  <a:close/>
                </a:path>
                <a:path w="3477260" h="2324100">
                  <a:moveTo>
                    <a:pt x="1617835" y="520699"/>
                  </a:moveTo>
                  <a:lnTo>
                    <a:pt x="1584479" y="520699"/>
                  </a:lnTo>
                  <a:lnTo>
                    <a:pt x="1591109" y="507999"/>
                  </a:lnTo>
                  <a:lnTo>
                    <a:pt x="1617861" y="507999"/>
                  </a:lnTo>
                  <a:lnTo>
                    <a:pt x="1617835" y="520699"/>
                  </a:lnTo>
                  <a:close/>
                </a:path>
                <a:path w="3477260" h="2324100">
                  <a:moveTo>
                    <a:pt x="1660720" y="520699"/>
                  </a:moveTo>
                  <a:lnTo>
                    <a:pt x="1642489" y="520699"/>
                  </a:lnTo>
                  <a:lnTo>
                    <a:pt x="1640831" y="507999"/>
                  </a:lnTo>
                  <a:lnTo>
                    <a:pt x="1657405" y="507999"/>
                  </a:lnTo>
                  <a:lnTo>
                    <a:pt x="1660720" y="520699"/>
                  </a:lnTo>
                  <a:close/>
                </a:path>
                <a:path w="3477260" h="2324100">
                  <a:moveTo>
                    <a:pt x="1686980" y="520699"/>
                  </a:moveTo>
                  <a:lnTo>
                    <a:pt x="1675637" y="520699"/>
                  </a:lnTo>
                  <a:lnTo>
                    <a:pt x="1670664" y="507999"/>
                  </a:lnTo>
                  <a:lnTo>
                    <a:pt x="1689310" y="507999"/>
                  </a:lnTo>
                  <a:lnTo>
                    <a:pt x="1686980" y="520699"/>
                  </a:lnTo>
                  <a:close/>
                </a:path>
                <a:path w="3477260" h="2324100">
                  <a:moveTo>
                    <a:pt x="1728674" y="520699"/>
                  </a:moveTo>
                  <a:lnTo>
                    <a:pt x="1698633" y="520699"/>
                  </a:lnTo>
                  <a:lnTo>
                    <a:pt x="1702155" y="507999"/>
                  </a:lnTo>
                  <a:lnTo>
                    <a:pt x="1731989" y="507999"/>
                  </a:lnTo>
                  <a:lnTo>
                    <a:pt x="1728674" y="520699"/>
                  </a:lnTo>
                  <a:close/>
                </a:path>
                <a:path w="3477260" h="2324100">
                  <a:moveTo>
                    <a:pt x="1740276" y="520699"/>
                  </a:moveTo>
                  <a:lnTo>
                    <a:pt x="1731989" y="507999"/>
                  </a:lnTo>
                  <a:lnTo>
                    <a:pt x="1746750" y="507999"/>
                  </a:lnTo>
                  <a:lnTo>
                    <a:pt x="1740276" y="520699"/>
                  </a:lnTo>
                  <a:close/>
                </a:path>
                <a:path w="3477260" h="2324100">
                  <a:moveTo>
                    <a:pt x="1783782" y="520699"/>
                  </a:moveTo>
                  <a:lnTo>
                    <a:pt x="1768840" y="520699"/>
                  </a:lnTo>
                  <a:lnTo>
                    <a:pt x="1766587" y="507999"/>
                  </a:lnTo>
                  <a:lnTo>
                    <a:pt x="1782746" y="507999"/>
                  </a:lnTo>
                  <a:lnTo>
                    <a:pt x="1783782" y="520699"/>
                  </a:lnTo>
                  <a:close/>
                </a:path>
                <a:path w="3477260" h="2324100">
                  <a:moveTo>
                    <a:pt x="1803257" y="520699"/>
                  </a:moveTo>
                  <a:lnTo>
                    <a:pt x="1786061" y="520699"/>
                  </a:lnTo>
                  <a:lnTo>
                    <a:pt x="1786761" y="507999"/>
                  </a:lnTo>
                  <a:lnTo>
                    <a:pt x="1801600" y="507999"/>
                  </a:lnTo>
                  <a:lnTo>
                    <a:pt x="1803257" y="520699"/>
                  </a:lnTo>
                  <a:close/>
                </a:path>
                <a:path w="3477260" h="2324100">
                  <a:moveTo>
                    <a:pt x="1839720" y="533399"/>
                  </a:moveTo>
                  <a:lnTo>
                    <a:pt x="1811544" y="533399"/>
                  </a:lnTo>
                  <a:lnTo>
                    <a:pt x="1808980" y="520699"/>
                  </a:lnTo>
                  <a:lnTo>
                    <a:pt x="1810922" y="507999"/>
                  </a:lnTo>
                  <a:lnTo>
                    <a:pt x="1816905" y="507999"/>
                  </a:lnTo>
                  <a:lnTo>
                    <a:pt x="1826461" y="520699"/>
                  </a:lnTo>
                  <a:lnTo>
                    <a:pt x="1838062" y="520699"/>
                  </a:lnTo>
                  <a:lnTo>
                    <a:pt x="1839720" y="533399"/>
                  </a:lnTo>
                  <a:close/>
                </a:path>
                <a:path w="3477260" h="2324100">
                  <a:moveTo>
                    <a:pt x="1838062" y="520699"/>
                  </a:moveTo>
                  <a:lnTo>
                    <a:pt x="1831433" y="520699"/>
                  </a:lnTo>
                  <a:lnTo>
                    <a:pt x="1836405" y="507999"/>
                  </a:lnTo>
                  <a:lnTo>
                    <a:pt x="1838062" y="520699"/>
                  </a:lnTo>
                  <a:close/>
                </a:path>
                <a:path w="3477260" h="2324100">
                  <a:moveTo>
                    <a:pt x="1879498" y="520699"/>
                  </a:moveTo>
                  <a:lnTo>
                    <a:pt x="1871211" y="520699"/>
                  </a:lnTo>
                  <a:lnTo>
                    <a:pt x="1862483" y="507999"/>
                  </a:lnTo>
                  <a:lnTo>
                    <a:pt x="1877970" y="507999"/>
                  </a:lnTo>
                  <a:lnTo>
                    <a:pt x="1879498" y="520699"/>
                  </a:lnTo>
                  <a:close/>
                </a:path>
                <a:path w="3477260" h="2324100">
                  <a:moveTo>
                    <a:pt x="1917618" y="533399"/>
                  </a:moveTo>
                  <a:lnTo>
                    <a:pt x="1903116" y="533399"/>
                  </a:lnTo>
                  <a:lnTo>
                    <a:pt x="1901614" y="520699"/>
                  </a:lnTo>
                  <a:lnTo>
                    <a:pt x="1901044" y="520699"/>
                  </a:lnTo>
                  <a:lnTo>
                    <a:pt x="1908994" y="507999"/>
                  </a:lnTo>
                  <a:lnTo>
                    <a:pt x="1914925" y="507999"/>
                  </a:lnTo>
                  <a:lnTo>
                    <a:pt x="1918058" y="520699"/>
                  </a:lnTo>
                  <a:lnTo>
                    <a:pt x="1917618" y="533399"/>
                  </a:lnTo>
                  <a:close/>
                </a:path>
                <a:path w="3477260" h="2324100">
                  <a:moveTo>
                    <a:pt x="1941858" y="520699"/>
                  </a:moveTo>
                  <a:lnTo>
                    <a:pt x="1927563" y="520699"/>
                  </a:lnTo>
                  <a:lnTo>
                    <a:pt x="1919198" y="507999"/>
                  </a:lnTo>
                  <a:lnTo>
                    <a:pt x="1943179" y="507999"/>
                  </a:lnTo>
                  <a:lnTo>
                    <a:pt x="1941858" y="520699"/>
                  </a:lnTo>
                  <a:close/>
                </a:path>
                <a:path w="3477260" h="2324100">
                  <a:moveTo>
                    <a:pt x="1965735" y="520699"/>
                  </a:moveTo>
                  <a:lnTo>
                    <a:pt x="1957396" y="520699"/>
                  </a:lnTo>
                  <a:lnTo>
                    <a:pt x="1954081" y="507999"/>
                  </a:lnTo>
                  <a:lnTo>
                    <a:pt x="1968169" y="507999"/>
                  </a:lnTo>
                  <a:lnTo>
                    <a:pt x="1965735" y="520699"/>
                  </a:lnTo>
                  <a:close/>
                </a:path>
                <a:path w="3477260" h="2324100">
                  <a:moveTo>
                    <a:pt x="1983914" y="533399"/>
                  </a:moveTo>
                  <a:lnTo>
                    <a:pt x="1977284" y="533399"/>
                  </a:lnTo>
                  <a:lnTo>
                    <a:pt x="1965268" y="520699"/>
                  </a:lnTo>
                  <a:lnTo>
                    <a:pt x="1968169" y="520699"/>
                  </a:lnTo>
                  <a:lnTo>
                    <a:pt x="1977285" y="507999"/>
                  </a:lnTo>
                  <a:lnTo>
                    <a:pt x="1983914" y="533399"/>
                  </a:lnTo>
                  <a:close/>
                </a:path>
                <a:path w="3477260" h="2324100">
                  <a:moveTo>
                    <a:pt x="2055053" y="533399"/>
                  </a:moveTo>
                  <a:lnTo>
                    <a:pt x="2046895" y="533399"/>
                  </a:lnTo>
                  <a:lnTo>
                    <a:pt x="2042476" y="524933"/>
                  </a:lnTo>
                  <a:lnTo>
                    <a:pt x="2041923" y="520699"/>
                  </a:lnTo>
                  <a:lnTo>
                    <a:pt x="2038608" y="507999"/>
                  </a:lnTo>
                  <a:lnTo>
                    <a:pt x="2073414" y="507999"/>
                  </a:lnTo>
                  <a:lnTo>
                    <a:pt x="2075149" y="520699"/>
                  </a:lnTo>
                  <a:lnTo>
                    <a:pt x="2058704" y="520699"/>
                  </a:lnTo>
                  <a:lnTo>
                    <a:pt x="2055053" y="533399"/>
                  </a:lnTo>
                  <a:close/>
                </a:path>
                <a:path w="3477260" h="2324100">
                  <a:moveTo>
                    <a:pt x="2116507" y="520699"/>
                  </a:moveTo>
                  <a:lnTo>
                    <a:pt x="2099959" y="520699"/>
                  </a:lnTo>
                  <a:lnTo>
                    <a:pt x="2103869" y="507999"/>
                  </a:lnTo>
                  <a:lnTo>
                    <a:pt x="2109955" y="507999"/>
                  </a:lnTo>
                  <a:lnTo>
                    <a:pt x="2116507" y="520699"/>
                  </a:lnTo>
                  <a:close/>
                </a:path>
                <a:path w="3477260" h="2324100">
                  <a:moveTo>
                    <a:pt x="2151312" y="520699"/>
                  </a:moveTo>
                  <a:lnTo>
                    <a:pt x="2146211" y="520699"/>
                  </a:lnTo>
                  <a:lnTo>
                    <a:pt x="2145304" y="507999"/>
                  </a:lnTo>
                  <a:lnTo>
                    <a:pt x="2162914" y="507999"/>
                  </a:lnTo>
                  <a:lnTo>
                    <a:pt x="2151312" y="520699"/>
                  </a:lnTo>
                  <a:close/>
                </a:path>
                <a:path w="3477260" h="2324100">
                  <a:moveTo>
                    <a:pt x="2190547" y="520699"/>
                  </a:moveTo>
                  <a:lnTo>
                    <a:pt x="2164572" y="520699"/>
                  </a:lnTo>
                  <a:lnTo>
                    <a:pt x="2162914" y="507999"/>
                  </a:lnTo>
                  <a:lnTo>
                    <a:pt x="2186119" y="507999"/>
                  </a:lnTo>
                  <a:lnTo>
                    <a:pt x="2190547" y="520699"/>
                  </a:lnTo>
                  <a:close/>
                </a:path>
                <a:path w="3477260" h="2324100">
                  <a:moveTo>
                    <a:pt x="2216278" y="519446"/>
                  </a:moveTo>
                  <a:lnTo>
                    <a:pt x="2212637" y="507999"/>
                  </a:lnTo>
                  <a:lnTo>
                    <a:pt x="2219266" y="507999"/>
                  </a:lnTo>
                  <a:lnTo>
                    <a:pt x="2216278" y="519446"/>
                  </a:lnTo>
                  <a:close/>
                </a:path>
                <a:path w="3477260" h="2324100">
                  <a:moveTo>
                    <a:pt x="2234441" y="520699"/>
                  </a:moveTo>
                  <a:lnTo>
                    <a:pt x="2232526" y="520699"/>
                  </a:lnTo>
                  <a:lnTo>
                    <a:pt x="2228719" y="507999"/>
                  </a:lnTo>
                  <a:lnTo>
                    <a:pt x="2234182" y="507999"/>
                  </a:lnTo>
                  <a:lnTo>
                    <a:pt x="2234441" y="520699"/>
                  </a:lnTo>
                  <a:close/>
                </a:path>
                <a:path w="3477260" h="2324100">
                  <a:moveTo>
                    <a:pt x="2267305" y="520699"/>
                  </a:moveTo>
                  <a:lnTo>
                    <a:pt x="2251274" y="520699"/>
                  </a:lnTo>
                  <a:lnTo>
                    <a:pt x="2250756" y="507999"/>
                  </a:lnTo>
                  <a:lnTo>
                    <a:pt x="2264223" y="507999"/>
                  </a:lnTo>
                  <a:lnTo>
                    <a:pt x="2267305" y="520699"/>
                  </a:lnTo>
                  <a:close/>
                </a:path>
                <a:path w="3477260" h="2324100">
                  <a:moveTo>
                    <a:pt x="2318840" y="520699"/>
                  </a:moveTo>
                  <a:lnTo>
                    <a:pt x="2305451" y="520699"/>
                  </a:lnTo>
                  <a:lnTo>
                    <a:pt x="2307108" y="507999"/>
                  </a:lnTo>
                  <a:lnTo>
                    <a:pt x="2321403" y="507999"/>
                  </a:lnTo>
                  <a:lnTo>
                    <a:pt x="2318840" y="520699"/>
                  </a:lnTo>
                  <a:close/>
                </a:path>
                <a:path w="3477260" h="2324100">
                  <a:moveTo>
                    <a:pt x="2370090" y="533399"/>
                  </a:moveTo>
                  <a:lnTo>
                    <a:pt x="2340049" y="533399"/>
                  </a:lnTo>
                  <a:lnTo>
                    <a:pt x="2344529" y="520699"/>
                  </a:lnTo>
                  <a:lnTo>
                    <a:pt x="2337874" y="520699"/>
                  </a:lnTo>
                  <a:lnTo>
                    <a:pt x="2336527" y="507999"/>
                  </a:lnTo>
                  <a:lnTo>
                    <a:pt x="2368018" y="507999"/>
                  </a:lnTo>
                  <a:lnTo>
                    <a:pt x="2370297" y="520699"/>
                  </a:lnTo>
                  <a:lnTo>
                    <a:pt x="2370090" y="533399"/>
                  </a:lnTo>
                  <a:close/>
                </a:path>
                <a:path w="3477260" h="2324100">
                  <a:moveTo>
                    <a:pt x="2416497" y="520699"/>
                  </a:moveTo>
                  <a:lnTo>
                    <a:pt x="2396608" y="520699"/>
                  </a:lnTo>
                  <a:lnTo>
                    <a:pt x="2391636" y="507999"/>
                  </a:lnTo>
                  <a:lnTo>
                    <a:pt x="2408210" y="507999"/>
                  </a:lnTo>
                  <a:lnTo>
                    <a:pt x="2416497" y="520699"/>
                  </a:lnTo>
                  <a:close/>
                </a:path>
                <a:path w="3477260" h="2324100">
                  <a:moveTo>
                    <a:pt x="2432035" y="520699"/>
                  </a:moveTo>
                  <a:lnTo>
                    <a:pt x="2425846" y="520699"/>
                  </a:lnTo>
                  <a:lnTo>
                    <a:pt x="2419812" y="507999"/>
                  </a:lnTo>
                  <a:lnTo>
                    <a:pt x="2435428" y="507999"/>
                  </a:lnTo>
                  <a:lnTo>
                    <a:pt x="2432035" y="520699"/>
                  </a:lnTo>
                  <a:close/>
                </a:path>
                <a:path w="3477260" h="2324100">
                  <a:moveTo>
                    <a:pt x="2493774" y="520699"/>
                  </a:moveTo>
                  <a:lnTo>
                    <a:pt x="2482586" y="520699"/>
                  </a:lnTo>
                  <a:lnTo>
                    <a:pt x="2483182" y="507999"/>
                  </a:lnTo>
                  <a:lnTo>
                    <a:pt x="2495820" y="507999"/>
                  </a:lnTo>
                  <a:lnTo>
                    <a:pt x="2493774" y="520699"/>
                  </a:lnTo>
                  <a:close/>
                </a:path>
                <a:path w="3477260" h="2324100">
                  <a:moveTo>
                    <a:pt x="2517806" y="533399"/>
                  </a:moveTo>
                  <a:lnTo>
                    <a:pt x="2506411" y="533399"/>
                  </a:lnTo>
                  <a:lnTo>
                    <a:pt x="2501025" y="520699"/>
                  </a:lnTo>
                  <a:lnTo>
                    <a:pt x="2507654" y="507999"/>
                  </a:lnTo>
                  <a:lnTo>
                    <a:pt x="2517599" y="520699"/>
                  </a:lnTo>
                  <a:lnTo>
                    <a:pt x="2517806" y="533399"/>
                  </a:lnTo>
                  <a:close/>
                </a:path>
                <a:path w="3477260" h="2324100">
                  <a:moveTo>
                    <a:pt x="2605648" y="520699"/>
                  </a:moveTo>
                  <a:lnTo>
                    <a:pt x="2592182" y="520699"/>
                  </a:lnTo>
                  <a:lnTo>
                    <a:pt x="2587210" y="507999"/>
                  </a:lnTo>
                  <a:lnTo>
                    <a:pt x="2604380" y="507999"/>
                  </a:lnTo>
                  <a:lnTo>
                    <a:pt x="2605648" y="520699"/>
                  </a:lnTo>
                  <a:close/>
                </a:path>
                <a:path w="3477260" h="2324100">
                  <a:moveTo>
                    <a:pt x="2640247" y="520699"/>
                  </a:moveTo>
                  <a:lnTo>
                    <a:pt x="2621083" y="520699"/>
                  </a:lnTo>
                  <a:lnTo>
                    <a:pt x="2618701" y="507999"/>
                  </a:lnTo>
                  <a:lnTo>
                    <a:pt x="2636932" y="507999"/>
                  </a:lnTo>
                  <a:lnTo>
                    <a:pt x="2640247" y="520699"/>
                  </a:lnTo>
                  <a:close/>
                </a:path>
                <a:path w="3477260" h="2324100">
                  <a:moveTo>
                    <a:pt x="2653506" y="533399"/>
                  </a:moveTo>
                  <a:lnTo>
                    <a:pt x="2645685" y="520699"/>
                  </a:lnTo>
                  <a:lnTo>
                    <a:pt x="2644390" y="507999"/>
                  </a:lnTo>
                  <a:lnTo>
                    <a:pt x="2663451" y="507999"/>
                  </a:lnTo>
                  <a:lnTo>
                    <a:pt x="2660136" y="520699"/>
                  </a:lnTo>
                  <a:lnTo>
                    <a:pt x="2661793" y="520699"/>
                  </a:lnTo>
                  <a:lnTo>
                    <a:pt x="2653506" y="533399"/>
                  </a:lnTo>
                  <a:close/>
                </a:path>
                <a:path w="3477260" h="2324100">
                  <a:moveTo>
                    <a:pt x="2683340" y="520699"/>
                  </a:moveTo>
                  <a:lnTo>
                    <a:pt x="2668190" y="520699"/>
                  </a:lnTo>
                  <a:lnTo>
                    <a:pt x="2663451" y="507999"/>
                  </a:lnTo>
                  <a:lnTo>
                    <a:pt x="2681682" y="507999"/>
                  </a:lnTo>
                  <a:lnTo>
                    <a:pt x="2683340" y="520699"/>
                  </a:lnTo>
                  <a:close/>
                </a:path>
                <a:path w="3477260" h="2324100">
                  <a:moveTo>
                    <a:pt x="2741349" y="533399"/>
                  </a:moveTo>
                  <a:lnTo>
                    <a:pt x="2728089" y="533399"/>
                  </a:lnTo>
                  <a:lnTo>
                    <a:pt x="2721460" y="520699"/>
                  </a:lnTo>
                  <a:lnTo>
                    <a:pt x="2713147" y="520699"/>
                  </a:lnTo>
                  <a:lnTo>
                    <a:pt x="2708408" y="507999"/>
                  </a:lnTo>
                  <a:lnTo>
                    <a:pt x="2739691" y="507999"/>
                  </a:lnTo>
                  <a:lnTo>
                    <a:pt x="2739691" y="520699"/>
                  </a:lnTo>
                  <a:lnTo>
                    <a:pt x="2741349" y="533399"/>
                  </a:lnTo>
                  <a:close/>
                </a:path>
                <a:path w="3477260" h="2324100">
                  <a:moveTo>
                    <a:pt x="2781126" y="520699"/>
                  </a:moveTo>
                  <a:lnTo>
                    <a:pt x="2770146" y="520699"/>
                  </a:lnTo>
                  <a:lnTo>
                    <a:pt x="2775869" y="507999"/>
                  </a:lnTo>
                  <a:lnTo>
                    <a:pt x="2781126" y="520699"/>
                  </a:lnTo>
                  <a:close/>
                </a:path>
                <a:path w="3477260" h="2324100">
                  <a:moveTo>
                    <a:pt x="2828362" y="520699"/>
                  </a:moveTo>
                  <a:lnTo>
                    <a:pt x="2822562" y="520699"/>
                  </a:lnTo>
                  <a:lnTo>
                    <a:pt x="2819247" y="507999"/>
                  </a:lnTo>
                  <a:lnTo>
                    <a:pt x="2834163" y="507999"/>
                  </a:lnTo>
                  <a:lnTo>
                    <a:pt x="2828362" y="520699"/>
                  </a:lnTo>
                  <a:close/>
                </a:path>
                <a:path w="3477260" h="2324100">
                  <a:moveTo>
                    <a:pt x="2847423" y="520699"/>
                  </a:moveTo>
                  <a:lnTo>
                    <a:pt x="2835821" y="520699"/>
                  </a:lnTo>
                  <a:lnTo>
                    <a:pt x="2840793" y="507999"/>
                  </a:lnTo>
                  <a:lnTo>
                    <a:pt x="2847423" y="520699"/>
                  </a:lnTo>
                  <a:close/>
                </a:path>
                <a:path w="3477260" h="2324100">
                  <a:moveTo>
                    <a:pt x="2910119" y="520699"/>
                  </a:moveTo>
                  <a:lnTo>
                    <a:pt x="2895487" y="520699"/>
                  </a:lnTo>
                  <a:lnTo>
                    <a:pt x="2903774" y="507999"/>
                  </a:lnTo>
                  <a:lnTo>
                    <a:pt x="2910119" y="520699"/>
                  </a:lnTo>
                  <a:close/>
                </a:path>
                <a:path w="3477260" h="2324100">
                  <a:moveTo>
                    <a:pt x="2950881" y="520699"/>
                  </a:moveTo>
                  <a:lnTo>
                    <a:pt x="2935265" y="520699"/>
                  </a:lnTo>
                  <a:lnTo>
                    <a:pt x="2932908" y="507999"/>
                  </a:lnTo>
                  <a:lnTo>
                    <a:pt x="2948524" y="507999"/>
                  </a:lnTo>
                  <a:lnTo>
                    <a:pt x="2950881" y="520699"/>
                  </a:lnTo>
                  <a:close/>
                </a:path>
                <a:path w="3477260" h="2324100">
                  <a:moveTo>
                    <a:pt x="2985738" y="520699"/>
                  </a:moveTo>
                  <a:lnTo>
                    <a:pt x="2957744" y="520699"/>
                  </a:lnTo>
                  <a:lnTo>
                    <a:pt x="2955154" y="507999"/>
                  </a:lnTo>
                  <a:lnTo>
                    <a:pt x="2982294" y="507999"/>
                  </a:lnTo>
                  <a:lnTo>
                    <a:pt x="2985738" y="520699"/>
                  </a:lnTo>
                  <a:close/>
                </a:path>
                <a:path w="3477260" h="2324100">
                  <a:moveTo>
                    <a:pt x="3048176" y="520699"/>
                  </a:moveTo>
                  <a:lnTo>
                    <a:pt x="3042194" y="520699"/>
                  </a:lnTo>
                  <a:lnTo>
                    <a:pt x="3036367" y="507999"/>
                  </a:lnTo>
                  <a:lnTo>
                    <a:pt x="3051983" y="507999"/>
                  </a:lnTo>
                  <a:lnTo>
                    <a:pt x="3048176" y="520699"/>
                  </a:lnTo>
                  <a:close/>
                </a:path>
                <a:path w="3477260" h="2324100">
                  <a:moveTo>
                    <a:pt x="3099193" y="520699"/>
                  </a:moveTo>
                  <a:lnTo>
                    <a:pt x="3093133" y="507999"/>
                  </a:lnTo>
                  <a:lnTo>
                    <a:pt x="3104320" y="507999"/>
                  </a:lnTo>
                  <a:lnTo>
                    <a:pt x="3099193" y="520699"/>
                  </a:lnTo>
                  <a:close/>
                </a:path>
                <a:path w="3477260" h="2324100">
                  <a:moveTo>
                    <a:pt x="3143140" y="520699"/>
                  </a:moveTo>
                  <a:lnTo>
                    <a:pt x="3124934" y="520699"/>
                  </a:lnTo>
                  <a:lnTo>
                    <a:pt x="3127524" y="507999"/>
                  </a:lnTo>
                  <a:lnTo>
                    <a:pt x="3139748" y="507999"/>
                  </a:lnTo>
                  <a:lnTo>
                    <a:pt x="3143140" y="520699"/>
                  </a:lnTo>
                  <a:close/>
                </a:path>
                <a:path w="3477260" h="2324100">
                  <a:moveTo>
                    <a:pt x="3178904" y="520699"/>
                  </a:moveTo>
                  <a:lnTo>
                    <a:pt x="3161656" y="520699"/>
                  </a:lnTo>
                  <a:lnTo>
                    <a:pt x="3160672" y="507999"/>
                  </a:lnTo>
                  <a:lnTo>
                    <a:pt x="3177246" y="507999"/>
                  </a:lnTo>
                  <a:lnTo>
                    <a:pt x="3178904" y="520699"/>
                  </a:lnTo>
                  <a:close/>
                </a:path>
                <a:path w="3477260" h="2324100">
                  <a:moveTo>
                    <a:pt x="3217309" y="520699"/>
                  </a:moveTo>
                  <a:lnTo>
                    <a:pt x="3200657" y="520699"/>
                  </a:lnTo>
                  <a:lnTo>
                    <a:pt x="3205189" y="507999"/>
                  </a:lnTo>
                  <a:lnTo>
                    <a:pt x="3212052" y="507999"/>
                  </a:lnTo>
                  <a:lnTo>
                    <a:pt x="3217309" y="520699"/>
                  </a:lnTo>
                  <a:close/>
                </a:path>
                <a:path w="3477260" h="2324100">
                  <a:moveTo>
                    <a:pt x="1312665" y="520699"/>
                  </a:moveTo>
                  <a:lnTo>
                    <a:pt x="1311007" y="520699"/>
                  </a:lnTo>
                  <a:lnTo>
                    <a:pt x="1312002" y="518160"/>
                  </a:lnTo>
                  <a:lnTo>
                    <a:pt x="1312665" y="520699"/>
                  </a:lnTo>
                  <a:close/>
                </a:path>
                <a:path w="3477260" h="2324100">
                  <a:moveTo>
                    <a:pt x="2216677" y="520699"/>
                  </a:moveTo>
                  <a:lnTo>
                    <a:pt x="2215951" y="520699"/>
                  </a:lnTo>
                  <a:lnTo>
                    <a:pt x="2216278" y="519446"/>
                  </a:lnTo>
                  <a:lnTo>
                    <a:pt x="2216677" y="520699"/>
                  </a:lnTo>
                  <a:close/>
                </a:path>
                <a:path w="3477260" h="2324100">
                  <a:moveTo>
                    <a:pt x="1097202" y="533399"/>
                  </a:moveTo>
                  <a:lnTo>
                    <a:pt x="1025933" y="533399"/>
                  </a:lnTo>
                  <a:lnTo>
                    <a:pt x="1029248" y="520699"/>
                  </a:lnTo>
                  <a:lnTo>
                    <a:pt x="1095545" y="520699"/>
                  </a:lnTo>
                  <a:lnTo>
                    <a:pt x="1097202" y="533399"/>
                  </a:lnTo>
                  <a:close/>
                </a:path>
                <a:path w="3477260" h="2324100">
                  <a:moveTo>
                    <a:pt x="1188360" y="533399"/>
                  </a:moveTo>
                  <a:lnTo>
                    <a:pt x="1098859" y="533399"/>
                  </a:lnTo>
                  <a:lnTo>
                    <a:pt x="1098859" y="520699"/>
                  </a:lnTo>
                  <a:lnTo>
                    <a:pt x="1186702" y="520699"/>
                  </a:lnTo>
                  <a:lnTo>
                    <a:pt x="1188360" y="533399"/>
                  </a:lnTo>
                  <a:close/>
                </a:path>
                <a:path w="3477260" h="2324100">
                  <a:moveTo>
                    <a:pt x="1214878" y="533399"/>
                  </a:moveTo>
                  <a:lnTo>
                    <a:pt x="1188360" y="533399"/>
                  </a:lnTo>
                  <a:lnTo>
                    <a:pt x="1190017" y="520699"/>
                  </a:lnTo>
                  <a:lnTo>
                    <a:pt x="1209906" y="520699"/>
                  </a:lnTo>
                  <a:lnTo>
                    <a:pt x="1214878" y="533399"/>
                  </a:lnTo>
                  <a:close/>
                </a:path>
                <a:path w="3477260" h="2324100">
                  <a:moveTo>
                    <a:pt x="1218286" y="526870"/>
                  </a:moveTo>
                  <a:lnTo>
                    <a:pt x="1209906" y="520699"/>
                  </a:lnTo>
                  <a:lnTo>
                    <a:pt x="1221507" y="520699"/>
                  </a:lnTo>
                  <a:lnTo>
                    <a:pt x="1218286" y="526870"/>
                  </a:lnTo>
                  <a:close/>
                </a:path>
                <a:path w="3477260" h="2324100">
                  <a:moveTo>
                    <a:pt x="1232281" y="533399"/>
                  </a:moveTo>
                  <a:lnTo>
                    <a:pt x="1227153" y="533399"/>
                  </a:lnTo>
                  <a:lnTo>
                    <a:pt x="1222741" y="530151"/>
                  </a:lnTo>
                  <a:lnTo>
                    <a:pt x="1221507" y="520699"/>
                  </a:lnTo>
                  <a:lnTo>
                    <a:pt x="1233679" y="520699"/>
                  </a:lnTo>
                  <a:lnTo>
                    <a:pt x="1232281" y="533399"/>
                  </a:lnTo>
                  <a:close/>
                </a:path>
                <a:path w="3477260" h="2324100">
                  <a:moveTo>
                    <a:pt x="1269572" y="533399"/>
                  </a:moveTo>
                  <a:lnTo>
                    <a:pt x="1236424" y="533399"/>
                  </a:lnTo>
                  <a:lnTo>
                    <a:pt x="1239739" y="520699"/>
                  </a:lnTo>
                  <a:lnTo>
                    <a:pt x="1274545" y="520699"/>
                  </a:lnTo>
                  <a:lnTo>
                    <a:pt x="1269572" y="533399"/>
                  </a:lnTo>
                  <a:close/>
                </a:path>
                <a:path w="3477260" h="2324100">
                  <a:moveTo>
                    <a:pt x="1354100" y="533399"/>
                  </a:moveTo>
                  <a:lnTo>
                    <a:pt x="1294200" y="533399"/>
                  </a:lnTo>
                  <a:lnTo>
                    <a:pt x="1289254" y="520699"/>
                  </a:lnTo>
                  <a:lnTo>
                    <a:pt x="1345813" y="520699"/>
                  </a:lnTo>
                  <a:lnTo>
                    <a:pt x="1354100" y="533399"/>
                  </a:lnTo>
                  <a:close/>
                </a:path>
                <a:path w="3477260" h="2324100">
                  <a:moveTo>
                    <a:pt x="1370674" y="533399"/>
                  </a:moveTo>
                  <a:lnTo>
                    <a:pt x="1359072" y="533399"/>
                  </a:lnTo>
                  <a:lnTo>
                    <a:pt x="1355757" y="520699"/>
                  </a:lnTo>
                  <a:lnTo>
                    <a:pt x="1375983" y="520699"/>
                  </a:lnTo>
                  <a:lnTo>
                    <a:pt x="1370674" y="533399"/>
                  </a:lnTo>
                  <a:close/>
                </a:path>
                <a:path w="3477260" h="2324100">
                  <a:moveTo>
                    <a:pt x="1422054" y="533399"/>
                  </a:moveTo>
                  <a:lnTo>
                    <a:pt x="1405480" y="533399"/>
                  </a:lnTo>
                  <a:lnTo>
                    <a:pt x="1403822" y="520699"/>
                  </a:lnTo>
                  <a:lnTo>
                    <a:pt x="1423711" y="520699"/>
                  </a:lnTo>
                  <a:lnTo>
                    <a:pt x="1422054" y="533399"/>
                  </a:lnTo>
                  <a:close/>
                </a:path>
                <a:path w="3477260" h="2324100">
                  <a:moveTo>
                    <a:pt x="1460174" y="533399"/>
                  </a:moveTo>
                  <a:lnTo>
                    <a:pt x="1448158" y="533399"/>
                  </a:lnTo>
                  <a:lnTo>
                    <a:pt x="1454166" y="520699"/>
                  </a:lnTo>
                  <a:lnTo>
                    <a:pt x="1460174" y="533399"/>
                  </a:lnTo>
                  <a:close/>
                </a:path>
                <a:path w="3477260" h="2324100">
                  <a:moveTo>
                    <a:pt x="1485035" y="533399"/>
                  </a:moveTo>
                  <a:lnTo>
                    <a:pt x="1468616" y="533399"/>
                  </a:lnTo>
                  <a:lnTo>
                    <a:pt x="1471776" y="520699"/>
                  </a:lnTo>
                  <a:lnTo>
                    <a:pt x="1490758" y="520699"/>
                  </a:lnTo>
                  <a:lnTo>
                    <a:pt x="1485035" y="533399"/>
                  </a:lnTo>
                  <a:close/>
                </a:path>
                <a:path w="3477260" h="2324100">
                  <a:moveTo>
                    <a:pt x="1544701" y="533399"/>
                  </a:moveTo>
                  <a:lnTo>
                    <a:pt x="1528128" y="533399"/>
                  </a:lnTo>
                  <a:lnTo>
                    <a:pt x="1531442" y="520699"/>
                  </a:lnTo>
                  <a:lnTo>
                    <a:pt x="1539729" y="520699"/>
                  </a:lnTo>
                  <a:lnTo>
                    <a:pt x="1544701" y="533399"/>
                  </a:lnTo>
                  <a:close/>
                </a:path>
                <a:path w="3477260" h="2324100">
                  <a:moveTo>
                    <a:pt x="1617628" y="533399"/>
                  </a:moveTo>
                  <a:lnTo>
                    <a:pt x="1602711" y="533399"/>
                  </a:lnTo>
                  <a:lnTo>
                    <a:pt x="1601779" y="520699"/>
                  </a:lnTo>
                  <a:lnTo>
                    <a:pt x="1616877" y="520699"/>
                  </a:lnTo>
                  <a:lnTo>
                    <a:pt x="1617628" y="533399"/>
                  </a:lnTo>
                  <a:close/>
                </a:path>
                <a:path w="3477260" h="2324100">
                  <a:moveTo>
                    <a:pt x="1654091" y="533399"/>
                  </a:moveTo>
                  <a:lnTo>
                    <a:pt x="1630473" y="533399"/>
                  </a:lnTo>
                  <a:lnTo>
                    <a:pt x="1627676" y="520699"/>
                  </a:lnTo>
                  <a:lnTo>
                    <a:pt x="1650776" y="520699"/>
                  </a:lnTo>
                  <a:lnTo>
                    <a:pt x="1654091" y="533399"/>
                  </a:lnTo>
                  <a:close/>
                </a:path>
                <a:path w="3477260" h="2324100">
                  <a:moveTo>
                    <a:pt x="1655748" y="533399"/>
                  </a:moveTo>
                  <a:lnTo>
                    <a:pt x="1654091" y="533399"/>
                  </a:lnTo>
                  <a:lnTo>
                    <a:pt x="1652434" y="520699"/>
                  </a:lnTo>
                  <a:lnTo>
                    <a:pt x="1655748" y="533399"/>
                  </a:lnTo>
                  <a:close/>
                </a:path>
                <a:path w="3477260" h="2324100">
                  <a:moveTo>
                    <a:pt x="1680609" y="533399"/>
                  </a:moveTo>
                  <a:lnTo>
                    <a:pt x="1663517" y="533399"/>
                  </a:lnTo>
                  <a:lnTo>
                    <a:pt x="1661134" y="520699"/>
                  </a:lnTo>
                  <a:lnTo>
                    <a:pt x="1675637" y="520699"/>
                  </a:lnTo>
                  <a:lnTo>
                    <a:pt x="1680609" y="533399"/>
                  </a:lnTo>
                  <a:close/>
                </a:path>
                <a:path w="3477260" h="2324100">
                  <a:moveTo>
                    <a:pt x="1698840" y="546099"/>
                  </a:moveTo>
                  <a:lnTo>
                    <a:pt x="1700498" y="533399"/>
                  </a:lnTo>
                  <a:lnTo>
                    <a:pt x="1700291" y="520699"/>
                  </a:lnTo>
                  <a:lnTo>
                    <a:pt x="1713757" y="520699"/>
                  </a:lnTo>
                  <a:lnTo>
                    <a:pt x="1715415" y="533399"/>
                  </a:lnTo>
                  <a:lnTo>
                    <a:pt x="1702155" y="533399"/>
                  </a:lnTo>
                  <a:lnTo>
                    <a:pt x="1698840" y="546099"/>
                  </a:lnTo>
                  <a:close/>
                </a:path>
                <a:path w="3477260" h="2324100">
                  <a:moveTo>
                    <a:pt x="1753276" y="533399"/>
                  </a:moveTo>
                  <a:lnTo>
                    <a:pt x="1734682" y="533399"/>
                  </a:lnTo>
                  <a:lnTo>
                    <a:pt x="1737401" y="520699"/>
                  </a:lnTo>
                  <a:lnTo>
                    <a:pt x="1748563" y="520699"/>
                  </a:lnTo>
                  <a:lnTo>
                    <a:pt x="1753276" y="533399"/>
                  </a:lnTo>
                  <a:close/>
                </a:path>
                <a:path w="3477260" h="2324100">
                  <a:moveTo>
                    <a:pt x="1796627" y="533399"/>
                  </a:moveTo>
                  <a:lnTo>
                    <a:pt x="1791655" y="533399"/>
                  </a:lnTo>
                  <a:lnTo>
                    <a:pt x="1788159" y="520699"/>
                  </a:lnTo>
                  <a:lnTo>
                    <a:pt x="1799942" y="520699"/>
                  </a:lnTo>
                  <a:lnTo>
                    <a:pt x="1796627" y="533399"/>
                  </a:lnTo>
                  <a:close/>
                </a:path>
                <a:path w="3477260" h="2324100">
                  <a:moveTo>
                    <a:pt x="1867559" y="533399"/>
                  </a:moveTo>
                  <a:lnTo>
                    <a:pt x="1839720" y="533399"/>
                  </a:lnTo>
                  <a:lnTo>
                    <a:pt x="1846350" y="520699"/>
                  </a:lnTo>
                  <a:lnTo>
                    <a:pt x="1859609" y="520699"/>
                  </a:lnTo>
                  <a:lnTo>
                    <a:pt x="1867559" y="533399"/>
                  </a:lnTo>
                  <a:close/>
                </a:path>
                <a:path w="3477260" h="2324100">
                  <a:moveTo>
                    <a:pt x="1891514" y="533399"/>
                  </a:moveTo>
                  <a:lnTo>
                    <a:pt x="1872868" y="533399"/>
                  </a:lnTo>
                  <a:lnTo>
                    <a:pt x="1874525" y="520699"/>
                  </a:lnTo>
                  <a:lnTo>
                    <a:pt x="1888614" y="520699"/>
                  </a:lnTo>
                  <a:lnTo>
                    <a:pt x="1891514" y="533399"/>
                  </a:lnTo>
                  <a:close/>
                </a:path>
                <a:path w="3477260" h="2324100">
                  <a:moveTo>
                    <a:pt x="1952708" y="533399"/>
                  </a:moveTo>
                  <a:lnTo>
                    <a:pt x="1936057" y="533399"/>
                  </a:lnTo>
                  <a:lnTo>
                    <a:pt x="1940122" y="520699"/>
                  </a:lnTo>
                  <a:lnTo>
                    <a:pt x="1947451" y="520699"/>
                  </a:lnTo>
                  <a:lnTo>
                    <a:pt x="1952708" y="533399"/>
                  </a:lnTo>
                  <a:close/>
                </a:path>
                <a:path w="3477260" h="2324100">
                  <a:moveTo>
                    <a:pt x="2012090" y="546099"/>
                  </a:moveTo>
                  <a:lnTo>
                    <a:pt x="2005460" y="546099"/>
                  </a:lnTo>
                  <a:lnTo>
                    <a:pt x="1998831" y="533399"/>
                  </a:lnTo>
                  <a:lnTo>
                    <a:pt x="2005460" y="520699"/>
                  </a:lnTo>
                  <a:lnTo>
                    <a:pt x="2003803" y="533399"/>
                  </a:lnTo>
                  <a:lnTo>
                    <a:pt x="2022035" y="533399"/>
                  </a:lnTo>
                  <a:lnTo>
                    <a:pt x="2012090" y="546099"/>
                  </a:lnTo>
                  <a:close/>
                </a:path>
                <a:path w="3477260" h="2324100">
                  <a:moveTo>
                    <a:pt x="2031150" y="533399"/>
                  </a:moveTo>
                  <a:lnTo>
                    <a:pt x="2003803" y="533399"/>
                  </a:lnTo>
                  <a:lnTo>
                    <a:pt x="2010433" y="520699"/>
                  </a:lnTo>
                  <a:lnTo>
                    <a:pt x="2031979" y="520699"/>
                  </a:lnTo>
                  <a:lnTo>
                    <a:pt x="2031150" y="533399"/>
                  </a:lnTo>
                  <a:close/>
                </a:path>
                <a:path w="3477260" h="2324100">
                  <a:moveTo>
                    <a:pt x="2043581" y="533399"/>
                  </a:moveTo>
                  <a:lnTo>
                    <a:pt x="2040266" y="520699"/>
                  </a:lnTo>
                  <a:lnTo>
                    <a:pt x="2042476" y="524933"/>
                  </a:lnTo>
                  <a:lnTo>
                    <a:pt x="2043581" y="533399"/>
                  </a:lnTo>
                  <a:close/>
                </a:path>
                <a:path w="3477260" h="2324100">
                  <a:moveTo>
                    <a:pt x="2083358" y="546099"/>
                  </a:moveTo>
                  <a:lnTo>
                    <a:pt x="2077066" y="533399"/>
                  </a:lnTo>
                  <a:lnTo>
                    <a:pt x="2063262" y="533399"/>
                  </a:lnTo>
                  <a:lnTo>
                    <a:pt x="2063547" y="520699"/>
                  </a:lnTo>
                  <a:lnTo>
                    <a:pt x="2088564" y="520699"/>
                  </a:lnTo>
                  <a:lnTo>
                    <a:pt x="2094960" y="533399"/>
                  </a:lnTo>
                  <a:lnTo>
                    <a:pt x="2083358" y="546099"/>
                  </a:lnTo>
                  <a:close/>
                </a:path>
                <a:path w="3477260" h="2324100">
                  <a:moveTo>
                    <a:pt x="2137406" y="546099"/>
                  </a:moveTo>
                  <a:lnTo>
                    <a:pt x="2119821" y="546099"/>
                  </a:lnTo>
                  <a:lnTo>
                    <a:pt x="2118060" y="533399"/>
                  </a:lnTo>
                  <a:lnTo>
                    <a:pt x="2100554" y="533399"/>
                  </a:lnTo>
                  <a:lnTo>
                    <a:pt x="2099933" y="520699"/>
                  </a:lnTo>
                  <a:lnTo>
                    <a:pt x="2131889" y="520699"/>
                  </a:lnTo>
                  <a:lnTo>
                    <a:pt x="2134738" y="533399"/>
                  </a:lnTo>
                  <a:lnTo>
                    <a:pt x="2137406" y="546099"/>
                  </a:lnTo>
                  <a:close/>
                </a:path>
                <a:path w="3477260" h="2324100">
                  <a:moveTo>
                    <a:pt x="2159600" y="546099"/>
                  </a:moveTo>
                  <a:lnTo>
                    <a:pt x="2153177" y="546099"/>
                  </a:lnTo>
                  <a:lnTo>
                    <a:pt x="2147998" y="533399"/>
                  </a:lnTo>
                  <a:lnTo>
                    <a:pt x="2152970" y="520699"/>
                  </a:lnTo>
                  <a:lnTo>
                    <a:pt x="2197539" y="520699"/>
                  </a:lnTo>
                  <a:lnTo>
                    <a:pt x="2201035" y="533399"/>
                  </a:lnTo>
                  <a:lnTo>
                    <a:pt x="2164779" y="533399"/>
                  </a:lnTo>
                  <a:lnTo>
                    <a:pt x="2159600" y="546099"/>
                  </a:lnTo>
                  <a:close/>
                </a:path>
                <a:path w="3477260" h="2324100">
                  <a:moveTo>
                    <a:pt x="2220923" y="533399"/>
                  </a:moveTo>
                  <a:lnTo>
                    <a:pt x="2209322" y="533399"/>
                  </a:lnTo>
                  <a:lnTo>
                    <a:pt x="2212637" y="520699"/>
                  </a:lnTo>
                  <a:lnTo>
                    <a:pt x="2214294" y="520699"/>
                  </a:lnTo>
                  <a:lnTo>
                    <a:pt x="2220923" y="533399"/>
                  </a:lnTo>
                  <a:close/>
                </a:path>
                <a:path w="3477260" h="2324100">
                  <a:moveTo>
                    <a:pt x="2228123" y="533399"/>
                  </a:moveTo>
                  <a:lnTo>
                    <a:pt x="2225197" y="533399"/>
                  </a:lnTo>
                  <a:lnTo>
                    <a:pt x="2217609" y="520699"/>
                  </a:lnTo>
                  <a:lnTo>
                    <a:pt x="2230868" y="520699"/>
                  </a:lnTo>
                  <a:lnTo>
                    <a:pt x="2231580" y="523426"/>
                  </a:lnTo>
                  <a:lnTo>
                    <a:pt x="2228123" y="533399"/>
                  </a:lnTo>
                  <a:close/>
                </a:path>
                <a:path w="3477260" h="2324100">
                  <a:moveTo>
                    <a:pt x="2232147" y="521789"/>
                  </a:moveTo>
                  <a:lnTo>
                    <a:pt x="2230868" y="520699"/>
                  </a:lnTo>
                  <a:lnTo>
                    <a:pt x="2232525" y="520699"/>
                  </a:lnTo>
                  <a:lnTo>
                    <a:pt x="2232147" y="521789"/>
                  </a:lnTo>
                  <a:close/>
                </a:path>
                <a:path w="3477260" h="2324100">
                  <a:moveTo>
                    <a:pt x="2261012" y="533399"/>
                  </a:moveTo>
                  <a:lnTo>
                    <a:pt x="2254900" y="520699"/>
                  </a:lnTo>
                  <a:lnTo>
                    <a:pt x="2268988" y="520699"/>
                  </a:lnTo>
                  <a:lnTo>
                    <a:pt x="2261012" y="533399"/>
                  </a:lnTo>
                  <a:close/>
                </a:path>
                <a:path w="3477260" h="2324100">
                  <a:moveTo>
                    <a:pt x="2283905" y="533399"/>
                  </a:moveTo>
                  <a:lnTo>
                    <a:pt x="2277275" y="533399"/>
                  </a:lnTo>
                  <a:lnTo>
                    <a:pt x="2277275" y="520699"/>
                  </a:lnTo>
                  <a:lnTo>
                    <a:pt x="2283905" y="533399"/>
                  </a:lnTo>
                  <a:close/>
                </a:path>
                <a:path w="3477260" h="2324100">
                  <a:moveTo>
                    <a:pt x="2302136" y="533399"/>
                  </a:moveTo>
                  <a:lnTo>
                    <a:pt x="2283905" y="533399"/>
                  </a:lnTo>
                  <a:lnTo>
                    <a:pt x="2285562" y="520699"/>
                  </a:lnTo>
                  <a:lnTo>
                    <a:pt x="2303793" y="520699"/>
                  </a:lnTo>
                  <a:lnTo>
                    <a:pt x="2302136" y="533399"/>
                  </a:lnTo>
                  <a:close/>
                </a:path>
                <a:path w="3477260" h="2324100">
                  <a:moveTo>
                    <a:pt x="2320368" y="533399"/>
                  </a:moveTo>
                  <a:lnTo>
                    <a:pt x="2310423" y="533399"/>
                  </a:lnTo>
                  <a:lnTo>
                    <a:pt x="2303793" y="520699"/>
                  </a:lnTo>
                  <a:lnTo>
                    <a:pt x="2317053" y="520699"/>
                  </a:lnTo>
                  <a:lnTo>
                    <a:pt x="2320368" y="533399"/>
                  </a:lnTo>
                  <a:close/>
                </a:path>
                <a:path w="3477260" h="2324100">
                  <a:moveTo>
                    <a:pt x="2335284" y="546099"/>
                  </a:moveTo>
                  <a:lnTo>
                    <a:pt x="2323682" y="546099"/>
                  </a:lnTo>
                  <a:lnTo>
                    <a:pt x="2320368" y="533399"/>
                  </a:lnTo>
                  <a:lnTo>
                    <a:pt x="2331969" y="533399"/>
                  </a:lnTo>
                  <a:lnTo>
                    <a:pt x="2335284" y="520699"/>
                  </a:lnTo>
                  <a:lnTo>
                    <a:pt x="2335284" y="546099"/>
                  </a:lnTo>
                  <a:close/>
                </a:path>
                <a:path w="3477260" h="2324100">
                  <a:moveTo>
                    <a:pt x="2396608" y="533399"/>
                  </a:moveTo>
                  <a:lnTo>
                    <a:pt x="2381692" y="533399"/>
                  </a:lnTo>
                  <a:lnTo>
                    <a:pt x="2376719" y="520699"/>
                  </a:lnTo>
                  <a:lnTo>
                    <a:pt x="2396608" y="520699"/>
                  </a:lnTo>
                  <a:lnTo>
                    <a:pt x="2396608" y="533399"/>
                  </a:lnTo>
                  <a:close/>
                </a:path>
                <a:path w="3477260" h="2324100">
                  <a:moveTo>
                    <a:pt x="2419812" y="533399"/>
                  </a:moveTo>
                  <a:lnTo>
                    <a:pt x="2405310" y="533399"/>
                  </a:lnTo>
                  <a:lnTo>
                    <a:pt x="2402098" y="520699"/>
                  </a:lnTo>
                  <a:lnTo>
                    <a:pt x="2418154" y="520699"/>
                  </a:lnTo>
                  <a:lnTo>
                    <a:pt x="2419812" y="533399"/>
                  </a:lnTo>
                  <a:close/>
                </a:path>
                <a:path w="3477260" h="2324100">
                  <a:moveTo>
                    <a:pt x="2457207" y="533399"/>
                  </a:moveTo>
                  <a:lnTo>
                    <a:pt x="2441358" y="533399"/>
                  </a:lnTo>
                  <a:lnTo>
                    <a:pt x="2439002" y="520699"/>
                  </a:lnTo>
                  <a:lnTo>
                    <a:pt x="2454618" y="520699"/>
                  </a:lnTo>
                  <a:lnTo>
                    <a:pt x="2457207" y="533399"/>
                  </a:lnTo>
                  <a:close/>
                </a:path>
                <a:path w="3477260" h="2324100">
                  <a:moveTo>
                    <a:pt x="2492039" y="533399"/>
                  </a:moveTo>
                  <a:lnTo>
                    <a:pt x="2479038" y="533399"/>
                  </a:lnTo>
                  <a:lnTo>
                    <a:pt x="2477821" y="520699"/>
                  </a:lnTo>
                  <a:lnTo>
                    <a:pt x="2496053" y="520699"/>
                  </a:lnTo>
                  <a:lnTo>
                    <a:pt x="2492039" y="533399"/>
                  </a:lnTo>
                  <a:close/>
                </a:path>
                <a:path w="3477260" h="2324100">
                  <a:moveTo>
                    <a:pt x="2554062" y="533399"/>
                  </a:moveTo>
                  <a:lnTo>
                    <a:pt x="2522571" y="533399"/>
                  </a:lnTo>
                  <a:lnTo>
                    <a:pt x="2524229" y="520699"/>
                  </a:lnTo>
                  <a:lnTo>
                    <a:pt x="2543858" y="520699"/>
                  </a:lnTo>
                  <a:lnTo>
                    <a:pt x="2554062" y="533399"/>
                  </a:lnTo>
                  <a:close/>
                </a:path>
                <a:path w="3477260" h="2324100">
                  <a:moveTo>
                    <a:pt x="2570636" y="533399"/>
                  </a:moveTo>
                  <a:lnTo>
                    <a:pt x="2554062" y="533399"/>
                  </a:lnTo>
                  <a:lnTo>
                    <a:pt x="2560691" y="520699"/>
                  </a:lnTo>
                  <a:lnTo>
                    <a:pt x="2567321" y="520699"/>
                  </a:lnTo>
                  <a:lnTo>
                    <a:pt x="2570636" y="533399"/>
                  </a:lnTo>
                  <a:close/>
                </a:path>
                <a:path w="3477260" h="2324100">
                  <a:moveTo>
                    <a:pt x="2598812" y="546099"/>
                  </a:moveTo>
                  <a:lnTo>
                    <a:pt x="2585552" y="546099"/>
                  </a:lnTo>
                  <a:lnTo>
                    <a:pt x="2582237" y="533399"/>
                  </a:lnTo>
                  <a:lnTo>
                    <a:pt x="2587210" y="520699"/>
                  </a:lnTo>
                  <a:lnTo>
                    <a:pt x="2603499" y="520699"/>
                  </a:lnTo>
                  <a:lnTo>
                    <a:pt x="2597154" y="533399"/>
                  </a:lnTo>
                  <a:lnTo>
                    <a:pt x="2600469" y="533399"/>
                  </a:lnTo>
                  <a:lnTo>
                    <a:pt x="2598812" y="546099"/>
                  </a:lnTo>
                  <a:close/>
                </a:path>
                <a:path w="3477260" h="2324100">
                  <a:moveTo>
                    <a:pt x="2630521" y="532706"/>
                  </a:moveTo>
                  <a:lnTo>
                    <a:pt x="2625330" y="520699"/>
                  </a:lnTo>
                  <a:lnTo>
                    <a:pt x="2636932" y="520699"/>
                  </a:lnTo>
                  <a:lnTo>
                    <a:pt x="2633453" y="527929"/>
                  </a:lnTo>
                  <a:lnTo>
                    <a:pt x="2630521" y="532706"/>
                  </a:lnTo>
                  <a:close/>
                </a:path>
                <a:path w="3477260" h="2324100">
                  <a:moveTo>
                    <a:pt x="2645219" y="533399"/>
                  </a:moveTo>
                  <a:lnTo>
                    <a:pt x="2630820" y="533399"/>
                  </a:lnTo>
                  <a:lnTo>
                    <a:pt x="2633453" y="527929"/>
                  </a:lnTo>
                  <a:lnTo>
                    <a:pt x="2637890" y="520699"/>
                  </a:lnTo>
                  <a:lnTo>
                    <a:pt x="2645219" y="533399"/>
                  </a:lnTo>
                  <a:close/>
                </a:path>
                <a:path w="3477260" h="2324100">
                  <a:moveTo>
                    <a:pt x="2719233" y="533399"/>
                  </a:moveTo>
                  <a:lnTo>
                    <a:pt x="2704549" y="533399"/>
                  </a:lnTo>
                  <a:lnTo>
                    <a:pt x="2713173" y="520699"/>
                  </a:lnTo>
                  <a:lnTo>
                    <a:pt x="2719233" y="533399"/>
                  </a:lnTo>
                  <a:close/>
                </a:path>
                <a:path w="3477260" h="2324100">
                  <a:moveTo>
                    <a:pt x="2785684" y="533399"/>
                  </a:moveTo>
                  <a:lnTo>
                    <a:pt x="2772839" y="533399"/>
                  </a:lnTo>
                  <a:lnTo>
                    <a:pt x="2767841" y="520699"/>
                  </a:lnTo>
                  <a:lnTo>
                    <a:pt x="2786358" y="520699"/>
                  </a:lnTo>
                  <a:lnTo>
                    <a:pt x="2785684" y="533399"/>
                  </a:lnTo>
                  <a:close/>
                </a:path>
                <a:path w="3477260" h="2324100">
                  <a:moveTo>
                    <a:pt x="2809302" y="533399"/>
                  </a:moveTo>
                  <a:lnTo>
                    <a:pt x="2793453" y="533399"/>
                  </a:lnTo>
                  <a:lnTo>
                    <a:pt x="2794386" y="520699"/>
                  </a:lnTo>
                  <a:lnTo>
                    <a:pt x="2811167" y="520699"/>
                  </a:lnTo>
                  <a:lnTo>
                    <a:pt x="2809302" y="533399"/>
                  </a:lnTo>
                  <a:close/>
                </a:path>
                <a:path w="3477260" h="2324100">
                  <a:moveTo>
                    <a:pt x="2850738" y="546099"/>
                  </a:moveTo>
                  <a:lnTo>
                    <a:pt x="2830849" y="546099"/>
                  </a:lnTo>
                  <a:lnTo>
                    <a:pt x="2832506" y="533399"/>
                  </a:lnTo>
                  <a:lnTo>
                    <a:pt x="2834164" y="533399"/>
                  </a:lnTo>
                  <a:lnTo>
                    <a:pt x="2834164" y="520699"/>
                  </a:lnTo>
                  <a:lnTo>
                    <a:pt x="2853431" y="520699"/>
                  </a:lnTo>
                  <a:lnTo>
                    <a:pt x="2852317" y="533399"/>
                  </a:lnTo>
                  <a:lnTo>
                    <a:pt x="2850738" y="546099"/>
                  </a:lnTo>
                  <a:close/>
                </a:path>
                <a:path w="3477260" h="2324100">
                  <a:moveTo>
                    <a:pt x="2888443" y="533399"/>
                  </a:moveTo>
                  <a:lnTo>
                    <a:pt x="2871869" y="533399"/>
                  </a:lnTo>
                  <a:lnTo>
                    <a:pt x="2875857" y="520699"/>
                  </a:lnTo>
                  <a:lnTo>
                    <a:pt x="2883885" y="520699"/>
                  </a:lnTo>
                  <a:lnTo>
                    <a:pt x="2888443" y="533399"/>
                  </a:lnTo>
                  <a:close/>
                </a:path>
                <a:path w="3477260" h="2324100">
                  <a:moveTo>
                    <a:pt x="2912864" y="533399"/>
                  </a:moveTo>
                  <a:lnTo>
                    <a:pt x="2895487" y="533399"/>
                  </a:lnTo>
                  <a:lnTo>
                    <a:pt x="2893830" y="520699"/>
                  </a:lnTo>
                  <a:lnTo>
                    <a:pt x="2913512" y="520699"/>
                  </a:lnTo>
                  <a:lnTo>
                    <a:pt x="2912864" y="533399"/>
                  </a:lnTo>
                  <a:close/>
                </a:path>
                <a:path w="3477260" h="2324100">
                  <a:moveTo>
                    <a:pt x="2978358" y="533399"/>
                  </a:moveTo>
                  <a:lnTo>
                    <a:pt x="2971728" y="520699"/>
                  </a:lnTo>
                  <a:lnTo>
                    <a:pt x="2988302" y="520699"/>
                  </a:lnTo>
                  <a:lnTo>
                    <a:pt x="2978358" y="533399"/>
                  </a:lnTo>
                  <a:close/>
                </a:path>
                <a:path w="3477260" h="2324100">
                  <a:moveTo>
                    <a:pt x="3007777" y="533399"/>
                  </a:moveTo>
                  <a:lnTo>
                    <a:pt x="2991617" y="533399"/>
                  </a:lnTo>
                  <a:lnTo>
                    <a:pt x="2988302" y="520699"/>
                  </a:lnTo>
                  <a:lnTo>
                    <a:pt x="3006378" y="520699"/>
                  </a:lnTo>
                  <a:lnTo>
                    <a:pt x="3007777" y="533399"/>
                  </a:lnTo>
                  <a:close/>
                </a:path>
                <a:path w="3477260" h="2324100">
                  <a:moveTo>
                    <a:pt x="3026733" y="533399"/>
                  </a:moveTo>
                  <a:lnTo>
                    <a:pt x="3009020" y="533399"/>
                  </a:lnTo>
                  <a:lnTo>
                    <a:pt x="3012283" y="520699"/>
                  </a:lnTo>
                  <a:lnTo>
                    <a:pt x="3021450" y="520699"/>
                  </a:lnTo>
                  <a:lnTo>
                    <a:pt x="3026733" y="533399"/>
                  </a:lnTo>
                  <a:close/>
                </a:path>
                <a:path w="3477260" h="2324100">
                  <a:moveTo>
                    <a:pt x="3052475" y="533399"/>
                  </a:moveTo>
                  <a:lnTo>
                    <a:pt x="3034217" y="533399"/>
                  </a:lnTo>
                  <a:lnTo>
                    <a:pt x="3034916" y="520699"/>
                  </a:lnTo>
                  <a:lnTo>
                    <a:pt x="3047969" y="520699"/>
                  </a:lnTo>
                  <a:lnTo>
                    <a:pt x="3052475" y="533399"/>
                  </a:lnTo>
                  <a:close/>
                </a:path>
                <a:path w="3477260" h="2324100">
                  <a:moveTo>
                    <a:pt x="3162330" y="533399"/>
                  </a:moveTo>
                  <a:lnTo>
                    <a:pt x="3145756" y="533399"/>
                  </a:lnTo>
                  <a:lnTo>
                    <a:pt x="3149070" y="520699"/>
                  </a:lnTo>
                  <a:lnTo>
                    <a:pt x="3155700" y="520699"/>
                  </a:lnTo>
                  <a:lnTo>
                    <a:pt x="3162330" y="533399"/>
                  </a:lnTo>
                  <a:close/>
                </a:path>
                <a:path w="3477260" h="2324100">
                  <a:moveTo>
                    <a:pt x="3180561" y="533399"/>
                  </a:moveTo>
                  <a:lnTo>
                    <a:pt x="3170617" y="533399"/>
                  </a:lnTo>
                  <a:lnTo>
                    <a:pt x="3177246" y="520699"/>
                  </a:lnTo>
                  <a:lnTo>
                    <a:pt x="3180561" y="533399"/>
                  </a:lnTo>
                  <a:close/>
                </a:path>
                <a:path w="3477260" h="2324100">
                  <a:moveTo>
                    <a:pt x="3214149" y="533399"/>
                  </a:moveTo>
                  <a:lnTo>
                    <a:pt x="3205422" y="533399"/>
                  </a:lnTo>
                  <a:lnTo>
                    <a:pt x="3200165" y="520699"/>
                  </a:lnTo>
                  <a:lnTo>
                    <a:pt x="3218060" y="520699"/>
                  </a:lnTo>
                  <a:lnTo>
                    <a:pt x="3214149" y="533399"/>
                  </a:lnTo>
                  <a:close/>
                </a:path>
                <a:path w="3477260" h="2324100">
                  <a:moveTo>
                    <a:pt x="3236913" y="533399"/>
                  </a:moveTo>
                  <a:lnTo>
                    <a:pt x="3228626" y="533399"/>
                  </a:lnTo>
                  <a:lnTo>
                    <a:pt x="3230283" y="520699"/>
                  </a:lnTo>
                  <a:lnTo>
                    <a:pt x="3240228" y="520699"/>
                  </a:lnTo>
                  <a:lnTo>
                    <a:pt x="3236913" y="533399"/>
                  </a:lnTo>
                  <a:close/>
                </a:path>
                <a:path w="3477260" h="2324100">
                  <a:moveTo>
                    <a:pt x="2245785" y="533399"/>
                  </a:moveTo>
                  <a:lnTo>
                    <a:pt x="2234183" y="533399"/>
                  </a:lnTo>
                  <a:lnTo>
                    <a:pt x="2231580" y="523426"/>
                  </a:lnTo>
                  <a:lnTo>
                    <a:pt x="2232147" y="521789"/>
                  </a:lnTo>
                  <a:lnTo>
                    <a:pt x="2245785" y="533399"/>
                  </a:lnTo>
                  <a:close/>
                </a:path>
                <a:path w="3477260" h="2324100">
                  <a:moveTo>
                    <a:pt x="1223165" y="546099"/>
                  </a:moveTo>
                  <a:lnTo>
                    <a:pt x="1204933" y="546099"/>
                  </a:lnTo>
                  <a:lnTo>
                    <a:pt x="1201619" y="533399"/>
                  </a:lnTo>
                  <a:lnTo>
                    <a:pt x="1214878" y="533399"/>
                  </a:lnTo>
                  <a:lnTo>
                    <a:pt x="1218286" y="526870"/>
                  </a:lnTo>
                  <a:lnTo>
                    <a:pt x="1222741" y="530151"/>
                  </a:lnTo>
                  <a:lnTo>
                    <a:pt x="1223074" y="532706"/>
                  </a:lnTo>
                  <a:lnTo>
                    <a:pt x="1223165" y="546099"/>
                  </a:lnTo>
                  <a:close/>
                </a:path>
                <a:path w="3477260" h="2324100">
                  <a:moveTo>
                    <a:pt x="2630820" y="533399"/>
                  </a:moveTo>
                  <a:lnTo>
                    <a:pt x="2630095" y="533399"/>
                  </a:lnTo>
                  <a:lnTo>
                    <a:pt x="2630521" y="532706"/>
                  </a:lnTo>
                  <a:lnTo>
                    <a:pt x="2630820" y="533399"/>
                  </a:lnTo>
                  <a:close/>
                </a:path>
                <a:path w="3477260" h="2324100">
                  <a:moveTo>
                    <a:pt x="1078971" y="546099"/>
                  </a:moveTo>
                  <a:lnTo>
                    <a:pt x="1015367" y="546099"/>
                  </a:lnTo>
                  <a:lnTo>
                    <a:pt x="1019019" y="533399"/>
                  </a:lnTo>
                  <a:lnTo>
                    <a:pt x="1080628" y="533399"/>
                  </a:lnTo>
                  <a:lnTo>
                    <a:pt x="1078971" y="546099"/>
                  </a:lnTo>
                  <a:close/>
                </a:path>
                <a:path w="3477260" h="2324100">
                  <a:moveTo>
                    <a:pt x="1085600" y="546099"/>
                  </a:moveTo>
                  <a:lnTo>
                    <a:pt x="1082285" y="533399"/>
                  </a:lnTo>
                  <a:lnTo>
                    <a:pt x="1095545" y="533399"/>
                  </a:lnTo>
                  <a:lnTo>
                    <a:pt x="1085600" y="546099"/>
                  </a:lnTo>
                  <a:close/>
                </a:path>
                <a:path w="3477260" h="2324100">
                  <a:moveTo>
                    <a:pt x="1113129" y="546099"/>
                  </a:moveTo>
                  <a:lnTo>
                    <a:pt x="1097202" y="546099"/>
                  </a:lnTo>
                  <a:lnTo>
                    <a:pt x="1095545" y="533399"/>
                  </a:lnTo>
                  <a:lnTo>
                    <a:pt x="1112326" y="533399"/>
                  </a:lnTo>
                  <a:lnTo>
                    <a:pt x="1113129" y="546099"/>
                  </a:lnTo>
                  <a:close/>
                </a:path>
                <a:path w="3477260" h="2324100">
                  <a:moveTo>
                    <a:pt x="1132008" y="546099"/>
                  </a:moveTo>
                  <a:lnTo>
                    <a:pt x="1122063" y="546099"/>
                  </a:lnTo>
                  <a:lnTo>
                    <a:pt x="1113776" y="533399"/>
                  </a:lnTo>
                  <a:lnTo>
                    <a:pt x="1140295" y="533399"/>
                  </a:lnTo>
                  <a:lnTo>
                    <a:pt x="1132008" y="546099"/>
                  </a:lnTo>
                  <a:close/>
                </a:path>
                <a:path w="3477260" h="2324100">
                  <a:moveTo>
                    <a:pt x="1191674" y="546099"/>
                  </a:moveTo>
                  <a:lnTo>
                    <a:pt x="1161841" y="546099"/>
                  </a:lnTo>
                  <a:lnTo>
                    <a:pt x="1161841" y="533399"/>
                  </a:lnTo>
                  <a:lnTo>
                    <a:pt x="1193332" y="533399"/>
                  </a:lnTo>
                  <a:lnTo>
                    <a:pt x="1191674" y="546099"/>
                  </a:lnTo>
                  <a:close/>
                </a:path>
                <a:path w="3477260" h="2324100">
                  <a:moveTo>
                    <a:pt x="1246343" y="558799"/>
                  </a:moveTo>
                  <a:lnTo>
                    <a:pt x="1228396" y="558799"/>
                  </a:lnTo>
                  <a:lnTo>
                    <a:pt x="1226894" y="546099"/>
                  </a:lnTo>
                  <a:lnTo>
                    <a:pt x="1229795" y="546099"/>
                  </a:lnTo>
                  <a:lnTo>
                    <a:pt x="1238004" y="533399"/>
                  </a:lnTo>
                  <a:lnTo>
                    <a:pt x="1243261" y="546099"/>
                  </a:lnTo>
                  <a:lnTo>
                    <a:pt x="1246343" y="558799"/>
                  </a:lnTo>
                  <a:close/>
                </a:path>
                <a:path w="3477260" h="2324100">
                  <a:moveTo>
                    <a:pt x="1248026" y="546099"/>
                  </a:moveTo>
                  <a:lnTo>
                    <a:pt x="1243054" y="533399"/>
                  </a:lnTo>
                  <a:lnTo>
                    <a:pt x="1252998" y="533399"/>
                  </a:lnTo>
                  <a:lnTo>
                    <a:pt x="1248026" y="546099"/>
                  </a:lnTo>
                  <a:close/>
                </a:path>
                <a:path w="3477260" h="2324100">
                  <a:moveTo>
                    <a:pt x="1298732" y="546099"/>
                  </a:moveTo>
                  <a:lnTo>
                    <a:pt x="1257349" y="546099"/>
                  </a:lnTo>
                  <a:lnTo>
                    <a:pt x="1257970" y="533399"/>
                  </a:lnTo>
                  <a:lnTo>
                    <a:pt x="1296091" y="533399"/>
                  </a:lnTo>
                  <a:lnTo>
                    <a:pt x="1298448" y="542430"/>
                  </a:lnTo>
                  <a:lnTo>
                    <a:pt x="1298732" y="546099"/>
                  </a:lnTo>
                  <a:close/>
                </a:path>
                <a:path w="3477260" h="2324100">
                  <a:moveTo>
                    <a:pt x="1314322" y="546099"/>
                  </a:moveTo>
                  <a:lnTo>
                    <a:pt x="1299406" y="546099"/>
                  </a:lnTo>
                  <a:lnTo>
                    <a:pt x="1298448" y="542430"/>
                  </a:lnTo>
                  <a:lnTo>
                    <a:pt x="1297748" y="533399"/>
                  </a:lnTo>
                  <a:lnTo>
                    <a:pt x="1315980" y="533399"/>
                  </a:lnTo>
                  <a:lnTo>
                    <a:pt x="1314322" y="546099"/>
                  </a:lnTo>
                  <a:close/>
                </a:path>
                <a:path w="3477260" h="2324100">
                  <a:moveTo>
                    <a:pt x="1377304" y="546099"/>
                  </a:moveTo>
                  <a:lnTo>
                    <a:pt x="1321081" y="546099"/>
                  </a:lnTo>
                  <a:lnTo>
                    <a:pt x="1315980" y="533399"/>
                  </a:lnTo>
                  <a:lnTo>
                    <a:pt x="1373989" y="533399"/>
                  </a:lnTo>
                  <a:lnTo>
                    <a:pt x="1377304" y="546099"/>
                  </a:lnTo>
                  <a:close/>
                </a:path>
                <a:path w="3477260" h="2324100">
                  <a:moveTo>
                    <a:pt x="1401440" y="546099"/>
                  </a:moveTo>
                  <a:lnTo>
                    <a:pt x="1380619" y="546099"/>
                  </a:lnTo>
                  <a:lnTo>
                    <a:pt x="1378961" y="533399"/>
                  </a:lnTo>
                  <a:lnTo>
                    <a:pt x="1397193" y="533399"/>
                  </a:lnTo>
                  <a:lnTo>
                    <a:pt x="1401440" y="546099"/>
                  </a:lnTo>
                  <a:close/>
                </a:path>
                <a:path w="3477260" h="2324100">
                  <a:moveTo>
                    <a:pt x="1431998" y="546099"/>
                  </a:moveTo>
                  <a:lnTo>
                    <a:pt x="1417081" y="546099"/>
                  </a:lnTo>
                  <a:lnTo>
                    <a:pt x="1420396" y="533399"/>
                  </a:lnTo>
                  <a:lnTo>
                    <a:pt x="1426197" y="533399"/>
                  </a:lnTo>
                  <a:lnTo>
                    <a:pt x="1431998" y="546099"/>
                  </a:lnTo>
                  <a:close/>
                </a:path>
                <a:path w="3477260" h="2324100">
                  <a:moveTo>
                    <a:pt x="1460588" y="546099"/>
                  </a:moveTo>
                  <a:lnTo>
                    <a:pt x="1448572" y="546099"/>
                  </a:lnTo>
                  <a:lnTo>
                    <a:pt x="1445257" y="533399"/>
                  </a:lnTo>
                  <a:lnTo>
                    <a:pt x="1463489" y="533399"/>
                  </a:lnTo>
                  <a:lnTo>
                    <a:pt x="1460588" y="546099"/>
                  </a:lnTo>
                  <a:close/>
                </a:path>
                <a:path w="3477260" h="2324100">
                  <a:moveTo>
                    <a:pt x="1498294" y="546099"/>
                  </a:moveTo>
                  <a:lnTo>
                    <a:pt x="1470377" y="546099"/>
                  </a:lnTo>
                  <a:lnTo>
                    <a:pt x="1467632" y="533399"/>
                  </a:lnTo>
                  <a:lnTo>
                    <a:pt x="1494824" y="533399"/>
                  </a:lnTo>
                  <a:lnTo>
                    <a:pt x="1498294" y="546099"/>
                  </a:lnTo>
                  <a:close/>
                </a:path>
                <a:path w="3477260" h="2324100">
                  <a:moveTo>
                    <a:pt x="1526159" y="546099"/>
                  </a:moveTo>
                  <a:lnTo>
                    <a:pt x="1507928" y="546099"/>
                  </a:lnTo>
                  <a:lnTo>
                    <a:pt x="1509896" y="533399"/>
                  </a:lnTo>
                  <a:lnTo>
                    <a:pt x="1524813" y="533399"/>
                  </a:lnTo>
                  <a:lnTo>
                    <a:pt x="1526159" y="546099"/>
                  </a:lnTo>
                  <a:close/>
                </a:path>
                <a:path w="3477260" h="2324100">
                  <a:moveTo>
                    <a:pt x="1536414" y="546099"/>
                  </a:moveTo>
                  <a:lnTo>
                    <a:pt x="1531442" y="546099"/>
                  </a:lnTo>
                  <a:lnTo>
                    <a:pt x="1524813" y="533399"/>
                  </a:lnTo>
                  <a:lnTo>
                    <a:pt x="1543044" y="533399"/>
                  </a:lnTo>
                  <a:lnTo>
                    <a:pt x="1536414" y="546099"/>
                  </a:lnTo>
                  <a:close/>
                </a:path>
                <a:path w="3477260" h="2324100">
                  <a:moveTo>
                    <a:pt x="1589244" y="546099"/>
                  </a:moveTo>
                  <a:lnTo>
                    <a:pt x="1546074" y="546099"/>
                  </a:lnTo>
                  <a:lnTo>
                    <a:pt x="1543044" y="533399"/>
                  </a:lnTo>
                  <a:lnTo>
                    <a:pt x="1584868" y="533399"/>
                  </a:lnTo>
                  <a:lnTo>
                    <a:pt x="1589244" y="546099"/>
                  </a:lnTo>
                  <a:close/>
                </a:path>
                <a:path w="3477260" h="2324100">
                  <a:moveTo>
                    <a:pt x="1638915" y="558799"/>
                  </a:moveTo>
                  <a:lnTo>
                    <a:pt x="1617628" y="558799"/>
                  </a:lnTo>
                  <a:lnTo>
                    <a:pt x="1617628" y="546099"/>
                  </a:lnTo>
                  <a:lnTo>
                    <a:pt x="1597739" y="546099"/>
                  </a:lnTo>
                  <a:lnTo>
                    <a:pt x="1599396" y="533399"/>
                  </a:lnTo>
                  <a:lnTo>
                    <a:pt x="1629230" y="533399"/>
                  </a:lnTo>
                  <a:lnTo>
                    <a:pt x="1634367" y="546543"/>
                  </a:lnTo>
                  <a:lnTo>
                    <a:pt x="1638915" y="558799"/>
                  </a:lnTo>
                  <a:close/>
                </a:path>
                <a:path w="3477260" h="2324100">
                  <a:moveTo>
                    <a:pt x="1655748" y="546099"/>
                  </a:moveTo>
                  <a:lnTo>
                    <a:pt x="1647461" y="546099"/>
                  </a:lnTo>
                  <a:lnTo>
                    <a:pt x="1639174" y="533399"/>
                  </a:lnTo>
                  <a:lnTo>
                    <a:pt x="1659063" y="533399"/>
                  </a:lnTo>
                  <a:lnTo>
                    <a:pt x="1655748" y="546099"/>
                  </a:lnTo>
                  <a:close/>
                </a:path>
                <a:path w="3477260" h="2324100">
                  <a:moveTo>
                    <a:pt x="1693868" y="546099"/>
                  </a:moveTo>
                  <a:lnTo>
                    <a:pt x="1675637" y="546099"/>
                  </a:lnTo>
                  <a:lnTo>
                    <a:pt x="1673979" y="533399"/>
                  </a:lnTo>
                  <a:lnTo>
                    <a:pt x="1693868" y="533399"/>
                  </a:lnTo>
                  <a:lnTo>
                    <a:pt x="1693868" y="546099"/>
                  </a:lnTo>
                  <a:close/>
                </a:path>
                <a:path w="3477260" h="2324100">
                  <a:moveTo>
                    <a:pt x="1736961" y="546099"/>
                  </a:moveTo>
                  <a:lnTo>
                    <a:pt x="1702155" y="546099"/>
                  </a:lnTo>
                  <a:lnTo>
                    <a:pt x="1702155" y="533399"/>
                  </a:lnTo>
                  <a:lnTo>
                    <a:pt x="1743590" y="533399"/>
                  </a:lnTo>
                  <a:lnTo>
                    <a:pt x="1736961" y="546099"/>
                  </a:lnTo>
                  <a:close/>
                </a:path>
                <a:path w="3477260" h="2324100">
                  <a:moveTo>
                    <a:pt x="1742643" y="540657"/>
                  </a:moveTo>
                  <a:lnTo>
                    <a:pt x="1743590" y="533399"/>
                  </a:lnTo>
                  <a:lnTo>
                    <a:pt x="1750220" y="533399"/>
                  </a:lnTo>
                  <a:lnTo>
                    <a:pt x="1742643" y="540657"/>
                  </a:lnTo>
                  <a:close/>
                </a:path>
                <a:path w="3477260" h="2324100">
                  <a:moveTo>
                    <a:pt x="1773320" y="546099"/>
                  </a:moveTo>
                  <a:lnTo>
                    <a:pt x="1745248" y="546099"/>
                  </a:lnTo>
                  <a:lnTo>
                    <a:pt x="1750220" y="533399"/>
                  </a:lnTo>
                  <a:lnTo>
                    <a:pt x="1766794" y="533399"/>
                  </a:lnTo>
                  <a:lnTo>
                    <a:pt x="1773320" y="546099"/>
                  </a:lnTo>
                  <a:close/>
                </a:path>
                <a:path w="3477260" h="2324100">
                  <a:moveTo>
                    <a:pt x="1813201" y="546099"/>
                  </a:moveTo>
                  <a:lnTo>
                    <a:pt x="1780364" y="546099"/>
                  </a:lnTo>
                  <a:lnTo>
                    <a:pt x="1776738" y="533399"/>
                  </a:lnTo>
                  <a:lnTo>
                    <a:pt x="1809886" y="533399"/>
                  </a:lnTo>
                  <a:lnTo>
                    <a:pt x="1813201" y="546099"/>
                  </a:lnTo>
                  <a:close/>
                </a:path>
                <a:path w="3477260" h="2324100">
                  <a:moveTo>
                    <a:pt x="1867300" y="546099"/>
                  </a:moveTo>
                  <a:lnTo>
                    <a:pt x="1841377" y="546099"/>
                  </a:lnTo>
                  <a:lnTo>
                    <a:pt x="1838062" y="533399"/>
                  </a:lnTo>
                  <a:lnTo>
                    <a:pt x="1869553" y="533399"/>
                  </a:lnTo>
                  <a:lnTo>
                    <a:pt x="1869126" y="536677"/>
                  </a:lnTo>
                  <a:lnTo>
                    <a:pt x="1867300" y="546099"/>
                  </a:lnTo>
                  <a:close/>
                </a:path>
                <a:path w="3477260" h="2324100">
                  <a:moveTo>
                    <a:pt x="1869126" y="536677"/>
                  </a:moveTo>
                  <a:lnTo>
                    <a:pt x="1869553" y="533399"/>
                  </a:lnTo>
                  <a:lnTo>
                    <a:pt x="1869760" y="533399"/>
                  </a:lnTo>
                  <a:lnTo>
                    <a:pt x="1869126" y="536677"/>
                  </a:lnTo>
                  <a:close/>
                </a:path>
                <a:path w="3477260" h="2324100">
                  <a:moveTo>
                    <a:pt x="1882813" y="558799"/>
                  </a:moveTo>
                  <a:lnTo>
                    <a:pt x="1865617" y="558799"/>
                  </a:lnTo>
                  <a:lnTo>
                    <a:pt x="1866368" y="546099"/>
                  </a:lnTo>
                  <a:lnTo>
                    <a:pt x="1867896" y="546099"/>
                  </a:lnTo>
                  <a:lnTo>
                    <a:pt x="1877840" y="533399"/>
                  </a:lnTo>
                  <a:lnTo>
                    <a:pt x="1881155" y="533399"/>
                  </a:lnTo>
                  <a:lnTo>
                    <a:pt x="1886956" y="548216"/>
                  </a:lnTo>
                  <a:lnTo>
                    <a:pt x="1882813" y="558799"/>
                  </a:lnTo>
                  <a:close/>
                </a:path>
                <a:path w="3477260" h="2324100">
                  <a:moveTo>
                    <a:pt x="1902701" y="546099"/>
                  </a:moveTo>
                  <a:lnTo>
                    <a:pt x="1891099" y="546099"/>
                  </a:lnTo>
                  <a:lnTo>
                    <a:pt x="1897729" y="533399"/>
                  </a:lnTo>
                  <a:lnTo>
                    <a:pt x="1902701" y="546099"/>
                  </a:lnTo>
                  <a:close/>
                </a:path>
                <a:path w="3477260" h="2324100">
                  <a:moveTo>
                    <a:pt x="1934192" y="546099"/>
                  </a:moveTo>
                  <a:lnTo>
                    <a:pt x="1907673" y="546099"/>
                  </a:lnTo>
                  <a:lnTo>
                    <a:pt x="1905239" y="533399"/>
                  </a:lnTo>
                  <a:lnTo>
                    <a:pt x="1930877" y="533399"/>
                  </a:lnTo>
                  <a:lnTo>
                    <a:pt x="1934192" y="546099"/>
                  </a:lnTo>
                  <a:close/>
                </a:path>
                <a:path w="3477260" h="2324100">
                  <a:moveTo>
                    <a:pt x="1949549" y="546099"/>
                  </a:moveTo>
                  <a:lnTo>
                    <a:pt x="1940822" y="546099"/>
                  </a:lnTo>
                  <a:lnTo>
                    <a:pt x="1936031" y="533399"/>
                  </a:lnTo>
                  <a:lnTo>
                    <a:pt x="1953459" y="533399"/>
                  </a:lnTo>
                  <a:lnTo>
                    <a:pt x="1949549" y="546099"/>
                  </a:lnTo>
                  <a:close/>
                </a:path>
                <a:path w="3477260" h="2324100">
                  <a:moveTo>
                    <a:pt x="1972312" y="546099"/>
                  </a:moveTo>
                  <a:lnTo>
                    <a:pt x="1958872" y="546099"/>
                  </a:lnTo>
                  <a:lnTo>
                    <a:pt x="1964025" y="533399"/>
                  </a:lnTo>
                  <a:lnTo>
                    <a:pt x="1967340" y="533399"/>
                  </a:lnTo>
                  <a:lnTo>
                    <a:pt x="1972312" y="546099"/>
                  </a:lnTo>
                  <a:close/>
                </a:path>
                <a:path w="3477260" h="2324100">
                  <a:moveTo>
                    <a:pt x="1992641" y="558799"/>
                  </a:moveTo>
                  <a:lnTo>
                    <a:pt x="1962368" y="558799"/>
                  </a:lnTo>
                  <a:lnTo>
                    <a:pt x="1959131" y="546099"/>
                  </a:lnTo>
                  <a:lnTo>
                    <a:pt x="1980599" y="546099"/>
                  </a:lnTo>
                  <a:lnTo>
                    <a:pt x="1980599" y="533399"/>
                  </a:lnTo>
                  <a:lnTo>
                    <a:pt x="1998598" y="533399"/>
                  </a:lnTo>
                  <a:lnTo>
                    <a:pt x="1990544" y="546099"/>
                  </a:lnTo>
                  <a:lnTo>
                    <a:pt x="1992641" y="558799"/>
                  </a:lnTo>
                  <a:close/>
                </a:path>
                <a:path w="3477260" h="2324100">
                  <a:moveTo>
                    <a:pt x="2055183" y="558799"/>
                  </a:moveTo>
                  <a:lnTo>
                    <a:pt x="2038608" y="558799"/>
                  </a:lnTo>
                  <a:lnTo>
                    <a:pt x="2030322" y="546099"/>
                  </a:lnTo>
                  <a:lnTo>
                    <a:pt x="2027007" y="533399"/>
                  </a:lnTo>
                  <a:lnTo>
                    <a:pt x="2038609" y="533399"/>
                  </a:lnTo>
                  <a:lnTo>
                    <a:pt x="2045316" y="546099"/>
                  </a:lnTo>
                  <a:lnTo>
                    <a:pt x="2055183" y="546099"/>
                  </a:lnTo>
                  <a:lnTo>
                    <a:pt x="2055183" y="558799"/>
                  </a:lnTo>
                  <a:close/>
                </a:path>
                <a:path w="3477260" h="2324100">
                  <a:moveTo>
                    <a:pt x="2069089" y="546099"/>
                  </a:moveTo>
                  <a:lnTo>
                    <a:pt x="2050210" y="546099"/>
                  </a:lnTo>
                  <a:lnTo>
                    <a:pt x="2055467" y="533399"/>
                  </a:lnTo>
                  <a:lnTo>
                    <a:pt x="2062434" y="533399"/>
                  </a:lnTo>
                  <a:lnTo>
                    <a:pt x="2069089" y="546099"/>
                  </a:lnTo>
                  <a:close/>
                </a:path>
                <a:path w="3477260" h="2324100">
                  <a:moveTo>
                    <a:pt x="2114849" y="546099"/>
                  </a:moveTo>
                  <a:lnTo>
                    <a:pt x="2101797" y="546099"/>
                  </a:lnTo>
                  <a:lnTo>
                    <a:pt x="2099933" y="533399"/>
                  </a:lnTo>
                  <a:lnTo>
                    <a:pt x="2113192" y="533399"/>
                  </a:lnTo>
                  <a:lnTo>
                    <a:pt x="2114849" y="546099"/>
                  </a:lnTo>
                  <a:close/>
                </a:path>
                <a:path w="3477260" h="2324100">
                  <a:moveTo>
                    <a:pt x="2222375" y="546099"/>
                  </a:moveTo>
                  <a:lnTo>
                    <a:pt x="2186118" y="546099"/>
                  </a:lnTo>
                  <a:lnTo>
                    <a:pt x="2177831" y="533399"/>
                  </a:lnTo>
                  <a:lnTo>
                    <a:pt x="2225197" y="533399"/>
                  </a:lnTo>
                  <a:lnTo>
                    <a:pt x="2222375" y="546099"/>
                  </a:lnTo>
                  <a:close/>
                </a:path>
                <a:path w="3477260" h="2324100">
                  <a:moveTo>
                    <a:pt x="2247442" y="546099"/>
                  </a:moveTo>
                  <a:lnTo>
                    <a:pt x="2230868" y="546099"/>
                  </a:lnTo>
                  <a:lnTo>
                    <a:pt x="2234182" y="533399"/>
                  </a:lnTo>
                  <a:lnTo>
                    <a:pt x="2252415" y="533399"/>
                  </a:lnTo>
                  <a:lnTo>
                    <a:pt x="2247442" y="546099"/>
                  </a:lnTo>
                  <a:close/>
                </a:path>
                <a:path w="3477260" h="2324100">
                  <a:moveTo>
                    <a:pt x="2286960" y="546099"/>
                  </a:moveTo>
                  <a:lnTo>
                    <a:pt x="2274426" y="546099"/>
                  </a:lnTo>
                  <a:lnTo>
                    <a:pt x="2270645" y="533399"/>
                  </a:lnTo>
                  <a:lnTo>
                    <a:pt x="2288877" y="533399"/>
                  </a:lnTo>
                  <a:lnTo>
                    <a:pt x="2286960" y="546099"/>
                  </a:lnTo>
                  <a:close/>
                </a:path>
                <a:path w="3477260" h="2324100">
                  <a:moveTo>
                    <a:pt x="2340954" y="535238"/>
                  </a:moveTo>
                  <a:lnTo>
                    <a:pt x="2340230" y="533399"/>
                  </a:lnTo>
                  <a:lnTo>
                    <a:pt x="2341914" y="533399"/>
                  </a:lnTo>
                  <a:lnTo>
                    <a:pt x="2340954" y="535238"/>
                  </a:lnTo>
                  <a:close/>
                </a:path>
                <a:path w="3477260" h="2324100">
                  <a:moveTo>
                    <a:pt x="2345229" y="546099"/>
                  </a:moveTo>
                  <a:lnTo>
                    <a:pt x="2342749" y="539798"/>
                  </a:lnTo>
                  <a:lnTo>
                    <a:pt x="2341914" y="533399"/>
                  </a:lnTo>
                  <a:lnTo>
                    <a:pt x="2358488" y="533399"/>
                  </a:lnTo>
                  <a:lnTo>
                    <a:pt x="2345229" y="546099"/>
                  </a:lnTo>
                  <a:close/>
                </a:path>
                <a:path w="3477260" h="2324100">
                  <a:moveTo>
                    <a:pt x="2370089" y="558799"/>
                  </a:moveTo>
                  <a:lnTo>
                    <a:pt x="2366775" y="533399"/>
                  </a:lnTo>
                  <a:lnTo>
                    <a:pt x="2383556" y="533399"/>
                  </a:lnTo>
                  <a:lnTo>
                    <a:pt x="2385006" y="546099"/>
                  </a:lnTo>
                  <a:lnTo>
                    <a:pt x="2381691" y="546099"/>
                  </a:lnTo>
                  <a:lnTo>
                    <a:pt x="2370089" y="558799"/>
                  </a:lnTo>
                  <a:close/>
                </a:path>
                <a:path w="3477260" h="2324100">
                  <a:moveTo>
                    <a:pt x="2419812" y="546099"/>
                  </a:moveTo>
                  <a:lnTo>
                    <a:pt x="2401580" y="546099"/>
                  </a:lnTo>
                  <a:lnTo>
                    <a:pt x="2406061" y="533399"/>
                  </a:lnTo>
                  <a:lnTo>
                    <a:pt x="2414400" y="533399"/>
                  </a:lnTo>
                  <a:lnTo>
                    <a:pt x="2419812" y="546099"/>
                  </a:lnTo>
                  <a:close/>
                </a:path>
                <a:path w="3477260" h="2324100">
                  <a:moveTo>
                    <a:pt x="2428099" y="558799"/>
                  </a:moveTo>
                  <a:lnTo>
                    <a:pt x="2423127" y="546099"/>
                  </a:lnTo>
                  <a:lnTo>
                    <a:pt x="2419812" y="546099"/>
                  </a:lnTo>
                  <a:lnTo>
                    <a:pt x="2424784" y="533399"/>
                  </a:lnTo>
                  <a:lnTo>
                    <a:pt x="2431414" y="533399"/>
                  </a:lnTo>
                  <a:lnTo>
                    <a:pt x="2438043" y="546099"/>
                  </a:lnTo>
                  <a:lnTo>
                    <a:pt x="2428099" y="558799"/>
                  </a:lnTo>
                  <a:close/>
                </a:path>
                <a:path w="3477260" h="2324100">
                  <a:moveTo>
                    <a:pt x="2481576" y="558799"/>
                  </a:moveTo>
                  <a:lnTo>
                    <a:pt x="2466219" y="546099"/>
                  </a:lnTo>
                  <a:lnTo>
                    <a:pt x="2464562" y="546099"/>
                  </a:lnTo>
                  <a:lnTo>
                    <a:pt x="2476241" y="533399"/>
                  </a:lnTo>
                  <a:lnTo>
                    <a:pt x="2483415" y="546099"/>
                  </a:lnTo>
                  <a:lnTo>
                    <a:pt x="2481576" y="558799"/>
                  </a:lnTo>
                  <a:close/>
                </a:path>
                <a:path w="3477260" h="2324100">
                  <a:moveTo>
                    <a:pt x="2548494" y="546099"/>
                  </a:moveTo>
                  <a:lnTo>
                    <a:pt x="2540803" y="546099"/>
                  </a:lnTo>
                  <a:lnTo>
                    <a:pt x="2537099" y="533399"/>
                  </a:lnTo>
                  <a:lnTo>
                    <a:pt x="2551368" y="533399"/>
                  </a:lnTo>
                  <a:lnTo>
                    <a:pt x="2548494" y="546099"/>
                  </a:lnTo>
                  <a:close/>
                </a:path>
                <a:path w="3477260" h="2324100">
                  <a:moveTo>
                    <a:pt x="2565042" y="546099"/>
                  </a:moveTo>
                  <a:lnTo>
                    <a:pt x="2555719" y="546099"/>
                  </a:lnTo>
                  <a:lnTo>
                    <a:pt x="2552689" y="533399"/>
                  </a:lnTo>
                  <a:lnTo>
                    <a:pt x="2570636" y="533399"/>
                  </a:lnTo>
                  <a:lnTo>
                    <a:pt x="2565042" y="546099"/>
                  </a:lnTo>
                  <a:close/>
                </a:path>
                <a:path w="3477260" h="2324100">
                  <a:moveTo>
                    <a:pt x="2620565" y="546099"/>
                  </a:moveTo>
                  <a:lnTo>
                    <a:pt x="2608756" y="546099"/>
                  </a:lnTo>
                  <a:lnTo>
                    <a:pt x="2604949" y="533399"/>
                  </a:lnTo>
                  <a:lnTo>
                    <a:pt x="2622507" y="533399"/>
                  </a:lnTo>
                  <a:lnTo>
                    <a:pt x="2620565" y="546099"/>
                  </a:lnTo>
                  <a:close/>
                </a:path>
                <a:path w="3477260" h="2324100">
                  <a:moveTo>
                    <a:pt x="2638590" y="546099"/>
                  </a:moveTo>
                  <a:lnTo>
                    <a:pt x="2628205" y="533399"/>
                  </a:lnTo>
                  <a:lnTo>
                    <a:pt x="2646877" y="533399"/>
                  </a:lnTo>
                  <a:lnTo>
                    <a:pt x="2638590" y="546099"/>
                  </a:lnTo>
                  <a:close/>
                </a:path>
                <a:path w="3477260" h="2324100">
                  <a:moveTo>
                    <a:pt x="2665108" y="546099"/>
                  </a:moveTo>
                  <a:lnTo>
                    <a:pt x="2650891" y="546099"/>
                  </a:lnTo>
                  <a:lnTo>
                    <a:pt x="2646877" y="533399"/>
                  </a:lnTo>
                  <a:lnTo>
                    <a:pt x="2665833" y="533399"/>
                  </a:lnTo>
                  <a:lnTo>
                    <a:pt x="2665108" y="546099"/>
                  </a:lnTo>
                  <a:close/>
                </a:path>
                <a:path w="3477260" h="2324100">
                  <a:moveTo>
                    <a:pt x="2699292" y="546099"/>
                  </a:moveTo>
                  <a:lnTo>
                    <a:pt x="2683132" y="546099"/>
                  </a:lnTo>
                  <a:lnTo>
                    <a:pt x="2686473" y="533399"/>
                  </a:lnTo>
                  <a:lnTo>
                    <a:pt x="2699991" y="533399"/>
                  </a:lnTo>
                  <a:lnTo>
                    <a:pt x="2699292" y="546099"/>
                  </a:lnTo>
                  <a:close/>
                </a:path>
                <a:path w="3477260" h="2324100">
                  <a:moveTo>
                    <a:pt x="2719802" y="546099"/>
                  </a:moveTo>
                  <a:lnTo>
                    <a:pt x="2707812" y="546099"/>
                  </a:lnTo>
                  <a:lnTo>
                    <a:pt x="2703850" y="533399"/>
                  </a:lnTo>
                  <a:lnTo>
                    <a:pt x="2721874" y="533399"/>
                  </a:lnTo>
                  <a:lnTo>
                    <a:pt x="2720323" y="544922"/>
                  </a:lnTo>
                  <a:lnTo>
                    <a:pt x="2719802" y="546099"/>
                  </a:lnTo>
                  <a:close/>
                </a:path>
                <a:path w="3477260" h="2324100">
                  <a:moveTo>
                    <a:pt x="2735418" y="546099"/>
                  </a:moveTo>
                  <a:lnTo>
                    <a:pt x="2720165" y="546099"/>
                  </a:lnTo>
                  <a:lnTo>
                    <a:pt x="2720323" y="544922"/>
                  </a:lnTo>
                  <a:lnTo>
                    <a:pt x="2725422" y="533399"/>
                  </a:lnTo>
                  <a:lnTo>
                    <a:pt x="2731197" y="533399"/>
                  </a:lnTo>
                  <a:lnTo>
                    <a:pt x="2735418" y="546099"/>
                  </a:lnTo>
                  <a:close/>
                </a:path>
                <a:path w="3477260" h="2324100">
                  <a:moveTo>
                    <a:pt x="2761574" y="546099"/>
                  </a:moveTo>
                  <a:lnTo>
                    <a:pt x="2744663" y="546099"/>
                  </a:lnTo>
                  <a:lnTo>
                    <a:pt x="2754608" y="533399"/>
                  </a:lnTo>
                  <a:lnTo>
                    <a:pt x="2761574" y="546099"/>
                  </a:lnTo>
                  <a:close/>
                </a:path>
                <a:path w="3477260" h="2324100">
                  <a:moveTo>
                    <a:pt x="2830849" y="546099"/>
                  </a:moveTo>
                  <a:lnTo>
                    <a:pt x="2812617" y="546099"/>
                  </a:lnTo>
                  <a:lnTo>
                    <a:pt x="2810960" y="533399"/>
                  </a:lnTo>
                  <a:lnTo>
                    <a:pt x="2827275" y="533399"/>
                  </a:lnTo>
                  <a:lnTo>
                    <a:pt x="2830849" y="546099"/>
                  </a:lnTo>
                  <a:close/>
                </a:path>
                <a:path w="3477260" h="2324100">
                  <a:moveTo>
                    <a:pt x="2883886" y="546099"/>
                  </a:moveTo>
                  <a:lnTo>
                    <a:pt x="2877256" y="533399"/>
                  </a:lnTo>
                  <a:lnTo>
                    <a:pt x="2888029" y="533399"/>
                  </a:lnTo>
                  <a:lnTo>
                    <a:pt x="2883886" y="546099"/>
                  </a:lnTo>
                  <a:close/>
                </a:path>
                <a:path w="3477260" h="2324100">
                  <a:moveTo>
                    <a:pt x="2912061" y="546099"/>
                  </a:moveTo>
                  <a:lnTo>
                    <a:pt x="2893830" y="546099"/>
                  </a:lnTo>
                  <a:lnTo>
                    <a:pt x="2893830" y="533399"/>
                  </a:lnTo>
                  <a:lnTo>
                    <a:pt x="2917034" y="533399"/>
                  </a:lnTo>
                  <a:lnTo>
                    <a:pt x="2912061" y="546099"/>
                  </a:lnTo>
                  <a:close/>
                </a:path>
                <a:path w="3477260" h="2324100">
                  <a:moveTo>
                    <a:pt x="3016478" y="546099"/>
                  </a:moveTo>
                  <a:lnTo>
                    <a:pt x="3010729" y="533399"/>
                  </a:lnTo>
                  <a:lnTo>
                    <a:pt x="3024247" y="533399"/>
                  </a:lnTo>
                  <a:lnTo>
                    <a:pt x="3016478" y="546099"/>
                  </a:lnTo>
                  <a:close/>
                </a:path>
                <a:path w="3477260" h="2324100">
                  <a:moveTo>
                    <a:pt x="3115922" y="546099"/>
                  </a:moveTo>
                  <a:lnTo>
                    <a:pt x="3097691" y="546099"/>
                  </a:lnTo>
                  <a:lnTo>
                    <a:pt x="3099348" y="533399"/>
                  </a:lnTo>
                  <a:lnTo>
                    <a:pt x="3110950" y="533399"/>
                  </a:lnTo>
                  <a:lnTo>
                    <a:pt x="3115922" y="546099"/>
                  </a:lnTo>
                  <a:close/>
                </a:path>
                <a:path w="3477260" h="2324100">
                  <a:moveTo>
                    <a:pt x="3154845" y="546099"/>
                  </a:moveTo>
                  <a:lnTo>
                    <a:pt x="3148863" y="546099"/>
                  </a:lnTo>
                  <a:lnTo>
                    <a:pt x="3145056" y="533399"/>
                  </a:lnTo>
                  <a:lnTo>
                    <a:pt x="3160672" y="533399"/>
                  </a:lnTo>
                  <a:lnTo>
                    <a:pt x="3154845" y="546099"/>
                  </a:lnTo>
                  <a:close/>
                </a:path>
                <a:path w="3477260" h="2324100">
                  <a:moveTo>
                    <a:pt x="3182219" y="546099"/>
                  </a:moveTo>
                  <a:lnTo>
                    <a:pt x="3170410" y="546099"/>
                  </a:lnTo>
                  <a:lnTo>
                    <a:pt x="3166603" y="533399"/>
                  </a:lnTo>
                  <a:lnTo>
                    <a:pt x="3188848" y="533399"/>
                  </a:lnTo>
                  <a:lnTo>
                    <a:pt x="3182219" y="546099"/>
                  </a:lnTo>
                  <a:close/>
                </a:path>
                <a:path w="3477260" h="2324100">
                  <a:moveTo>
                    <a:pt x="3203765" y="558799"/>
                  </a:moveTo>
                  <a:lnTo>
                    <a:pt x="3200450" y="546099"/>
                  </a:lnTo>
                  <a:lnTo>
                    <a:pt x="3205422" y="533399"/>
                  </a:lnTo>
                  <a:lnTo>
                    <a:pt x="3212052" y="533399"/>
                  </a:lnTo>
                  <a:lnTo>
                    <a:pt x="3217024" y="546099"/>
                  </a:lnTo>
                  <a:lnTo>
                    <a:pt x="3207080" y="546099"/>
                  </a:lnTo>
                  <a:lnTo>
                    <a:pt x="3203765" y="558799"/>
                  </a:lnTo>
                  <a:close/>
                </a:path>
                <a:path w="3477260" h="2324100">
                  <a:moveTo>
                    <a:pt x="2343571" y="546099"/>
                  </a:moveTo>
                  <a:lnTo>
                    <a:pt x="2335284" y="546099"/>
                  </a:lnTo>
                  <a:lnTo>
                    <a:pt x="2340954" y="535238"/>
                  </a:lnTo>
                  <a:lnTo>
                    <a:pt x="2342749" y="539798"/>
                  </a:lnTo>
                  <a:lnTo>
                    <a:pt x="2343571" y="546099"/>
                  </a:lnTo>
                  <a:close/>
                </a:path>
                <a:path w="3477260" h="2324100">
                  <a:moveTo>
                    <a:pt x="1740276" y="558799"/>
                  </a:moveTo>
                  <a:lnTo>
                    <a:pt x="1731988" y="558799"/>
                  </a:lnTo>
                  <a:lnTo>
                    <a:pt x="1725359" y="546099"/>
                  </a:lnTo>
                  <a:lnTo>
                    <a:pt x="1736961" y="546099"/>
                  </a:lnTo>
                  <a:lnTo>
                    <a:pt x="1742643" y="540657"/>
                  </a:lnTo>
                  <a:lnTo>
                    <a:pt x="1740276" y="558799"/>
                  </a:lnTo>
                  <a:close/>
                </a:path>
                <a:path w="3477260" h="2324100">
                  <a:moveTo>
                    <a:pt x="1019304" y="558799"/>
                  </a:moveTo>
                  <a:lnTo>
                    <a:pt x="1001072" y="558799"/>
                  </a:lnTo>
                  <a:lnTo>
                    <a:pt x="1009541" y="546099"/>
                  </a:lnTo>
                  <a:lnTo>
                    <a:pt x="1022619" y="546099"/>
                  </a:lnTo>
                  <a:lnTo>
                    <a:pt x="1019304" y="558799"/>
                  </a:lnTo>
                  <a:close/>
                </a:path>
                <a:path w="3477260" h="2324100">
                  <a:moveTo>
                    <a:pt x="1032563" y="558799"/>
                  </a:moveTo>
                  <a:lnTo>
                    <a:pt x="1019304" y="558799"/>
                  </a:lnTo>
                  <a:lnTo>
                    <a:pt x="1024276" y="546099"/>
                  </a:lnTo>
                  <a:lnTo>
                    <a:pt x="1030906" y="546099"/>
                  </a:lnTo>
                  <a:lnTo>
                    <a:pt x="1032563" y="558799"/>
                  </a:lnTo>
                  <a:close/>
                </a:path>
                <a:path w="3477260" h="2324100">
                  <a:moveTo>
                    <a:pt x="1042508" y="558799"/>
                  </a:moveTo>
                  <a:lnTo>
                    <a:pt x="1034221" y="558799"/>
                  </a:lnTo>
                  <a:lnTo>
                    <a:pt x="1030906" y="546099"/>
                  </a:lnTo>
                  <a:lnTo>
                    <a:pt x="1052452" y="546099"/>
                  </a:lnTo>
                  <a:lnTo>
                    <a:pt x="1042508" y="558799"/>
                  </a:lnTo>
                  <a:close/>
                </a:path>
                <a:path w="3477260" h="2324100">
                  <a:moveTo>
                    <a:pt x="1072341" y="571499"/>
                  </a:moveTo>
                  <a:lnTo>
                    <a:pt x="1054446" y="571499"/>
                  </a:lnTo>
                  <a:lnTo>
                    <a:pt x="1060739" y="558799"/>
                  </a:lnTo>
                  <a:lnTo>
                    <a:pt x="1052452" y="546099"/>
                  </a:lnTo>
                  <a:lnTo>
                    <a:pt x="1070684" y="546099"/>
                  </a:lnTo>
                  <a:lnTo>
                    <a:pt x="1069026" y="558799"/>
                  </a:lnTo>
                  <a:lnTo>
                    <a:pt x="1065711" y="558799"/>
                  </a:lnTo>
                  <a:lnTo>
                    <a:pt x="1072341" y="571499"/>
                  </a:lnTo>
                  <a:close/>
                </a:path>
                <a:path w="3477260" h="2324100">
                  <a:moveTo>
                    <a:pt x="1085600" y="571499"/>
                  </a:moveTo>
                  <a:lnTo>
                    <a:pt x="1072341" y="571499"/>
                  </a:lnTo>
                  <a:lnTo>
                    <a:pt x="1072341" y="558799"/>
                  </a:lnTo>
                  <a:lnTo>
                    <a:pt x="1070684" y="546099"/>
                  </a:lnTo>
                  <a:lnTo>
                    <a:pt x="1088915" y="546099"/>
                  </a:lnTo>
                  <a:lnTo>
                    <a:pt x="1092230" y="558799"/>
                  </a:lnTo>
                  <a:lnTo>
                    <a:pt x="1083943" y="558799"/>
                  </a:lnTo>
                  <a:lnTo>
                    <a:pt x="1085600" y="571499"/>
                  </a:lnTo>
                  <a:close/>
                </a:path>
                <a:path w="3477260" h="2324100">
                  <a:moveTo>
                    <a:pt x="1122063" y="558799"/>
                  </a:moveTo>
                  <a:lnTo>
                    <a:pt x="1105489" y="558799"/>
                  </a:lnTo>
                  <a:lnTo>
                    <a:pt x="1112119" y="546099"/>
                  </a:lnTo>
                  <a:lnTo>
                    <a:pt x="1117091" y="546099"/>
                  </a:lnTo>
                  <a:lnTo>
                    <a:pt x="1122063" y="558799"/>
                  </a:lnTo>
                  <a:close/>
                </a:path>
                <a:path w="3477260" h="2324100">
                  <a:moveTo>
                    <a:pt x="1158526" y="558799"/>
                  </a:moveTo>
                  <a:lnTo>
                    <a:pt x="1137083" y="558799"/>
                  </a:lnTo>
                  <a:lnTo>
                    <a:pt x="1140295" y="546099"/>
                  </a:lnTo>
                  <a:lnTo>
                    <a:pt x="1156869" y="546099"/>
                  </a:lnTo>
                  <a:lnTo>
                    <a:pt x="1158526" y="558799"/>
                  </a:lnTo>
                  <a:close/>
                </a:path>
                <a:path w="3477260" h="2324100">
                  <a:moveTo>
                    <a:pt x="1219850" y="558799"/>
                  </a:moveTo>
                  <a:lnTo>
                    <a:pt x="1185045" y="558799"/>
                  </a:lnTo>
                  <a:lnTo>
                    <a:pt x="1185045" y="546099"/>
                  </a:lnTo>
                  <a:lnTo>
                    <a:pt x="1216535" y="546099"/>
                  </a:lnTo>
                  <a:lnTo>
                    <a:pt x="1219850" y="558799"/>
                  </a:lnTo>
                  <a:close/>
                </a:path>
                <a:path w="3477260" h="2324100">
                  <a:moveTo>
                    <a:pt x="1264600" y="558799"/>
                  </a:moveTo>
                  <a:lnTo>
                    <a:pt x="1249683" y="558799"/>
                  </a:lnTo>
                  <a:lnTo>
                    <a:pt x="1248026" y="546099"/>
                  </a:lnTo>
                  <a:lnTo>
                    <a:pt x="1266257" y="546099"/>
                  </a:lnTo>
                  <a:lnTo>
                    <a:pt x="1264600" y="558799"/>
                  </a:lnTo>
                  <a:close/>
                </a:path>
                <a:path w="3477260" h="2324100">
                  <a:moveTo>
                    <a:pt x="1287804" y="558799"/>
                  </a:moveTo>
                  <a:lnTo>
                    <a:pt x="1284489" y="546099"/>
                  </a:lnTo>
                  <a:lnTo>
                    <a:pt x="1299199" y="546099"/>
                  </a:lnTo>
                  <a:lnTo>
                    <a:pt x="1299001" y="546543"/>
                  </a:lnTo>
                  <a:lnTo>
                    <a:pt x="1287804" y="558799"/>
                  </a:lnTo>
                  <a:close/>
                </a:path>
                <a:path w="3477260" h="2324100">
                  <a:moveTo>
                    <a:pt x="1299274" y="546244"/>
                  </a:moveTo>
                  <a:lnTo>
                    <a:pt x="1299199" y="546099"/>
                  </a:lnTo>
                  <a:lnTo>
                    <a:pt x="1299406" y="546099"/>
                  </a:lnTo>
                  <a:lnTo>
                    <a:pt x="1299274" y="546244"/>
                  </a:lnTo>
                  <a:close/>
                </a:path>
                <a:path w="3477260" h="2324100">
                  <a:moveTo>
                    <a:pt x="1324267" y="571499"/>
                  </a:moveTo>
                  <a:lnTo>
                    <a:pt x="1319294" y="558799"/>
                  </a:lnTo>
                  <a:lnTo>
                    <a:pt x="1315980" y="558799"/>
                  </a:lnTo>
                  <a:lnTo>
                    <a:pt x="1315980" y="546099"/>
                  </a:lnTo>
                  <a:lnTo>
                    <a:pt x="1334211" y="546099"/>
                  </a:lnTo>
                  <a:lnTo>
                    <a:pt x="1332554" y="558799"/>
                  </a:lnTo>
                  <a:lnTo>
                    <a:pt x="1324267" y="571499"/>
                  </a:lnTo>
                  <a:close/>
                </a:path>
                <a:path w="3477260" h="2324100">
                  <a:moveTo>
                    <a:pt x="1352442" y="584199"/>
                  </a:moveTo>
                  <a:lnTo>
                    <a:pt x="1334211" y="584199"/>
                  </a:lnTo>
                  <a:lnTo>
                    <a:pt x="1337526" y="571499"/>
                  </a:lnTo>
                  <a:lnTo>
                    <a:pt x="1339183" y="558799"/>
                  </a:lnTo>
                  <a:lnTo>
                    <a:pt x="1339183" y="546099"/>
                  </a:lnTo>
                  <a:lnTo>
                    <a:pt x="1435313" y="546099"/>
                  </a:lnTo>
                  <a:lnTo>
                    <a:pt x="1430341" y="558799"/>
                  </a:lnTo>
                  <a:lnTo>
                    <a:pt x="1354929" y="558799"/>
                  </a:lnTo>
                  <a:lnTo>
                    <a:pt x="1355291" y="571499"/>
                  </a:lnTo>
                  <a:lnTo>
                    <a:pt x="1350785" y="571499"/>
                  </a:lnTo>
                  <a:lnTo>
                    <a:pt x="1352442" y="584199"/>
                  </a:lnTo>
                  <a:close/>
                </a:path>
                <a:path w="3477260" h="2324100">
                  <a:moveTo>
                    <a:pt x="1471776" y="571499"/>
                  </a:moveTo>
                  <a:lnTo>
                    <a:pt x="1455202" y="571499"/>
                  </a:lnTo>
                  <a:lnTo>
                    <a:pt x="1453545" y="558799"/>
                  </a:lnTo>
                  <a:lnTo>
                    <a:pt x="1463489" y="546099"/>
                  </a:lnTo>
                  <a:lnTo>
                    <a:pt x="1470118" y="558799"/>
                  </a:lnTo>
                  <a:lnTo>
                    <a:pt x="1471776" y="558799"/>
                  </a:lnTo>
                  <a:lnTo>
                    <a:pt x="1471776" y="571499"/>
                  </a:lnTo>
                  <a:close/>
                </a:path>
                <a:path w="3477260" h="2324100">
                  <a:moveTo>
                    <a:pt x="1506996" y="558799"/>
                  </a:moveTo>
                  <a:lnTo>
                    <a:pt x="1470118" y="558799"/>
                  </a:lnTo>
                  <a:lnTo>
                    <a:pt x="1468461" y="546099"/>
                  </a:lnTo>
                  <a:lnTo>
                    <a:pt x="1502956" y="546099"/>
                  </a:lnTo>
                  <a:lnTo>
                    <a:pt x="1506996" y="558799"/>
                  </a:lnTo>
                  <a:close/>
                </a:path>
                <a:path w="3477260" h="2324100">
                  <a:moveTo>
                    <a:pt x="1536414" y="558799"/>
                  </a:moveTo>
                  <a:lnTo>
                    <a:pt x="1518183" y="558799"/>
                  </a:lnTo>
                  <a:lnTo>
                    <a:pt x="1514557" y="546099"/>
                  </a:lnTo>
                  <a:lnTo>
                    <a:pt x="1531339" y="546099"/>
                  </a:lnTo>
                  <a:lnTo>
                    <a:pt x="1536414" y="558799"/>
                  </a:lnTo>
                  <a:close/>
                </a:path>
                <a:path w="3477260" h="2324100">
                  <a:moveTo>
                    <a:pt x="1551797" y="571499"/>
                  </a:moveTo>
                  <a:lnTo>
                    <a:pt x="1541128" y="571499"/>
                  </a:lnTo>
                  <a:lnTo>
                    <a:pt x="1536415" y="558799"/>
                  </a:lnTo>
                  <a:lnTo>
                    <a:pt x="1543691" y="546099"/>
                  </a:lnTo>
                  <a:lnTo>
                    <a:pt x="1549881" y="546099"/>
                  </a:lnTo>
                  <a:lnTo>
                    <a:pt x="1553895" y="558799"/>
                  </a:lnTo>
                  <a:lnTo>
                    <a:pt x="1554646" y="558799"/>
                  </a:lnTo>
                  <a:lnTo>
                    <a:pt x="1551797" y="571499"/>
                  </a:lnTo>
                  <a:close/>
                </a:path>
                <a:path w="3477260" h="2324100">
                  <a:moveTo>
                    <a:pt x="1579507" y="558799"/>
                  </a:moveTo>
                  <a:lnTo>
                    <a:pt x="1561042" y="558799"/>
                  </a:lnTo>
                  <a:lnTo>
                    <a:pt x="1557961" y="546099"/>
                  </a:lnTo>
                  <a:lnTo>
                    <a:pt x="1587095" y="546099"/>
                  </a:lnTo>
                  <a:lnTo>
                    <a:pt x="1579507" y="558799"/>
                  </a:lnTo>
                  <a:close/>
                </a:path>
                <a:path w="3477260" h="2324100">
                  <a:moveTo>
                    <a:pt x="1617628" y="558799"/>
                  </a:moveTo>
                  <a:lnTo>
                    <a:pt x="1602711" y="558799"/>
                  </a:lnTo>
                  <a:lnTo>
                    <a:pt x="1602711" y="546099"/>
                  </a:lnTo>
                  <a:lnTo>
                    <a:pt x="1614313" y="546099"/>
                  </a:lnTo>
                  <a:lnTo>
                    <a:pt x="1617628" y="558799"/>
                  </a:lnTo>
                  <a:close/>
                </a:path>
                <a:path w="3477260" h="2324100">
                  <a:moveTo>
                    <a:pt x="1718729" y="571499"/>
                  </a:moveTo>
                  <a:lnTo>
                    <a:pt x="1703813" y="571499"/>
                  </a:lnTo>
                  <a:lnTo>
                    <a:pt x="1700550" y="558799"/>
                  </a:lnTo>
                  <a:lnTo>
                    <a:pt x="1698840" y="558799"/>
                  </a:lnTo>
                  <a:lnTo>
                    <a:pt x="1698426" y="546099"/>
                  </a:lnTo>
                  <a:lnTo>
                    <a:pt x="1713757" y="546099"/>
                  </a:lnTo>
                  <a:lnTo>
                    <a:pt x="1717072" y="558799"/>
                  </a:lnTo>
                  <a:lnTo>
                    <a:pt x="1718729" y="571499"/>
                  </a:lnTo>
                  <a:close/>
                </a:path>
                <a:path w="3477260" h="2324100">
                  <a:moveTo>
                    <a:pt x="1766794" y="558799"/>
                  </a:moveTo>
                  <a:lnTo>
                    <a:pt x="1761821" y="558799"/>
                  </a:lnTo>
                  <a:lnTo>
                    <a:pt x="1755192" y="546099"/>
                  </a:lnTo>
                  <a:lnTo>
                    <a:pt x="1775185" y="546099"/>
                  </a:lnTo>
                  <a:lnTo>
                    <a:pt x="1766794" y="558799"/>
                  </a:lnTo>
                  <a:close/>
                </a:path>
                <a:path w="3477260" h="2324100">
                  <a:moveTo>
                    <a:pt x="1792717" y="558799"/>
                  </a:moveTo>
                  <a:lnTo>
                    <a:pt x="1778033" y="558799"/>
                  </a:lnTo>
                  <a:lnTo>
                    <a:pt x="1786683" y="546099"/>
                  </a:lnTo>
                  <a:lnTo>
                    <a:pt x="1792717" y="558799"/>
                  </a:lnTo>
                  <a:close/>
                </a:path>
                <a:path w="3477260" h="2324100">
                  <a:moveTo>
                    <a:pt x="1839720" y="558799"/>
                  </a:moveTo>
                  <a:lnTo>
                    <a:pt x="1808022" y="558799"/>
                  </a:lnTo>
                  <a:lnTo>
                    <a:pt x="1807219" y="546099"/>
                  </a:lnTo>
                  <a:lnTo>
                    <a:pt x="1834748" y="546099"/>
                  </a:lnTo>
                  <a:lnTo>
                    <a:pt x="1839720" y="558799"/>
                  </a:lnTo>
                  <a:close/>
                </a:path>
                <a:path w="3477260" h="2324100">
                  <a:moveTo>
                    <a:pt x="1924248" y="558799"/>
                  </a:moveTo>
                  <a:lnTo>
                    <a:pt x="1891099" y="558799"/>
                  </a:lnTo>
                  <a:lnTo>
                    <a:pt x="1886956" y="548216"/>
                  </a:lnTo>
                  <a:lnTo>
                    <a:pt x="1887785" y="546099"/>
                  </a:lnTo>
                  <a:lnTo>
                    <a:pt x="1917618" y="546099"/>
                  </a:lnTo>
                  <a:lnTo>
                    <a:pt x="1924248" y="558799"/>
                  </a:lnTo>
                  <a:close/>
                </a:path>
                <a:path w="3477260" h="2324100">
                  <a:moveTo>
                    <a:pt x="1942479" y="558799"/>
                  </a:moveTo>
                  <a:lnTo>
                    <a:pt x="1924248" y="558799"/>
                  </a:lnTo>
                  <a:lnTo>
                    <a:pt x="1925905" y="546099"/>
                  </a:lnTo>
                  <a:lnTo>
                    <a:pt x="1940718" y="546099"/>
                  </a:lnTo>
                  <a:lnTo>
                    <a:pt x="1942479" y="558799"/>
                  </a:lnTo>
                  <a:close/>
                </a:path>
                <a:path w="3477260" h="2324100">
                  <a:moveTo>
                    <a:pt x="2020999" y="558799"/>
                  </a:moveTo>
                  <a:lnTo>
                    <a:pt x="2002508" y="558799"/>
                  </a:lnTo>
                  <a:lnTo>
                    <a:pt x="2002974" y="546099"/>
                  </a:lnTo>
                  <a:lnTo>
                    <a:pt x="2018124" y="546099"/>
                  </a:lnTo>
                  <a:lnTo>
                    <a:pt x="2020999" y="558799"/>
                  </a:lnTo>
                  <a:close/>
                </a:path>
                <a:path w="3477260" h="2324100">
                  <a:moveTo>
                    <a:pt x="2093303" y="558799"/>
                  </a:moveTo>
                  <a:lnTo>
                    <a:pt x="2068441" y="558799"/>
                  </a:lnTo>
                  <a:lnTo>
                    <a:pt x="2055183" y="546099"/>
                  </a:lnTo>
                  <a:lnTo>
                    <a:pt x="2096618" y="546099"/>
                  </a:lnTo>
                  <a:lnTo>
                    <a:pt x="2093303" y="558799"/>
                  </a:lnTo>
                  <a:close/>
                </a:path>
                <a:path w="3477260" h="2324100">
                  <a:moveTo>
                    <a:pt x="2119821" y="558799"/>
                  </a:moveTo>
                  <a:lnTo>
                    <a:pt x="2106562" y="558799"/>
                  </a:lnTo>
                  <a:lnTo>
                    <a:pt x="2104905" y="546099"/>
                  </a:lnTo>
                  <a:lnTo>
                    <a:pt x="2116507" y="546099"/>
                  </a:lnTo>
                  <a:lnTo>
                    <a:pt x="2119821" y="558799"/>
                  </a:lnTo>
                  <a:close/>
                </a:path>
                <a:path w="3477260" h="2324100">
                  <a:moveTo>
                    <a:pt x="2144683" y="571499"/>
                  </a:moveTo>
                  <a:lnTo>
                    <a:pt x="2136396" y="571499"/>
                  </a:lnTo>
                  <a:lnTo>
                    <a:pt x="2129767" y="558799"/>
                  </a:lnTo>
                  <a:lnTo>
                    <a:pt x="2141368" y="546099"/>
                  </a:lnTo>
                  <a:lnTo>
                    <a:pt x="2147998" y="558799"/>
                  </a:lnTo>
                  <a:lnTo>
                    <a:pt x="2149655" y="558799"/>
                  </a:lnTo>
                  <a:lnTo>
                    <a:pt x="2144683" y="571499"/>
                  </a:lnTo>
                  <a:close/>
                </a:path>
                <a:path w="3477260" h="2324100">
                  <a:moveTo>
                    <a:pt x="2177831" y="558799"/>
                  </a:moveTo>
                  <a:lnTo>
                    <a:pt x="2147998" y="558799"/>
                  </a:lnTo>
                  <a:lnTo>
                    <a:pt x="2152970" y="546099"/>
                  </a:lnTo>
                  <a:lnTo>
                    <a:pt x="2181146" y="546099"/>
                  </a:lnTo>
                  <a:lnTo>
                    <a:pt x="2177831" y="558799"/>
                  </a:lnTo>
                  <a:close/>
                </a:path>
                <a:path w="3477260" h="2324100">
                  <a:moveTo>
                    <a:pt x="2224238" y="558799"/>
                  </a:moveTo>
                  <a:lnTo>
                    <a:pt x="2190314" y="558799"/>
                  </a:lnTo>
                  <a:lnTo>
                    <a:pt x="2187361" y="546099"/>
                  </a:lnTo>
                  <a:lnTo>
                    <a:pt x="2221753" y="546099"/>
                  </a:lnTo>
                  <a:lnTo>
                    <a:pt x="2224514" y="557019"/>
                  </a:lnTo>
                  <a:lnTo>
                    <a:pt x="2224238" y="558799"/>
                  </a:lnTo>
                  <a:close/>
                </a:path>
                <a:path w="3477260" h="2324100">
                  <a:moveTo>
                    <a:pt x="2235840" y="571499"/>
                  </a:moveTo>
                  <a:lnTo>
                    <a:pt x="2218722" y="571499"/>
                  </a:lnTo>
                  <a:lnTo>
                    <a:pt x="2219198" y="568757"/>
                  </a:lnTo>
                  <a:lnTo>
                    <a:pt x="2224964" y="558799"/>
                  </a:lnTo>
                  <a:lnTo>
                    <a:pt x="2224514" y="557019"/>
                  </a:lnTo>
                  <a:lnTo>
                    <a:pt x="2226206" y="546099"/>
                  </a:lnTo>
                  <a:lnTo>
                    <a:pt x="2245785" y="546099"/>
                  </a:lnTo>
                  <a:lnTo>
                    <a:pt x="2242470" y="558799"/>
                  </a:lnTo>
                  <a:lnTo>
                    <a:pt x="2239155" y="558799"/>
                  </a:lnTo>
                  <a:lnTo>
                    <a:pt x="2235840" y="571499"/>
                  </a:lnTo>
                  <a:close/>
                </a:path>
                <a:path w="3477260" h="2324100">
                  <a:moveTo>
                    <a:pt x="2262980" y="571499"/>
                  </a:moveTo>
                  <a:lnTo>
                    <a:pt x="2250757" y="571499"/>
                  </a:lnTo>
                  <a:lnTo>
                    <a:pt x="2248400" y="558799"/>
                  </a:lnTo>
                  <a:lnTo>
                    <a:pt x="2251792" y="546099"/>
                  </a:lnTo>
                  <a:lnTo>
                    <a:pt x="2264016" y="546099"/>
                  </a:lnTo>
                  <a:lnTo>
                    <a:pt x="2265906" y="558799"/>
                  </a:lnTo>
                  <a:lnTo>
                    <a:pt x="2262980" y="571499"/>
                  </a:lnTo>
                  <a:close/>
                </a:path>
                <a:path w="3477260" h="2324100">
                  <a:moveTo>
                    <a:pt x="2302136" y="558799"/>
                  </a:moveTo>
                  <a:lnTo>
                    <a:pt x="2288876" y="558799"/>
                  </a:lnTo>
                  <a:lnTo>
                    <a:pt x="2284189" y="546099"/>
                  </a:lnTo>
                  <a:lnTo>
                    <a:pt x="2294704" y="546099"/>
                  </a:lnTo>
                  <a:lnTo>
                    <a:pt x="2302136" y="558799"/>
                  </a:lnTo>
                  <a:close/>
                </a:path>
                <a:path w="3477260" h="2324100">
                  <a:moveTo>
                    <a:pt x="2320316" y="558799"/>
                  </a:moveTo>
                  <a:lnTo>
                    <a:pt x="2302136" y="558799"/>
                  </a:lnTo>
                  <a:lnTo>
                    <a:pt x="2308610" y="546099"/>
                  </a:lnTo>
                  <a:lnTo>
                    <a:pt x="2314152" y="546099"/>
                  </a:lnTo>
                  <a:lnTo>
                    <a:pt x="2320316" y="558799"/>
                  </a:lnTo>
                  <a:close/>
                </a:path>
                <a:path w="3477260" h="2324100">
                  <a:moveTo>
                    <a:pt x="2342225" y="558799"/>
                  </a:moveTo>
                  <a:lnTo>
                    <a:pt x="2336113" y="558799"/>
                  </a:lnTo>
                  <a:lnTo>
                    <a:pt x="2332487" y="546099"/>
                  </a:lnTo>
                  <a:lnTo>
                    <a:pt x="2350201" y="546099"/>
                  </a:lnTo>
                  <a:lnTo>
                    <a:pt x="2342225" y="558799"/>
                  </a:lnTo>
                  <a:close/>
                </a:path>
                <a:path w="3477260" h="2324100">
                  <a:moveTo>
                    <a:pt x="2368432" y="558799"/>
                  </a:moveTo>
                  <a:lnTo>
                    <a:pt x="2353982" y="558799"/>
                  </a:lnTo>
                  <a:lnTo>
                    <a:pt x="2350201" y="546099"/>
                  </a:lnTo>
                  <a:lnTo>
                    <a:pt x="2363460" y="546099"/>
                  </a:lnTo>
                  <a:lnTo>
                    <a:pt x="2368432" y="558799"/>
                  </a:lnTo>
                  <a:close/>
                </a:path>
                <a:path w="3477260" h="2324100">
                  <a:moveTo>
                    <a:pt x="2398939" y="558799"/>
                  </a:moveTo>
                  <a:lnTo>
                    <a:pt x="2386819" y="558799"/>
                  </a:lnTo>
                  <a:lnTo>
                    <a:pt x="2381691" y="546099"/>
                  </a:lnTo>
                  <a:lnTo>
                    <a:pt x="2396608" y="546099"/>
                  </a:lnTo>
                  <a:lnTo>
                    <a:pt x="2398939" y="558799"/>
                  </a:lnTo>
                  <a:close/>
                </a:path>
                <a:path w="3477260" h="2324100">
                  <a:moveTo>
                    <a:pt x="2424784" y="558799"/>
                  </a:moveTo>
                  <a:lnTo>
                    <a:pt x="2419812" y="546099"/>
                  </a:lnTo>
                  <a:lnTo>
                    <a:pt x="2423127" y="546099"/>
                  </a:lnTo>
                  <a:lnTo>
                    <a:pt x="2424784" y="558799"/>
                  </a:lnTo>
                  <a:close/>
                </a:path>
                <a:path w="3477260" h="2324100">
                  <a:moveTo>
                    <a:pt x="2460807" y="558799"/>
                  </a:moveTo>
                  <a:lnTo>
                    <a:pt x="2450603" y="558799"/>
                  </a:lnTo>
                  <a:lnTo>
                    <a:pt x="2447988" y="546099"/>
                  </a:lnTo>
                  <a:lnTo>
                    <a:pt x="2466219" y="546099"/>
                  </a:lnTo>
                  <a:lnTo>
                    <a:pt x="2460807" y="558799"/>
                  </a:lnTo>
                  <a:close/>
                </a:path>
                <a:path w="3477260" h="2324100">
                  <a:moveTo>
                    <a:pt x="2524229" y="558799"/>
                  </a:moveTo>
                  <a:lnTo>
                    <a:pt x="2502682" y="558799"/>
                  </a:lnTo>
                  <a:lnTo>
                    <a:pt x="2504340" y="546099"/>
                  </a:lnTo>
                  <a:lnTo>
                    <a:pt x="2517599" y="546099"/>
                  </a:lnTo>
                  <a:lnTo>
                    <a:pt x="2524229" y="558799"/>
                  </a:lnTo>
                  <a:close/>
                </a:path>
                <a:path w="3477260" h="2324100">
                  <a:moveTo>
                    <a:pt x="2557377" y="558799"/>
                  </a:moveTo>
                  <a:lnTo>
                    <a:pt x="2540802" y="558799"/>
                  </a:lnTo>
                  <a:lnTo>
                    <a:pt x="2539145" y="546099"/>
                  </a:lnTo>
                  <a:lnTo>
                    <a:pt x="2555460" y="546099"/>
                  </a:lnTo>
                  <a:lnTo>
                    <a:pt x="2557377" y="558799"/>
                  </a:lnTo>
                  <a:close/>
                </a:path>
                <a:path w="3477260" h="2324100">
                  <a:moveTo>
                    <a:pt x="2573951" y="571499"/>
                  </a:moveTo>
                  <a:lnTo>
                    <a:pt x="2564006" y="571499"/>
                  </a:lnTo>
                  <a:lnTo>
                    <a:pt x="2562349" y="558799"/>
                  </a:lnTo>
                  <a:lnTo>
                    <a:pt x="2559034" y="546099"/>
                  </a:lnTo>
                  <a:lnTo>
                    <a:pt x="2577265" y="546099"/>
                  </a:lnTo>
                  <a:lnTo>
                    <a:pt x="2578923" y="558799"/>
                  </a:lnTo>
                  <a:lnTo>
                    <a:pt x="2573951" y="571499"/>
                  </a:lnTo>
                  <a:close/>
                </a:path>
                <a:path w="3477260" h="2324100">
                  <a:moveTo>
                    <a:pt x="2607099" y="558799"/>
                  </a:moveTo>
                  <a:lnTo>
                    <a:pt x="2605441" y="558799"/>
                  </a:lnTo>
                  <a:lnTo>
                    <a:pt x="2602127" y="546099"/>
                  </a:lnTo>
                  <a:lnTo>
                    <a:pt x="2605441" y="546099"/>
                  </a:lnTo>
                  <a:lnTo>
                    <a:pt x="2607099" y="558799"/>
                  </a:lnTo>
                  <a:close/>
                </a:path>
                <a:path w="3477260" h="2324100">
                  <a:moveTo>
                    <a:pt x="2643562" y="558799"/>
                  </a:moveTo>
                  <a:lnTo>
                    <a:pt x="2630199" y="558799"/>
                  </a:lnTo>
                  <a:lnTo>
                    <a:pt x="2640247" y="546099"/>
                  </a:lnTo>
                  <a:lnTo>
                    <a:pt x="2643562" y="558799"/>
                  </a:lnTo>
                  <a:close/>
                </a:path>
                <a:path w="3477260" h="2324100">
                  <a:moveTo>
                    <a:pt x="2652678" y="547687"/>
                  </a:moveTo>
                  <a:lnTo>
                    <a:pt x="2651849" y="546099"/>
                  </a:lnTo>
                  <a:lnTo>
                    <a:pt x="2653506" y="546099"/>
                  </a:lnTo>
                  <a:lnTo>
                    <a:pt x="2652678" y="547687"/>
                  </a:lnTo>
                  <a:close/>
                </a:path>
                <a:path w="3477260" h="2324100">
                  <a:moveTo>
                    <a:pt x="2718067" y="558799"/>
                  </a:moveTo>
                  <a:lnTo>
                    <a:pt x="2701571" y="558799"/>
                  </a:lnTo>
                  <a:lnTo>
                    <a:pt x="2713173" y="546099"/>
                  </a:lnTo>
                  <a:lnTo>
                    <a:pt x="2718067" y="558799"/>
                  </a:lnTo>
                  <a:close/>
                </a:path>
                <a:path w="3477260" h="2324100">
                  <a:moveTo>
                    <a:pt x="2728426" y="558799"/>
                  </a:moveTo>
                  <a:lnTo>
                    <a:pt x="2722495" y="558799"/>
                  </a:lnTo>
                  <a:lnTo>
                    <a:pt x="2719362" y="546099"/>
                  </a:lnTo>
                  <a:lnTo>
                    <a:pt x="2736376" y="546099"/>
                  </a:lnTo>
                  <a:lnTo>
                    <a:pt x="2728426" y="558799"/>
                  </a:lnTo>
                  <a:close/>
                </a:path>
                <a:path w="3477260" h="2324100">
                  <a:moveTo>
                    <a:pt x="2761833" y="558799"/>
                  </a:moveTo>
                  <a:lnTo>
                    <a:pt x="2747978" y="558799"/>
                  </a:lnTo>
                  <a:lnTo>
                    <a:pt x="2746321" y="546099"/>
                  </a:lnTo>
                  <a:lnTo>
                    <a:pt x="2764345" y="546099"/>
                  </a:lnTo>
                  <a:lnTo>
                    <a:pt x="2761833" y="558799"/>
                  </a:lnTo>
                  <a:close/>
                </a:path>
                <a:path w="3477260" h="2324100">
                  <a:moveTo>
                    <a:pt x="2852395" y="571499"/>
                  </a:moveTo>
                  <a:lnTo>
                    <a:pt x="2837478" y="571499"/>
                  </a:lnTo>
                  <a:lnTo>
                    <a:pt x="2837478" y="558799"/>
                  </a:lnTo>
                  <a:lnTo>
                    <a:pt x="2839136" y="546099"/>
                  </a:lnTo>
                  <a:lnTo>
                    <a:pt x="2850737" y="546099"/>
                  </a:lnTo>
                  <a:lnTo>
                    <a:pt x="2849080" y="558799"/>
                  </a:lnTo>
                  <a:lnTo>
                    <a:pt x="2857367" y="558799"/>
                  </a:lnTo>
                  <a:lnTo>
                    <a:pt x="2852395" y="571499"/>
                  </a:lnTo>
                  <a:close/>
                </a:path>
                <a:path w="3477260" h="2324100">
                  <a:moveTo>
                    <a:pt x="2870626" y="558799"/>
                  </a:moveTo>
                  <a:lnTo>
                    <a:pt x="2849080" y="558799"/>
                  </a:lnTo>
                  <a:lnTo>
                    <a:pt x="2852395" y="546099"/>
                  </a:lnTo>
                  <a:lnTo>
                    <a:pt x="2868995" y="546099"/>
                  </a:lnTo>
                  <a:lnTo>
                    <a:pt x="2870626" y="558799"/>
                  </a:lnTo>
                  <a:close/>
                </a:path>
                <a:path w="3477260" h="2324100">
                  <a:moveTo>
                    <a:pt x="2898465" y="558799"/>
                  </a:moveTo>
                  <a:lnTo>
                    <a:pt x="2880571" y="558799"/>
                  </a:lnTo>
                  <a:lnTo>
                    <a:pt x="2885543" y="546099"/>
                  </a:lnTo>
                  <a:lnTo>
                    <a:pt x="2900460" y="546099"/>
                  </a:lnTo>
                  <a:lnTo>
                    <a:pt x="2898465" y="558799"/>
                  </a:lnTo>
                  <a:close/>
                </a:path>
                <a:path w="3477260" h="2324100">
                  <a:moveTo>
                    <a:pt x="2928635" y="571499"/>
                  </a:moveTo>
                  <a:lnTo>
                    <a:pt x="2915376" y="571499"/>
                  </a:lnTo>
                  <a:lnTo>
                    <a:pt x="2915377" y="558799"/>
                  </a:lnTo>
                  <a:lnTo>
                    <a:pt x="2926149" y="546099"/>
                  </a:lnTo>
                  <a:lnTo>
                    <a:pt x="2931950" y="546099"/>
                  </a:lnTo>
                  <a:lnTo>
                    <a:pt x="2934022" y="558799"/>
                  </a:lnTo>
                  <a:lnTo>
                    <a:pt x="2933608" y="558799"/>
                  </a:lnTo>
                  <a:lnTo>
                    <a:pt x="2928635" y="571499"/>
                  </a:lnTo>
                  <a:close/>
                </a:path>
                <a:path w="3477260" h="2324100">
                  <a:moveTo>
                    <a:pt x="2936094" y="552449"/>
                  </a:moveTo>
                  <a:lnTo>
                    <a:pt x="2935265" y="546099"/>
                  </a:lnTo>
                  <a:lnTo>
                    <a:pt x="2936923" y="546099"/>
                  </a:lnTo>
                  <a:lnTo>
                    <a:pt x="2936094" y="552449"/>
                  </a:lnTo>
                  <a:close/>
                </a:path>
                <a:path w="3477260" h="2324100">
                  <a:moveTo>
                    <a:pt x="2953497" y="558799"/>
                  </a:moveTo>
                  <a:lnTo>
                    <a:pt x="2936923" y="558799"/>
                  </a:lnTo>
                  <a:lnTo>
                    <a:pt x="2936923" y="546099"/>
                  </a:lnTo>
                  <a:lnTo>
                    <a:pt x="2950182" y="546099"/>
                  </a:lnTo>
                  <a:lnTo>
                    <a:pt x="2953497" y="558799"/>
                  </a:lnTo>
                  <a:close/>
                </a:path>
                <a:path w="3477260" h="2324100">
                  <a:moveTo>
                    <a:pt x="2986645" y="558799"/>
                  </a:moveTo>
                  <a:lnTo>
                    <a:pt x="2971728" y="558799"/>
                  </a:lnTo>
                  <a:lnTo>
                    <a:pt x="2966756" y="546099"/>
                  </a:lnTo>
                  <a:lnTo>
                    <a:pt x="2983071" y="546099"/>
                  </a:lnTo>
                  <a:lnTo>
                    <a:pt x="2986645" y="558799"/>
                  </a:lnTo>
                  <a:close/>
                </a:path>
                <a:path w="3477260" h="2324100">
                  <a:moveTo>
                    <a:pt x="3016478" y="558799"/>
                  </a:moveTo>
                  <a:lnTo>
                    <a:pt x="3004876" y="558799"/>
                  </a:lnTo>
                  <a:lnTo>
                    <a:pt x="2999205" y="546099"/>
                  </a:lnTo>
                  <a:lnTo>
                    <a:pt x="3016478" y="546099"/>
                  </a:lnTo>
                  <a:lnTo>
                    <a:pt x="3016478" y="558799"/>
                  </a:lnTo>
                  <a:close/>
                </a:path>
                <a:path w="3477260" h="2324100">
                  <a:moveTo>
                    <a:pt x="3185533" y="571499"/>
                  </a:moveTo>
                  <a:lnTo>
                    <a:pt x="3168752" y="571499"/>
                  </a:lnTo>
                  <a:lnTo>
                    <a:pt x="3166189" y="558799"/>
                  </a:lnTo>
                  <a:lnTo>
                    <a:pt x="3175589" y="546099"/>
                  </a:lnTo>
                  <a:lnTo>
                    <a:pt x="3183876" y="558799"/>
                  </a:lnTo>
                  <a:lnTo>
                    <a:pt x="3182219" y="558799"/>
                  </a:lnTo>
                  <a:lnTo>
                    <a:pt x="3185533" y="571499"/>
                  </a:lnTo>
                  <a:close/>
                </a:path>
                <a:path w="3477260" h="2324100">
                  <a:moveTo>
                    <a:pt x="1304378" y="571499"/>
                  </a:moveTo>
                  <a:lnTo>
                    <a:pt x="1291119" y="571499"/>
                  </a:lnTo>
                  <a:lnTo>
                    <a:pt x="1293527" y="558799"/>
                  </a:lnTo>
                  <a:lnTo>
                    <a:pt x="1299001" y="546543"/>
                  </a:lnTo>
                  <a:lnTo>
                    <a:pt x="1299274" y="546244"/>
                  </a:lnTo>
                  <a:lnTo>
                    <a:pt x="1305802" y="558799"/>
                  </a:lnTo>
                  <a:lnTo>
                    <a:pt x="1311008" y="558799"/>
                  </a:lnTo>
                  <a:lnTo>
                    <a:pt x="1304378" y="571499"/>
                  </a:lnTo>
                  <a:close/>
                </a:path>
                <a:path w="3477260" h="2324100">
                  <a:moveTo>
                    <a:pt x="2658478" y="558799"/>
                  </a:moveTo>
                  <a:lnTo>
                    <a:pt x="2646877" y="558799"/>
                  </a:lnTo>
                  <a:lnTo>
                    <a:pt x="2652678" y="547687"/>
                  </a:lnTo>
                  <a:lnTo>
                    <a:pt x="2658478" y="558799"/>
                  </a:lnTo>
                  <a:close/>
                </a:path>
                <a:path w="3477260" h="2324100">
                  <a:moveTo>
                    <a:pt x="2946867" y="571499"/>
                  </a:moveTo>
                  <a:lnTo>
                    <a:pt x="2940237" y="571499"/>
                  </a:lnTo>
                  <a:lnTo>
                    <a:pt x="2935265" y="558799"/>
                  </a:lnTo>
                  <a:lnTo>
                    <a:pt x="2936094" y="552449"/>
                  </a:lnTo>
                  <a:lnTo>
                    <a:pt x="2936923" y="558799"/>
                  </a:lnTo>
                  <a:lnTo>
                    <a:pt x="2956812" y="558799"/>
                  </a:lnTo>
                  <a:lnTo>
                    <a:pt x="2946867" y="571499"/>
                  </a:lnTo>
                  <a:close/>
                </a:path>
                <a:path w="3477260" h="2324100">
                  <a:moveTo>
                    <a:pt x="992786" y="584199"/>
                  </a:moveTo>
                  <a:lnTo>
                    <a:pt x="972897" y="584199"/>
                  </a:lnTo>
                  <a:lnTo>
                    <a:pt x="972897" y="571499"/>
                  </a:lnTo>
                  <a:lnTo>
                    <a:pt x="986156" y="558799"/>
                  </a:lnTo>
                  <a:lnTo>
                    <a:pt x="986156" y="571499"/>
                  </a:lnTo>
                  <a:lnTo>
                    <a:pt x="991128" y="571499"/>
                  </a:lnTo>
                  <a:lnTo>
                    <a:pt x="992786" y="584199"/>
                  </a:lnTo>
                  <a:close/>
                </a:path>
                <a:path w="3477260" h="2324100">
                  <a:moveTo>
                    <a:pt x="1045823" y="571499"/>
                  </a:moveTo>
                  <a:lnTo>
                    <a:pt x="992786" y="571499"/>
                  </a:lnTo>
                  <a:lnTo>
                    <a:pt x="1001073" y="558799"/>
                  </a:lnTo>
                  <a:lnTo>
                    <a:pt x="1045823" y="558799"/>
                  </a:lnTo>
                  <a:lnTo>
                    <a:pt x="1045823" y="571499"/>
                  </a:lnTo>
                  <a:close/>
                </a:path>
                <a:path w="3477260" h="2324100">
                  <a:moveTo>
                    <a:pt x="1107146" y="571499"/>
                  </a:moveTo>
                  <a:lnTo>
                    <a:pt x="1088293" y="571499"/>
                  </a:lnTo>
                  <a:lnTo>
                    <a:pt x="1089770" y="558799"/>
                  </a:lnTo>
                  <a:lnTo>
                    <a:pt x="1107146" y="558799"/>
                  </a:lnTo>
                  <a:lnTo>
                    <a:pt x="1107146" y="571499"/>
                  </a:lnTo>
                  <a:close/>
                </a:path>
                <a:path w="3477260" h="2324100">
                  <a:moveTo>
                    <a:pt x="1124368" y="584199"/>
                  </a:moveTo>
                  <a:lnTo>
                    <a:pt x="1105489" y="584199"/>
                  </a:lnTo>
                  <a:lnTo>
                    <a:pt x="1112119" y="558799"/>
                  </a:lnTo>
                  <a:lnTo>
                    <a:pt x="1123306" y="558799"/>
                  </a:lnTo>
                  <a:lnTo>
                    <a:pt x="1121597" y="571499"/>
                  </a:lnTo>
                  <a:lnTo>
                    <a:pt x="1122063" y="571499"/>
                  </a:lnTo>
                  <a:lnTo>
                    <a:pt x="1124368" y="584199"/>
                  </a:lnTo>
                  <a:close/>
                </a:path>
                <a:path w="3477260" h="2324100">
                  <a:moveTo>
                    <a:pt x="1138637" y="584199"/>
                  </a:moveTo>
                  <a:lnTo>
                    <a:pt x="1127035" y="584199"/>
                  </a:lnTo>
                  <a:lnTo>
                    <a:pt x="1128693" y="571499"/>
                  </a:lnTo>
                  <a:lnTo>
                    <a:pt x="1131904" y="558799"/>
                  </a:lnTo>
                  <a:lnTo>
                    <a:pt x="1148582" y="558799"/>
                  </a:lnTo>
                  <a:lnTo>
                    <a:pt x="1146924" y="571499"/>
                  </a:lnTo>
                  <a:lnTo>
                    <a:pt x="1143195" y="571499"/>
                  </a:lnTo>
                  <a:lnTo>
                    <a:pt x="1138637" y="584199"/>
                  </a:lnTo>
                  <a:close/>
                </a:path>
                <a:path w="3477260" h="2324100">
                  <a:moveTo>
                    <a:pt x="1196646" y="571499"/>
                  </a:moveTo>
                  <a:lnTo>
                    <a:pt x="1150239" y="571499"/>
                  </a:lnTo>
                  <a:lnTo>
                    <a:pt x="1150239" y="558799"/>
                  </a:lnTo>
                  <a:lnTo>
                    <a:pt x="1193332" y="558799"/>
                  </a:lnTo>
                  <a:lnTo>
                    <a:pt x="1196646" y="571499"/>
                  </a:lnTo>
                  <a:close/>
                </a:path>
                <a:path w="3477260" h="2324100">
                  <a:moveTo>
                    <a:pt x="1213220" y="571499"/>
                  </a:moveTo>
                  <a:lnTo>
                    <a:pt x="1203276" y="558799"/>
                  </a:lnTo>
                  <a:lnTo>
                    <a:pt x="1213220" y="558799"/>
                  </a:lnTo>
                  <a:lnTo>
                    <a:pt x="1213220" y="571499"/>
                  </a:lnTo>
                  <a:close/>
                </a:path>
                <a:path w="3477260" h="2324100">
                  <a:moveTo>
                    <a:pt x="1251341" y="571499"/>
                  </a:moveTo>
                  <a:lnTo>
                    <a:pt x="1218193" y="571499"/>
                  </a:lnTo>
                  <a:lnTo>
                    <a:pt x="1213220" y="558799"/>
                  </a:lnTo>
                  <a:lnTo>
                    <a:pt x="1249683" y="558799"/>
                  </a:lnTo>
                  <a:lnTo>
                    <a:pt x="1251341" y="571499"/>
                  </a:lnTo>
                  <a:close/>
                </a:path>
                <a:path w="3477260" h="2324100">
                  <a:moveTo>
                    <a:pt x="1254080" y="566252"/>
                  </a:moveTo>
                  <a:lnTo>
                    <a:pt x="1251496" y="558799"/>
                  </a:lnTo>
                  <a:lnTo>
                    <a:pt x="1257970" y="558799"/>
                  </a:lnTo>
                  <a:lnTo>
                    <a:pt x="1254080" y="566252"/>
                  </a:lnTo>
                  <a:close/>
                </a:path>
                <a:path w="3477260" h="2324100">
                  <a:moveTo>
                    <a:pt x="1291119" y="571499"/>
                  </a:moveTo>
                  <a:lnTo>
                    <a:pt x="1271230" y="571499"/>
                  </a:lnTo>
                  <a:lnTo>
                    <a:pt x="1271230" y="558799"/>
                  </a:lnTo>
                  <a:lnTo>
                    <a:pt x="1289461" y="558799"/>
                  </a:lnTo>
                  <a:lnTo>
                    <a:pt x="1291119" y="571499"/>
                  </a:lnTo>
                  <a:close/>
                </a:path>
                <a:path w="3477260" h="2324100">
                  <a:moveTo>
                    <a:pt x="1394913" y="571499"/>
                  </a:moveTo>
                  <a:lnTo>
                    <a:pt x="1369016" y="571499"/>
                  </a:lnTo>
                  <a:lnTo>
                    <a:pt x="1364044" y="558799"/>
                  </a:lnTo>
                  <a:lnTo>
                    <a:pt x="1397063" y="558799"/>
                  </a:lnTo>
                  <a:lnTo>
                    <a:pt x="1394913" y="571499"/>
                  </a:lnTo>
                  <a:close/>
                </a:path>
                <a:path w="3477260" h="2324100">
                  <a:moveTo>
                    <a:pt x="1428683" y="571499"/>
                  </a:moveTo>
                  <a:lnTo>
                    <a:pt x="1410452" y="571499"/>
                  </a:lnTo>
                  <a:lnTo>
                    <a:pt x="1407137" y="558799"/>
                  </a:lnTo>
                  <a:lnTo>
                    <a:pt x="1423711" y="558799"/>
                  </a:lnTo>
                  <a:lnTo>
                    <a:pt x="1428683" y="571499"/>
                  </a:lnTo>
                  <a:close/>
                </a:path>
                <a:path w="3477260" h="2324100">
                  <a:moveTo>
                    <a:pt x="1430341" y="565149"/>
                  </a:moveTo>
                  <a:lnTo>
                    <a:pt x="1430341" y="558799"/>
                  </a:lnTo>
                  <a:lnTo>
                    <a:pt x="1431446" y="560916"/>
                  </a:lnTo>
                  <a:lnTo>
                    <a:pt x="1430341" y="565149"/>
                  </a:lnTo>
                  <a:close/>
                </a:path>
                <a:path w="3477260" h="2324100">
                  <a:moveTo>
                    <a:pt x="1448779" y="571499"/>
                  </a:moveTo>
                  <a:lnTo>
                    <a:pt x="1436970" y="571499"/>
                  </a:lnTo>
                  <a:lnTo>
                    <a:pt x="1431446" y="560916"/>
                  </a:lnTo>
                  <a:lnTo>
                    <a:pt x="1431998" y="558799"/>
                  </a:lnTo>
                  <a:lnTo>
                    <a:pt x="1446837" y="558799"/>
                  </a:lnTo>
                  <a:lnTo>
                    <a:pt x="1448779" y="571499"/>
                  </a:lnTo>
                  <a:close/>
                </a:path>
                <a:path w="3477260" h="2324100">
                  <a:moveTo>
                    <a:pt x="1488350" y="571499"/>
                  </a:moveTo>
                  <a:lnTo>
                    <a:pt x="1473433" y="571499"/>
                  </a:lnTo>
                  <a:lnTo>
                    <a:pt x="1476748" y="558799"/>
                  </a:lnTo>
                  <a:lnTo>
                    <a:pt x="1481720" y="558799"/>
                  </a:lnTo>
                  <a:lnTo>
                    <a:pt x="1488350" y="571499"/>
                  </a:lnTo>
                  <a:close/>
                </a:path>
                <a:path w="3477260" h="2324100">
                  <a:moveTo>
                    <a:pt x="1513884" y="571499"/>
                  </a:moveTo>
                  <a:lnTo>
                    <a:pt x="1496637" y="571499"/>
                  </a:lnTo>
                  <a:lnTo>
                    <a:pt x="1491665" y="558799"/>
                  </a:lnTo>
                  <a:lnTo>
                    <a:pt x="1513211" y="558799"/>
                  </a:lnTo>
                  <a:lnTo>
                    <a:pt x="1513884" y="571499"/>
                  </a:lnTo>
                  <a:close/>
                </a:path>
                <a:path w="3477260" h="2324100">
                  <a:moveTo>
                    <a:pt x="1580983" y="571499"/>
                  </a:moveTo>
                  <a:lnTo>
                    <a:pt x="1559618" y="571499"/>
                  </a:lnTo>
                  <a:lnTo>
                    <a:pt x="1569563" y="558799"/>
                  </a:lnTo>
                  <a:lnTo>
                    <a:pt x="1580129" y="558799"/>
                  </a:lnTo>
                  <a:lnTo>
                    <a:pt x="1580983" y="571499"/>
                  </a:lnTo>
                  <a:close/>
                </a:path>
                <a:path w="3477260" h="2324100">
                  <a:moveTo>
                    <a:pt x="1602711" y="571499"/>
                  </a:moveTo>
                  <a:lnTo>
                    <a:pt x="1584479" y="571499"/>
                  </a:lnTo>
                  <a:lnTo>
                    <a:pt x="1587095" y="558799"/>
                  </a:lnTo>
                  <a:lnTo>
                    <a:pt x="1599163" y="558799"/>
                  </a:lnTo>
                  <a:lnTo>
                    <a:pt x="1602711" y="571499"/>
                  </a:lnTo>
                  <a:close/>
                </a:path>
                <a:path w="3477260" h="2324100">
                  <a:moveTo>
                    <a:pt x="1622600" y="584199"/>
                  </a:moveTo>
                  <a:lnTo>
                    <a:pt x="1591834" y="584199"/>
                  </a:lnTo>
                  <a:lnTo>
                    <a:pt x="1589452" y="571499"/>
                  </a:lnTo>
                  <a:lnTo>
                    <a:pt x="1606026" y="571499"/>
                  </a:lnTo>
                  <a:lnTo>
                    <a:pt x="1606026" y="558799"/>
                  </a:lnTo>
                  <a:lnTo>
                    <a:pt x="1619285" y="558799"/>
                  </a:lnTo>
                  <a:lnTo>
                    <a:pt x="1619285" y="571499"/>
                  </a:lnTo>
                  <a:lnTo>
                    <a:pt x="1622600" y="584199"/>
                  </a:lnTo>
                  <a:close/>
                </a:path>
                <a:path w="3477260" h="2324100">
                  <a:moveTo>
                    <a:pt x="1657613" y="571499"/>
                  </a:moveTo>
                  <a:lnTo>
                    <a:pt x="1627572" y="571499"/>
                  </a:lnTo>
                  <a:lnTo>
                    <a:pt x="1619285" y="558799"/>
                  </a:lnTo>
                  <a:lnTo>
                    <a:pt x="1657587" y="558799"/>
                  </a:lnTo>
                  <a:lnTo>
                    <a:pt x="1657613" y="571499"/>
                  </a:lnTo>
                  <a:close/>
                </a:path>
                <a:path w="3477260" h="2324100">
                  <a:moveTo>
                    <a:pt x="1692211" y="571499"/>
                  </a:moveTo>
                  <a:lnTo>
                    <a:pt x="1665692" y="571499"/>
                  </a:lnTo>
                  <a:lnTo>
                    <a:pt x="1659063" y="558799"/>
                  </a:lnTo>
                  <a:lnTo>
                    <a:pt x="1693868" y="558799"/>
                  </a:lnTo>
                  <a:lnTo>
                    <a:pt x="1692211" y="571499"/>
                  </a:lnTo>
                  <a:close/>
                </a:path>
                <a:path w="3477260" h="2324100">
                  <a:moveTo>
                    <a:pt x="1753535" y="584199"/>
                  </a:moveTo>
                  <a:lnTo>
                    <a:pt x="1720180" y="584199"/>
                  </a:lnTo>
                  <a:lnTo>
                    <a:pt x="1722459" y="571499"/>
                  </a:lnTo>
                  <a:lnTo>
                    <a:pt x="1745248" y="571499"/>
                  </a:lnTo>
                  <a:lnTo>
                    <a:pt x="1748330" y="558799"/>
                  </a:lnTo>
                  <a:lnTo>
                    <a:pt x="1761330" y="558799"/>
                  </a:lnTo>
                  <a:lnTo>
                    <a:pt x="1763479" y="571499"/>
                  </a:lnTo>
                  <a:lnTo>
                    <a:pt x="1753535" y="584199"/>
                  </a:lnTo>
                  <a:close/>
                </a:path>
                <a:path w="3477260" h="2324100">
                  <a:moveTo>
                    <a:pt x="1785026" y="571499"/>
                  </a:moveTo>
                  <a:lnTo>
                    <a:pt x="1780623" y="558799"/>
                  </a:lnTo>
                  <a:lnTo>
                    <a:pt x="1792976" y="558799"/>
                  </a:lnTo>
                  <a:lnTo>
                    <a:pt x="1785026" y="571499"/>
                  </a:lnTo>
                  <a:close/>
                </a:path>
                <a:path w="3477260" h="2324100">
                  <a:moveTo>
                    <a:pt x="1828118" y="571499"/>
                  </a:moveTo>
                  <a:lnTo>
                    <a:pt x="1831433" y="558799"/>
                  </a:lnTo>
                  <a:lnTo>
                    <a:pt x="1838063" y="558799"/>
                  </a:lnTo>
                  <a:lnTo>
                    <a:pt x="1828118" y="571499"/>
                  </a:lnTo>
                  <a:close/>
                </a:path>
                <a:path w="3477260" h="2324100">
                  <a:moveTo>
                    <a:pt x="1856294" y="571499"/>
                  </a:moveTo>
                  <a:lnTo>
                    <a:pt x="1839720" y="571499"/>
                  </a:lnTo>
                  <a:lnTo>
                    <a:pt x="1838063" y="558799"/>
                  </a:lnTo>
                  <a:lnTo>
                    <a:pt x="1851322" y="558799"/>
                  </a:lnTo>
                  <a:lnTo>
                    <a:pt x="1856294" y="571499"/>
                  </a:lnTo>
                  <a:close/>
                </a:path>
                <a:path w="3477260" h="2324100">
                  <a:moveTo>
                    <a:pt x="1893767" y="571499"/>
                  </a:moveTo>
                  <a:lnTo>
                    <a:pt x="1861965" y="571499"/>
                  </a:lnTo>
                  <a:lnTo>
                    <a:pt x="1859609" y="558799"/>
                  </a:lnTo>
                  <a:lnTo>
                    <a:pt x="1889442" y="558799"/>
                  </a:lnTo>
                  <a:lnTo>
                    <a:pt x="1893767" y="571499"/>
                  </a:lnTo>
                  <a:close/>
                </a:path>
                <a:path w="3477260" h="2324100">
                  <a:moveTo>
                    <a:pt x="1930359" y="571499"/>
                  </a:moveTo>
                  <a:lnTo>
                    <a:pt x="1915961" y="571499"/>
                  </a:lnTo>
                  <a:lnTo>
                    <a:pt x="1907674" y="558799"/>
                  </a:lnTo>
                  <a:lnTo>
                    <a:pt x="1930877" y="558799"/>
                  </a:lnTo>
                  <a:lnTo>
                    <a:pt x="1930359" y="571499"/>
                  </a:lnTo>
                  <a:close/>
                </a:path>
                <a:path w="3477260" h="2324100">
                  <a:moveTo>
                    <a:pt x="1955738" y="571499"/>
                  </a:moveTo>
                  <a:lnTo>
                    <a:pt x="1937507" y="571499"/>
                  </a:lnTo>
                  <a:lnTo>
                    <a:pt x="1939656" y="558799"/>
                  </a:lnTo>
                  <a:lnTo>
                    <a:pt x="1950792" y="558799"/>
                  </a:lnTo>
                  <a:lnTo>
                    <a:pt x="1955738" y="571499"/>
                  </a:lnTo>
                  <a:close/>
                </a:path>
                <a:path w="3477260" h="2324100">
                  <a:moveTo>
                    <a:pt x="2010433" y="571499"/>
                  </a:moveTo>
                  <a:lnTo>
                    <a:pt x="1992201" y="571499"/>
                  </a:lnTo>
                  <a:lnTo>
                    <a:pt x="1997173" y="558799"/>
                  </a:lnTo>
                  <a:lnTo>
                    <a:pt x="2018590" y="558799"/>
                  </a:lnTo>
                  <a:lnTo>
                    <a:pt x="2010433" y="571499"/>
                  </a:lnTo>
                  <a:close/>
                </a:path>
                <a:path w="3477260" h="2324100">
                  <a:moveTo>
                    <a:pt x="2060155" y="571499"/>
                  </a:moveTo>
                  <a:lnTo>
                    <a:pt x="2034879" y="571499"/>
                  </a:lnTo>
                  <a:lnTo>
                    <a:pt x="2036433" y="558799"/>
                  </a:lnTo>
                  <a:lnTo>
                    <a:pt x="2058497" y="558799"/>
                  </a:lnTo>
                  <a:lnTo>
                    <a:pt x="2060155" y="571499"/>
                  </a:lnTo>
                  <a:close/>
                </a:path>
                <a:path w="3477260" h="2324100">
                  <a:moveTo>
                    <a:pt x="2078568" y="571499"/>
                  </a:moveTo>
                  <a:lnTo>
                    <a:pt x="2060155" y="571499"/>
                  </a:lnTo>
                  <a:lnTo>
                    <a:pt x="2063470" y="558799"/>
                  </a:lnTo>
                  <a:lnTo>
                    <a:pt x="2076729" y="558799"/>
                  </a:lnTo>
                  <a:lnTo>
                    <a:pt x="2078568" y="571499"/>
                  </a:lnTo>
                  <a:close/>
                </a:path>
                <a:path w="3477260" h="2324100">
                  <a:moveTo>
                    <a:pt x="2099492" y="584199"/>
                  </a:moveTo>
                  <a:lnTo>
                    <a:pt x="2081468" y="584199"/>
                  </a:lnTo>
                  <a:lnTo>
                    <a:pt x="2088331" y="571499"/>
                  </a:lnTo>
                  <a:lnTo>
                    <a:pt x="2086725" y="558799"/>
                  </a:lnTo>
                  <a:lnTo>
                    <a:pt x="2097188" y="558799"/>
                  </a:lnTo>
                  <a:lnTo>
                    <a:pt x="2104905" y="571499"/>
                  </a:lnTo>
                  <a:lnTo>
                    <a:pt x="2100554" y="571499"/>
                  </a:lnTo>
                  <a:lnTo>
                    <a:pt x="2099492" y="584199"/>
                  </a:lnTo>
                  <a:close/>
                </a:path>
                <a:path w="3477260" h="2324100">
                  <a:moveTo>
                    <a:pt x="2113192" y="571499"/>
                  </a:moveTo>
                  <a:lnTo>
                    <a:pt x="2106562" y="571499"/>
                  </a:lnTo>
                  <a:lnTo>
                    <a:pt x="2109592" y="558799"/>
                  </a:lnTo>
                  <a:lnTo>
                    <a:pt x="2118164" y="558799"/>
                  </a:lnTo>
                  <a:lnTo>
                    <a:pt x="2113192" y="571499"/>
                  </a:lnTo>
                  <a:close/>
                </a:path>
                <a:path w="3477260" h="2324100">
                  <a:moveTo>
                    <a:pt x="2162915" y="571499"/>
                  </a:moveTo>
                  <a:lnTo>
                    <a:pt x="2151779" y="571499"/>
                  </a:lnTo>
                  <a:lnTo>
                    <a:pt x="2149655" y="558799"/>
                  </a:lnTo>
                  <a:lnTo>
                    <a:pt x="2165245" y="558799"/>
                  </a:lnTo>
                  <a:lnTo>
                    <a:pt x="2162915" y="571499"/>
                  </a:lnTo>
                  <a:close/>
                </a:path>
                <a:path w="3477260" h="2324100">
                  <a:moveTo>
                    <a:pt x="2217609" y="571499"/>
                  </a:moveTo>
                  <a:lnTo>
                    <a:pt x="2206422" y="571499"/>
                  </a:lnTo>
                  <a:lnTo>
                    <a:pt x="2203262" y="558799"/>
                  </a:lnTo>
                  <a:lnTo>
                    <a:pt x="2220923" y="558799"/>
                  </a:lnTo>
                  <a:lnTo>
                    <a:pt x="2219198" y="568757"/>
                  </a:lnTo>
                  <a:lnTo>
                    <a:pt x="2217609" y="571499"/>
                  </a:lnTo>
                  <a:close/>
                </a:path>
                <a:path w="3477260" h="2324100">
                  <a:moveTo>
                    <a:pt x="2336942" y="571499"/>
                  </a:moveTo>
                  <a:lnTo>
                    <a:pt x="2307626" y="571499"/>
                  </a:lnTo>
                  <a:lnTo>
                    <a:pt x="2303793" y="558799"/>
                  </a:lnTo>
                  <a:lnTo>
                    <a:pt x="2328655" y="558799"/>
                  </a:lnTo>
                  <a:lnTo>
                    <a:pt x="2336942" y="571499"/>
                  </a:lnTo>
                  <a:close/>
                </a:path>
                <a:path w="3477260" h="2324100">
                  <a:moveTo>
                    <a:pt x="2443016" y="571499"/>
                  </a:moveTo>
                  <a:lnTo>
                    <a:pt x="2424784" y="571499"/>
                  </a:lnTo>
                  <a:lnTo>
                    <a:pt x="2432294" y="558799"/>
                  </a:lnTo>
                  <a:lnTo>
                    <a:pt x="2442964" y="558799"/>
                  </a:lnTo>
                  <a:lnTo>
                    <a:pt x="2443016" y="571499"/>
                  </a:lnTo>
                  <a:close/>
                </a:path>
                <a:path w="3477260" h="2324100">
                  <a:moveTo>
                    <a:pt x="2468912" y="571499"/>
                  </a:moveTo>
                  <a:lnTo>
                    <a:pt x="2456275" y="571499"/>
                  </a:lnTo>
                  <a:lnTo>
                    <a:pt x="2462361" y="558799"/>
                  </a:lnTo>
                  <a:lnTo>
                    <a:pt x="2468912" y="571499"/>
                  </a:lnTo>
                  <a:close/>
                </a:path>
                <a:path w="3477260" h="2324100">
                  <a:moveTo>
                    <a:pt x="2527543" y="584199"/>
                  </a:moveTo>
                  <a:lnTo>
                    <a:pt x="2524229" y="571499"/>
                  </a:lnTo>
                  <a:lnTo>
                    <a:pt x="2520914" y="571499"/>
                  </a:lnTo>
                  <a:lnTo>
                    <a:pt x="2530340" y="558799"/>
                  </a:lnTo>
                  <a:lnTo>
                    <a:pt x="2537902" y="558799"/>
                  </a:lnTo>
                  <a:lnTo>
                    <a:pt x="2538627" y="571499"/>
                  </a:lnTo>
                  <a:lnTo>
                    <a:pt x="2527543" y="584199"/>
                  </a:lnTo>
                  <a:close/>
                </a:path>
                <a:path w="3477260" h="2324100">
                  <a:moveTo>
                    <a:pt x="2550747" y="571499"/>
                  </a:moveTo>
                  <a:lnTo>
                    <a:pt x="2544117" y="558799"/>
                  </a:lnTo>
                  <a:lnTo>
                    <a:pt x="2554062" y="558799"/>
                  </a:lnTo>
                  <a:lnTo>
                    <a:pt x="2550747" y="571499"/>
                  </a:lnTo>
                  <a:close/>
                </a:path>
                <a:path w="3477260" h="2324100">
                  <a:moveTo>
                    <a:pt x="2599589" y="571499"/>
                  </a:moveTo>
                  <a:lnTo>
                    <a:pt x="2593425" y="571499"/>
                  </a:lnTo>
                  <a:lnTo>
                    <a:pt x="2589126" y="558799"/>
                  </a:lnTo>
                  <a:lnTo>
                    <a:pt x="2605442" y="558799"/>
                  </a:lnTo>
                  <a:lnTo>
                    <a:pt x="2599589" y="571499"/>
                  </a:lnTo>
                  <a:close/>
                </a:path>
                <a:path w="3477260" h="2324100">
                  <a:moveTo>
                    <a:pt x="2614764" y="584199"/>
                  </a:moveTo>
                  <a:lnTo>
                    <a:pt x="2606296" y="584199"/>
                  </a:lnTo>
                  <a:lnTo>
                    <a:pt x="2605441" y="571499"/>
                  </a:lnTo>
                  <a:lnTo>
                    <a:pt x="2615386" y="558799"/>
                  </a:lnTo>
                  <a:lnTo>
                    <a:pt x="2621057" y="571499"/>
                  </a:lnTo>
                  <a:lnTo>
                    <a:pt x="2614764" y="584199"/>
                  </a:lnTo>
                  <a:close/>
                </a:path>
                <a:path w="3477260" h="2324100">
                  <a:moveTo>
                    <a:pt x="2656821" y="571499"/>
                  </a:moveTo>
                  <a:lnTo>
                    <a:pt x="2629992" y="571499"/>
                  </a:lnTo>
                  <a:lnTo>
                    <a:pt x="2626988" y="558799"/>
                  </a:lnTo>
                  <a:lnTo>
                    <a:pt x="2661793" y="558799"/>
                  </a:lnTo>
                  <a:lnTo>
                    <a:pt x="2656821" y="571499"/>
                  </a:lnTo>
                  <a:close/>
                </a:path>
                <a:path w="3477260" h="2324100">
                  <a:moveTo>
                    <a:pt x="2684582" y="571499"/>
                  </a:moveTo>
                  <a:lnTo>
                    <a:pt x="2665108" y="571499"/>
                  </a:lnTo>
                  <a:lnTo>
                    <a:pt x="2663450" y="558799"/>
                  </a:lnTo>
                  <a:lnTo>
                    <a:pt x="2683184" y="558799"/>
                  </a:lnTo>
                  <a:lnTo>
                    <a:pt x="2684582" y="571499"/>
                  </a:lnTo>
                  <a:close/>
                </a:path>
                <a:path w="3477260" h="2324100">
                  <a:moveTo>
                    <a:pt x="2718533" y="571499"/>
                  </a:moveTo>
                  <a:lnTo>
                    <a:pt x="2702037" y="571499"/>
                  </a:lnTo>
                  <a:lnTo>
                    <a:pt x="2701985" y="558799"/>
                  </a:lnTo>
                  <a:lnTo>
                    <a:pt x="2720009" y="558799"/>
                  </a:lnTo>
                  <a:lnTo>
                    <a:pt x="2718533" y="571499"/>
                  </a:lnTo>
                  <a:close/>
                </a:path>
                <a:path w="3477260" h="2324100">
                  <a:moveTo>
                    <a:pt x="2815751" y="571499"/>
                  </a:moveTo>
                  <a:lnTo>
                    <a:pt x="2797700" y="571499"/>
                  </a:lnTo>
                  <a:lnTo>
                    <a:pt x="2797700" y="558799"/>
                  </a:lnTo>
                  <a:lnTo>
                    <a:pt x="2810960" y="558799"/>
                  </a:lnTo>
                  <a:lnTo>
                    <a:pt x="2815751" y="571499"/>
                  </a:lnTo>
                  <a:close/>
                </a:path>
                <a:path w="3477260" h="2324100">
                  <a:moveTo>
                    <a:pt x="2893571" y="584199"/>
                  </a:moveTo>
                  <a:lnTo>
                    <a:pt x="2875598" y="584199"/>
                  </a:lnTo>
                  <a:lnTo>
                    <a:pt x="2875598" y="571499"/>
                  </a:lnTo>
                  <a:lnTo>
                    <a:pt x="2873941" y="558799"/>
                  </a:lnTo>
                  <a:lnTo>
                    <a:pt x="2895099" y="558799"/>
                  </a:lnTo>
                  <a:lnTo>
                    <a:pt x="2892173" y="571499"/>
                  </a:lnTo>
                  <a:lnTo>
                    <a:pt x="2893001" y="571499"/>
                  </a:lnTo>
                  <a:lnTo>
                    <a:pt x="2893571" y="584199"/>
                  </a:lnTo>
                  <a:close/>
                </a:path>
                <a:path w="3477260" h="2324100">
                  <a:moveTo>
                    <a:pt x="3031524" y="571499"/>
                  </a:moveTo>
                  <a:lnTo>
                    <a:pt x="3016478" y="571499"/>
                  </a:lnTo>
                  <a:lnTo>
                    <a:pt x="3016478" y="558799"/>
                  </a:lnTo>
                  <a:lnTo>
                    <a:pt x="3032431" y="558799"/>
                  </a:lnTo>
                  <a:lnTo>
                    <a:pt x="3031524" y="571499"/>
                  </a:lnTo>
                  <a:close/>
                </a:path>
                <a:path w="3477260" h="2324100">
                  <a:moveTo>
                    <a:pt x="3125867" y="571499"/>
                  </a:moveTo>
                  <a:lnTo>
                    <a:pt x="3104320" y="571499"/>
                  </a:lnTo>
                  <a:lnTo>
                    <a:pt x="3109293" y="558799"/>
                  </a:lnTo>
                  <a:lnTo>
                    <a:pt x="3125038" y="558799"/>
                  </a:lnTo>
                  <a:lnTo>
                    <a:pt x="3125867" y="571499"/>
                  </a:lnTo>
                  <a:close/>
                </a:path>
                <a:path w="3477260" h="2324100">
                  <a:moveTo>
                    <a:pt x="1430341" y="571499"/>
                  </a:moveTo>
                  <a:lnTo>
                    <a:pt x="1428683" y="571499"/>
                  </a:lnTo>
                  <a:lnTo>
                    <a:pt x="1430341" y="565149"/>
                  </a:lnTo>
                  <a:lnTo>
                    <a:pt x="1430341" y="571499"/>
                  </a:lnTo>
                  <a:close/>
                </a:path>
                <a:path w="3477260" h="2324100">
                  <a:moveTo>
                    <a:pt x="1255899" y="571499"/>
                  </a:moveTo>
                  <a:lnTo>
                    <a:pt x="1251341" y="571499"/>
                  </a:lnTo>
                  <a:lnTo>
                    <a:pt x="1254080" y="566252"/>
                  </a:lnTo>
                  <a:lnTo>
                    <a:pt x="1255899" y="571499"/>
                  </a:lnTo>
                  <a:close/>
                </a:path>
                <a:path w="3477260" h="2324100">
                  <a:moveTo>
                    <a:pt x="964610" y="584199"/>
                  </a:moveTo>
                  <a:lnTo>
                    <a:pt x="961295" y="584199"/>
                  </a:lnTo>
                  <a:lnTo>
                    <a:pt x="971239" y="571499"/>
                  </a:lnTo>
                  <a:lnTo>
                    <a:pt x="964610" y="584199"/>
                  </a:lnTo>
                  <a:close/>
                </a:path>
                <a:path w="3477260" h="2324100">
                  <a:moveTo>
                    <a:pt x="1029248" y="584199"/>
                  </a:moveTo>
                  <a:lnTo>
                    <a:pt x="998612" y="584199"/>
                  </a:lnTo>
                  <a:lnTo>
                    <a:pt x="996722" y="571499"/>
                  </a:lnTo>
                  <a:lnTo>
                    <a:pt x="1024276" y="571499"/>
                  </a:lnTo>
                  <a:lnTo>
                    <a:pt x="1029248" y="584199"/>
                  </a:lnTo>
                  <a:close/>
                </a:path>
                <a:path w="3477260" h="2324100">
                  <a:moveTo>
                    <a:pt x="1040850" y="584199"/>
                  </a:moveTo>
                  <a:lnTo>
                    <a:pt x="1029248" y="584199"/>
                  </a:lnTo>
                  <a:lnTo>
                    <a:pt x="1025934" y="571499"/>
                  </a:lnTo>
                  <a:lnTo>
                    <a:pt x="1032563" y="571499"/>
                  </a:lnTo>
                  <a:lnTo>
                    <a:pt x="1040850" y="584199"/>
                  </a:lnTo>
                  <a:close/>
                </a:path>
                <a:path w="3477260" h="2324100">
                  <a:moveTo>
                    <a:pt x="1090572" y="584199"/>
                  </a:moveTo>
                  <a:lnTo>
                    <a:pt x="1069829" y="584199"/>
                  </a:lnTo>
                  <a:lnTo>
                    <a:pt x="1060118" y="571499"/>
                  </a:lnTo>
                  <a:lnTo>
                    <a:pt x="1093887" y="571499"/>
                  </a:lnTo>
                  <a:lnTo>
                    <a:pt x="1090572" y="584199"/>
                  </a:lnTo>
                  <a:close/>
                </a:path>
                <a:path w="3477260" h="2324100">
                  <a:moveTo>
                    <a:pt x="1102174" y="584199"/>
                  </a:moveTo>
                  <a:lnTo>
                    <a:pt x="1090572" y="584199"/>
                  </a:lnTo>
                  <a:lnTo>
                    <a:pt x="1098859" y="571499"/>
                  </a:lnTo>
                  <a:lnTo>
                    <a:pt x="1102174" y="571499"/>
                  </a:lnTo>
                  <a:lnTo>
                    <a:pt x="1102174" y="584199"/>
                  </a:lnTo>
                  <a:close/>
                </a:path>
                <a:path w="3477260" h="2324100">
                  <a:moveTo>
                    <a:pt x="1105489" y="584199"/>
                  </a:moveTo>
                  <a:lnTo>
                    <a:pt x="1103832" y="584199"/>
                  </a:lnTo>
                  <a:lnTo>
                    <a:pt x="1102174" y="571499"/>
                  </a:lnTo>
                  <a:lnTo>
                    <a:pt x="1105489" y="584199"/>
                  </a:lnTo>
                  <a:close/>
                </a:path>
                <a:path w="3477260" h="2324100">
                  <a:moveTo>
                    <a:pt x="1156869" y="584199"/>
                  </a:moveTo>
                  <a:lnTo>
                    <a:pt x="1148582" y="571499"/>
                  </a:lnTo>
                  <a:lnTo>
                    <a:pt x="1168471" y="571499"/>
                  </a:lnTo>
                  <a:lnTo>
                    <a:pt x="1156869" y="584199"/>
                  </a:lnTo>
                  <a:close/>
                </a:path>
                <a:path w="3477260" h="2324100">
                  <a:moveTo>
                    <a:pt x="1180072" y="584199"/>
                  </a:moveTo>
                  <a:lnTo>
                    <a:pt x="1163498" y="584199"/>
                  </a:lnTo>
                  <a:lnTo>
                    <a:pt x="1168471" y="571499"/>
                  </a:lnTo>
                  <a:lnTo>
                    <a:pt x="1176758" y="571499"/>
                  </a:lnTo>
                  <a:lnTo>
                    <a:pt x="1180072" y="584199"/>
                  </a:lnTo>
                  <a:close/>
                </a:path>
                <a:path w="3477260" h="2324100">
                  <a:moveTo>
                    <a:pt x="1202862" y="584199"/>
                  </a:moveTo>
                  <a:lnTo>
                    <a:pt x="1185045" y="584199"/>
                  </a:lnTo>
                  <a:lnTo>
                    <a:pt x="1183387" y="571499"/>
                  </a:lnTo>
                  <a:lnTo>
                    <a:pt x="1199909" y="571499"/>
                  </a:lnTo>
                  <a:lnTo>
                    <a:pt x="1202862" y="584199"/>
                  </a:lnTo>
                  <a:close/>
                </a:path>
                <a:path w="3477260" h="2324100">
                  <a:moveTo>
                    <a:pt x="1232073" y="584199"/>
                  </a:moveTo>
                  <a:lnTo>
                    <a:pt x="1212185" y="584199"/>
                  </a:lnTo>
                  <a:lnTo>
                    <a:pt x="1214956" y="571499"/>
                  </a:lnTo>
                  <a:lnTo>
                    <a:pt x="1233109" y="571499"/>
                  </a:lnTo>
                  <a:lnTo>
                    <a:pt x="1232073" y="584199"/>
                  </a:lnTo>
                  <a:close/>
                </a:path>
                <a:path w="3477260" h="2324100">
                  <a:moveTo>
                    <a:pt x="1246369" y="584199"/>
                  </a:moveTo>
                  <a:lnTo>
                    <a:pt x="1243054" y="584199"/>
                  </a:lnTo>
                  <a:lnTo>
                    <a:pt x="1238082" y="571499"/>
                  </a:lnTo>
                  <a:lnTo>
                    <a:pt x="1255950" y="571499"/>
                  </a:lnTo>
                  <a:lnTo>
                    <a:pt x="1246369" y="584199"/>
                  </a:lnTo>
                  <a:close/>
                </a:path>
                <a:path w="3477260" h="2324100">
                  <a:moveTo>
                    <a:pt x="1299406" y="584199"/>
                  </a:moveTo>
                  <a:lnTo>
                    <a:pt x="1262943" y="584199"/>
                  </a:lnTo>
                  <a:lnTo>
                    <a:pt x="1258022" y="571499"/>
                  </a:lnTo>
                  <a:lnTo>
                    <a:pt x="1299406" y="571499"/>
                  </a:lnTo>
                  <a:lnTo>
                    <a:pt x="1299406" y="584199"/>
                  </a:lnTo>
                  <a:close/>
                </a:path>
                <a:path w="3477260" h="2324100">
                  <a:moveTo>
                    <a:pt x="1335868" y="596899"/>
                  </a:moveTo>
                  <a:lnTo>
                    <a:pt x="1308211" y="596899"/>
                  </a:lnTo>
                  <a:lnTo>
                    <a:pt x="1307693" y="584199"/>
                  </a:lnTo>
                  <a:lnTo>
                    <a:pt x="1304378" y="571499"/>
                  </a:lnTo>
                  <a:lnTo>
                    <a:pt x="1325354" y="571499"/>
                  </a:lnTo>
                  <a:lnTo>
                    <a:pt x="1326753" y="584199"/>
                  </a:lnTo>
                  <a:lnTo>
                    <a:pt x="1339183" y="584199"/>
                  </a:lnTo>
                  <a:lnTo>
                    <a:pt x="1335868" y="596899"/>
                  </a:lnTo>
                  <a:close/>
                </a:path>
                <a:path w="3477260" h="2324100">
                  <a:moveTo>
                    <a:pt x="1334211" y="584199"/>
                  </a:moveTo>
                  <a:lnTo>
                    <a:pt x="1326753" y="584199"/>
                  </a:lnTo>
                  <a:lnTo>
                    <a:pt x="1328151" y="571499"/>
                  </a:lnTo>
                  <a:lnTo>
                    <a:pt x="1334211" y="584199"/>
                  </a:lnTo>
                  <a:close/>
                </a:path>
                <a:path w="3477260" h="2324100">
                  <a:moveTo>
                    <a:pt x="1352442" y="584199"/>
                  </a:moveTo>
                  <a:lnTo>
                    <a:pt x="1350785" y="571499"/>
                  </a:lnTo>
                  <a:lnTo>
                    <a:pt x="1354100" y="571499"/>
                  </a:lnTo>
                  <a:lnTo>
                    <a:pt x="1352442" y="584199"/>
                  </a:lnTo>
                  <a:close/>
                </a:path>
                <a:path w="3477260" h="2324100">
                  <a:moveTo>
                    <a:pt x="1393878" y="584199"/>
                  </a:moveTo>
                  <a:lnTo>
                    <a:pt x="1378547" y="584199"/>
                  </a:lnTo>
                  <a:lnTo>
                    <a:pt x="1384037" y="571499"/>
                  </a:lnTo>
                  <a:lnTo>
                    <a:pt x="1393878" y="584199"/>
                  </a:lnTo>
                  <a:close/>
                </a:path>
                <a:path w="3477260" h="2324100">
                  <a:moveTo>
                    <a:pt x="1445257" y="584199"/>
                  </a:moveTo>
                  <a:lnTo>
                    <a:pt x="1393878" y="584199"/>
                  </a:lnTo>
                  <a:lnTo>
                    <a:pt x="1398850" y="571499"/>
                  </a:lnTo>
                  <a:lnTo>
                    <a:pt x="1441942" y="571499"/>
                  </a:lnTo>
                  <a:lnTo>
                    <a:pt x="1445257" y="584199"/>
                  </a:lnTo>
                  <a:close/>
                </a:path>
                <a:path w="3477260" h="2324100">
                  <a:moveTo>
                    <a:pt x="1506581" y="596899"/>
                  </a:moveTo>
                  <a:lnTo>
                    <a:pt x="1456859" y="596899"/>
                  </a:lnTo>
                  <a:lnTo>
                    <a:pt x="1453545" y="584199"/>
                  </a:lnTo>
                  <a:lnTo>
                    <a:pt x="1461832" y="571499"/>
                  </a:lnTo>
                  <a:lnTo>
                    <a:pt x="1468254" y="571499"/>
                  </a:lnTo>
                  <a:lnTo>
                    <a:pt x="1472397" y="581658"/>
                  </a:lnTo>
                  <a:lnTo>
                    <a:pt x="1472967" y="584199"/>
                  </a:lnTo>
                  <a:lnTo>
                    <a:pt x="1513211" y="584199"/>
                  </a:lnTo>
                  <a:lnTo>
                    <a:pt x="1506581" y="596899"/>
                  </a:lnTo>
                  <a:close/>
                </a:path>
                <a:path w="3477260" h="2324100">
                  <a:moveTo>
                    <a:pt x="1488350" y="584199"/>
                  </a:moveTo>
                  <a:lnTo>
                    <a:pt x="1473434" y="584199"/>
                  </a:lnTo>
                  <a:lnTo>
                    <a:pt x="1472397" y="581658"/>
                  </a:lnTo>
                  <a:lnTo>
                    <a:pt x="1470118" y="571499"/>
                  </a:lnTo>
                  <a:lnTo>
                    <a:pt x="1486693" y="571499"/>
                  </a:lnTo>
                  <a:lnTo>
                    <a:pt x="1488350" y="584199"/>
                  </a:lnTo>
                  <a:close/>
                </a:path>
                <a:path w="3477260" h="2324100">
                  <a:moveTo>
                    <a:pt x="1531443" y="584199"/>
                  </a:moveTo>
                  <a:lnTo>
                    <a:pt x="1511554" y="584199"/>
                  </a:lnTo>
                  <a:lnTo>
                    <a:pt x="1517458" y="571499"/>
                  </a:lnTo>
                  <a:lnTo>
                    <a:pt x="1525538" y="571499"/>
                  </a:lnTo>
                  <a:lnTo>
                    <a:pt x="1531443" y="584199"/>
                  </a:lnTo>
                  <a:close/>
                </a:path>
                <a:path w="3477260" h="2324100">
                  <a:moveTo>
                    <a:pt x="1549674" y="584199"/>
                  </a:moveTo>
                  <a:lnTo>
                    <a:pt x="1531443" y="584199"/>
                  </a:lnTo>
                  <a:lnTo>
                    <a:pt x="1536415" y="571499"/>
                  </a:lnTo>
                  <a:lnTo>
                    <a:pt x="1543044" y="571499"/>
                  </a:lnTo>
                  <a:lnTo>
                    <a:pt x="1549674" y="584199"/>
                  </a:lnTo>
                  <a:close/>
                </a:path>
                <a:path w="3477260" h="2324100">
                  <a:moveTo>
                    <a:pt x="1591109" y="584199"/>
                  </a:moveTo>
                  <a:lnTo>
                    <a:pt x="1551435" y="584199"/>
                  </a:lnTo>
                  <a:lnTo>
                    <a:pt x="1550917" y="571499"/>
                  </a:lnTo>
                  <a:lnTo>
                    <a:pt x="1589452" y="571499"/>
                  </a:lnTo>
                  <a:lnTo>
                    <a:pt x="1591109" y="584199"/>
                  </a:lnTo>
                  <a:close/>
                </a:path>
                <a:path w="3477260" h="2324100">
                  <a:moveTo>
                    <a:pt x="1678952" y="584199"/>
                  </a:moveTo>
                  <a:lnTo>
                    <a:pt x="1623869" y="584199"/>
                  </a:lnTo>
                  <a:lnTo>
                    <a:pt x="1630887" y="571499"/>
                  </a:lnTo>
                  <a:lnTo>
                    <a:pt x="1668308" y="571499"/>
                  </a:lnTo>
                  <a:lnTo>
                    <a:pt x="1678952" y="584199"/>
                  </a:lnTo>
                  <a:close/>
                </a:path>
                <a:path w="3477260" h="2324100">
                  <a:moveTo>
                    <a:pt x="1702156" y="596899"/>
                  </a:moveTo>
                  <a:lnTo>
                    <a:pt x="1654971" y="596899"/>
                  </a:lnTo>
                  <a:lnTo>
                    <a:pt x="1652433" y="584199"/>
                  </a:lnTo>
                  <a:lnTo>
                    <a:pt x="1690916" y="584199"/>
                  </a:lnTo>
                  <a:lnTo>
                    <a:pt x="1691797" y="571499"/>
                  </a:lnTo>
                  <a:lnTo>
                    <a:pt x="1705470" y="571499"/>
                  </a:lnTo>
                  <a:lnTo>
                    <a:pt x="1702156" y="584199"/>
                  </a:lnTo>
                  <a:lnTo>
                    <a:pt x="1702156" y="596899"/>
                  </a:lnTo>
                  <a:close/>
                </a:path>
                <a:path w="3477260" h="2324100">
                  <a:moveTo>
                    <a:pt x="1708785" y="584199"/>
                  </a:moveTo>
                  <a:lnTo>
                    <a:pt x="1705470" y="571499"/>
                  </a:lnTo>
                  <a:lnTo>
                    <a:pt x="1708785" y="571499"/>
                  </a:lnTo>
                  <a:lnTo>
                    <a:pt x="1708785" y="584199"/>
                  </a:lnTo>
                  <a:close/>
                </a:path>
                <a:path w="3477260" h="2324100">
                  <a:moveTo>
                    <a:pt x="1799942" y="584199"/>
                  </a:moveTo>
                  <a:lnTo>
                    <a:pt x="1770109" y="584199"/>
                  </a:lnTo>
                  <a:lnTo>
                    <a:pt x="1773424" y="571499"/>
                  </a:lnTo>
                  <a:lnTo>
                    <a:pt x="1796498" y="571499"/>
                  </a:lnTo>
                  <a:lnTo>
                    <a:pt x="1799942" y="584199"/>
                  </a:lnTo>
                  <a:close/>
                </a:path>
                <a:path w="3477260" h="2324100">
                  <a:moveTo>
                    <a:pt x="1818174" y="584199"/>
                  </a:moveTo>
                  <a:lnTo>
                    <a:pt x="1799942" y="584199"/>
                  </a:lnTo>
                  <a:lnTo>
                    <a:pt x="1804655" y="571499"/>
                  </a:lnTo>
                  <a:lnTo>
                    <a:pt x="1815325" y="571499"/>
                  </a:lnTo>
                  <a:lnTo>
                    <a:pt x="1818174" y="584199"/>
                  </a:lnTo>
                  <a:close/>
                </a:path>
                <a:path w="3477260" h="2324100">
                  <a:moveTo>
                    <a:pt x="1839720" y="596899"/>
                  </a:moveTo>
                  <a:lnTo>
                    <a:pt x="1804914" y="596899"/>
                  </a:lnTo>
                  <a:lnTo>
                    <a:pt x="1806572" y="584199"/>
                  </a:lnTo>
                  <a:lnTo>
                    <a:pt x="1825891" y="584199"/>
                  </a:lnTo>
                  <a:lnTo>
                    <a:pt x="1824803" y="571499"/>
                  </a:lnTo>
                  <a:lnTo>
                    <a:pt x="1841585" y="571499"/>
                  </a:lnTo>
                  <a:lnTo>
                    <a:pt x="1838063" y="584199"/>
                  </a:lnTo>
                  <a:lnTo>
                    <a:pt x="1839720" y="596899"/>
                  </a:lnTo>
                  <a:close/>
                </a:path>
                <a:path w="3477260" h="2324100">
                  <a:moveTo>
                    <a:pt x="1890607" y="584199"/>
                  </a:moveTo>
                  <a:lnTo>
                    <a:pt x="1882813" y="584199"/>
                  </a:lnTo>
                  <a:lnTo>
                    <a:pt x="1876183" y="571499"/>
                  </a:lnTo>
                  <a:lnTo>
                    <a:pt x="1894207" y="571499"/>
                  </a:lnTo>
                  <a:lnTo>
                    <a:pt x="1890607" y="584199"/>
                  </a:lnTo>
                  <a:close/>
                </a:path>
                <a:path w="3477260" h="2324100">
                  <a:moveTo>
                    <a:pt x="1939786" y="609599"/>
                  </a:moveTo>
                  <a:lnTo>
                    <a:pt x="1896072" y="609599"/>
                  </a:lnTo>
                  <a:lnTo>
                    <a:pt x="1891100" y="596899"/>
                  </a:lnTo>
                  <a:lnTo>
                    <a:pt x="1902701" y="584199"/>
                  </a:lnTo>
                  <a:lnTo>
                    <a:pt x="1898636" y="571499"/>
                  </a:lnTo>
                  <a:lnTo>
                    <a:pt x="1915598" y="571499"/>
                  </a:lnTo>
                  <a:lnTo>
                    <a:pt x="1914303" y="584199"/>
                  </a:lnTo>
                  <a:lnTo>
                    <a:pt x="1909331" y="584199"/>
                  </a:lnTo>
                  <a:lnTo>
                    <a:pt x="1910989" y="596899"/>
                  </a:lnTo>
                  <a:lnTo>
                    <a:pt x="1940692" y="596899"/>
                  </a:lnTo>
                  <a:lnTo>
                    <a:pt x="1939786" y="609599"/>
                  </a:lnTo>
                  <a:close/>
                </a:path>
                <a:path w="3477260" h="2324100">
                  <a:moveTo>
                    <a:pt x="1934192" y="584199"/>
                  </a:moveTo>
                  <a:lnTo>
                    <a:pt x="1917903" y="584199"/>
                  </a:lnTo>
                  <a:lnTo>
                    <a:pt x="1920933" y="571499"/>
                  </a:lnTo>
                  <a:lnTo>
                    <a:pt x="1927562" y="571499"/>
                  </a:lnTo>
                  <a:lnTo>
                    <a:pt x="1934192" y="584199"/>
                  </a:lnTo>
                  <a:close/>
                </a:path>
                <a:path w="3477260" h="2324100">
                  <a:moveTo>
                    <a:pt x="1976792" y="596899"/>
                  </a:moveTo>
                  <a:lnTo>
                    <a:pt x="1963999" y="596899"/>
                  </a:lnTo>
                  <a:lnTo>
                    <a:pt x="1960710" y="584199"/>
                  </a:lnTo>
                  <a:lnTo>
                    <a:pt x="1959053" y="571499"/>
                  </a:lnTo>
                  <a:lnTo>
                    <a:pt x="1977284" y="571499"/>
                  </a:lnTo>
                  <a:lnTo>
                    <a:pt x="1977284" y="584199"/>
                  </a:lnTo>
                  <a:lnTo>
                    <a:pt x="1976792" y="596899"/>
                  </a:lnTo>
                  <a:close/>
                </a:path>
                <a:path w="3477260" h="2324100">
                  <a:moveTo>
                    <a:pt x="2027758" y="584199"/>
                  </a:moveTo>
                  <a:lnTo>
                    <a:pt x="1982257" y="584199"/>
                  </a:lnTo>
                  <a:lnTo>
                    <a:pt x="1984743" y="571499"/>
                  </a:lnTo>
                  <a:lnTo>
                    <a:pt x="2022035" y="571499"/>
                  </a:lnTo>
                  <a:lnTo>
                    <a:pt x="2027758" y="584199"/>
                  </a:lnTo>
                  <a:close/>
                </a:path>
                <a:path w="3477260" h="2324100">
                  <a:moveTo>
                    <a:pt x="2070436" y="584199"/>
                  </a:moveTo>
                  <a:lnTo>
                    <a:pt x="2035087" y="584199"/>
                  </a:lnTo>
                  <a:lnTo>
                    <a:pt x="2033636" y="571499"/>
                  </a:lnTo>
                  <a:lnTo>
                    <a:pt x="2076522" y="571499"/>
                  </a:lnTo>
                  <a:lnTo>
                    <a:pt x="2070436" y="584199"/>
                  </a:lnTo>
                  <a:close/>
                </a:path>
                <a:path w="3477260" h="2324100">
                  <a:moveTo>
                    <a:pt x="2119821" y="584199"/>
                  </a:moveTo>
                  <a:lnTo>
                    <a:pt x="2100062" y="584199"/>
                  </a:lnTo>
                  <a:lnTo>
                    <a:pt x="2100554" y="571499"/>
                  </a:lnTo>
                  <a:lnTo>
                    <a:pt x="2118060" y="571499"/>
                  </a:lnTo>
                  <a:lnTo>
                    <a:pt x="2119821" y="584199"/>
                  </a:lnTo>
                  <a:close/>
                </a:path>
                <a:path w="3477260" h="2324100">
                  <a:moveTo>
                    <a:pt x="2154420" y="596899"/>
                  </a:moveTo>
                  <a:lnTo>
                    <a:pt x="2131424" y="596899"/>
                  </a:lnTo>
                  <a:lnTo>
                    <a:pt x="2124794" y="584199"/>
                  </a:lnTo>
                  <a:lnTo>
                    <a:pt x="2126452" y="571499"/>
                  </a:lnTo>
                  <a:lnTo>
                    <a:pt x="2138053" y="571499"/>
                  </a:lnTo>
                  <a:lnTo>
                    <a:pt x="2143026" y="584199"/>
                  </a:lnTo>
                  <a:lnTo>
                    <a:pt x="2153980" y="584199"/>
                  </a:lnTo>
                  <a:lnTo>
                    <a:pt x="2154420" y="596899"/>
                  </a:lnTo>
                  <a:close/>
                </a:path>
                <a:path w="3477260" h="2324100">
                  <a:moveTo>
                    <a:pt x="2191090" y="584199"/>
                  </a:moveTo>
                  <a:lnTo>
                    <a:pt x="2151313" y="584199"/>
                  </a:lnTo>
                  <a:lnTo>
                    <a:pt x="2149189" y="571499"/>
                  </a:lnTo>
                  <a:lnTo>
                    <a:pt x="2184461" y="571499"/>
                  </a:lnTo>
                  <a:lnTo>
                    <a:pt x="2191090" y="584199"/>
                  </a:lnTo>
                  <a:close/>
                </a:path>
                <a:path w="3477260" h="2324100">
                  <a:moveTo>
                    <a:pt x="2215951" y="584199"/>
                  </a:moveTo>
                  <a:lnTo>
                    <a:pt x="2191090" y="584199"/>
                  </a:lnTo>
                  <a:lnTo>
                    <a:pt x="2198134" y="571499"/>
                  </a:lnTo>
                  <a:lnTo>
                    <a:pt x="2214294" y="571499"/>
                  </a:lnTo>
                  <a:lnTo>
                    <a:pt x="2215951" y="584199"/>
                  </a:lnTo>
                  <a:close/>
                </a:path>
                <a:path w="3477260" h="2324100">
                  <a:moveTo>
                    <a:pt x="2257386" y="596899"/>
                  </a:moveTo>
                  <a:lnTo>
                    <a:pt x="2239155" y="596899"/>
                  </a:lnTo>
                  <a:lnTo>
                    <a:pt x="2239155" y="584199"/>
                  </a:lnTo>
                  <a:lnTo>
                    <a:pt x="2247442" y="571499"/>
                  </a:lnTo>
                  <a:lnTo>
                    <a:pt x="2272303" y="571499"/>
                  </a:lnTo>
                  <a:lnTo>
                    <a:pt x="2280590" y="584199"/>
                  </a:lnTo>
                  <a:lnTo>
                    <a:pt x="2269480" y="584199"/>
                  </a:lnTo>
                  <a:lnTo>
                    <a:pt x="2257386" y="596899"/>
                  </a:lnTo>
                  <a:close/>
                </a:path>
                <a:path w="3477260" h="2324100">
                  <a:moveTo>
                    <a:pt x="2295506" y="584199"/>
                  </a:moveTo>
                  <a:lnTo>
                    <a:pt x="2280590" y="584199"/>
                  </a:lnTo>
                  <a:lnTo>
                    <a:pt x="2288877" y="571499"/>
                  </a:lnTo>
                  <a:lnTo>
                    <a:pt x="2295506" y="584199"/>
                  </a:lnTo>
                  <a:close/>
                </a:path>
                <a:path w="3477260" h="2324100">
                  <a:moveTo>
                    <a:pt x="2320368" y="584199"/>
                  </a:moveTo>
                  <a:lnTo>
                    <a:pt x="2295506" y="584199"/>
                  </a:lnTo>
                  <a:lnTo>
                    <a:pt x="2302861" y="571499"/>
                  </a:lnTo>
                  <a:lnTo>
                    <a:pt x="2323683" y="571499"/>
                  </a:lnTo>
                  <a:lnTo>
                    <a:pt x="2320368" y="584199"/>
                  </a:lnTo>
                  <a:close/>
                </a:path>
                <a:path w="3477260" h="2324100">
                  <a:moveTo>
                    <a:pt x="2371980" y="584199"/>
                  </a:moveTo>
                  <a:lnTo>
                    <a:pt x="2331970" y="584199"/>
                  </a:lnTo>
                  <a:lnTo>
                    <a:pt x="2323683" y="571499"/>
                  </a:lnTo>
                  <a:lnTo>
                    <a:pt x="2372783" y="571499"/>
                  </a:lnTo>
                  <a:lnTo>
                    <a:pt x="2371980" y="584199"/>
                  </a:lnTo>
                  <a:close/>
                </a:path>
                <a:path w="3477260" h="2324100">
                  <a:moveTo>
                    <a:pt x="2394951" y="584199"/>
                  </a:moveTo>
                  <a:lnTo>
                    <a:pt x="2378869" y="584199"/>
                  </a:lnTo>
                  <a:lnTo>
                    <a:pt x="2378377" y="571499"/>
                  </a:lnTo>
                  <a:lnTo>
                    <a:pt x="2398266" y="571499"/>
                  </a:lnTo>
                  <a:lnTo>
                    <a:pt x="2394951" y="584199"/>
                  </a:lnTo>
                  <a:close/>
                </a:path>
                <a:path w="3477260" h="2324100">
                  <a:moveTo>
                    <a:pt x="2423127" y="584199"/>
                  </a:moveTo>
                  <a:lnTo>
                    <a:pt x="2403238" y="584199"/>
                  </a:lnTo>
                  <a:lnTo>
                    <a:pt x="2404895" y="571499"/>
                  </a:lnTo>
                  <a:lnTo>
                    <a:pt x="2414840" y="571499"/>
                  </a:lnTo>
                  <a:lnTo>
                    <a:pt x="2423127" y="584199"/>
                  </a:lnTo>
                  <a:close/>
                </a:path>
                <a:path w="3477260" h="2324100">
                  <a:moveTo>
                    <a:pt x="2435143" y="584199"/>
                  </a:moveTo>
                  <a:lnTo>
                    <a:pt x="2429497" y="571499"/>
                  </a:lnTo>
                  <a:lnTo>
                    <a:pt x="2440167" y="571499"/>
                  </a:lnTo>
                  <a:lnTo>
                    <a:pt x="2435143" y="584199"/>
                  </a:lnTo>
                  <a:close/>
                </a:path>
                <a:path w="3477260" h="2324100">
                  <a:moveTo>
                    <a:pt x="2472849" y="584199"/>
                  </a:moveTo>
                  <a:lnTo>
                    <a:pt x="2460211" y="584199"/>
                  </a:lnTo>
                  <a:lnTo>
                    <a:pt x="2455835" y="571499"/>
                  </a:lnTo>
                  <a:lnTo>
                    <a:pt x="2473289" y="571499"/>
                  </a:lnTo>
                  <a:lnTo>
                    <a:pt x="2472849" y="584199"/>
                  </a:lnTo>
                  <a:close/>
                </a:path>
                <a:path w="3477260" h="2324100">
                  <a:moveTo>
                    <a:pt x="2496053" y="584199"/>
                  </a:moveTo>
                  <a:lnTo>
                    <a:pt x="2487766" y="584199"/>
                  </a:lnTo>
                  <a:lnTo>
                    <a:pt x="2482793" y="571499"/>
                  </a:lnTo>
                  <a:lnTo>
                    <a:pt x="2497710" y="571499"/>
                  </a:lnTo>
                  <a:lnTo>
                    <a:pt x="2496053" y="584199"/>
                  </a:lnTo>
                  <a:close/>
                </a:path>
                <a:path w="3477260" h="2324100">
                  <a:moveTo>
                    <a:pt x="2540803" y="596899"/>
                  </a:moveTo>
                  <a:lnTo>
                    <a:pt x="2534173" y="584199"/>
                  </a:lnTo>
                  <a:lnTo>
                    <a:pt x="2545775" y="571499"/>
                  </a:lnTo>
                  <a:lnTo>
                    <a:pt x="2554062" y="584199"/>
                  </a:lnTo>
                  <a:lnTo>
                    <a:pt x="2552404" y="584199"/>
                  </a:lnTo>
                  <a:lnTo>
                    <a:pt x="2540803" y="596899"/>
                  </a:lnTo>
                  <a:close/>
                </a:path>
                <a:path w="3477260" h="2324100">
                  <a:moveTo>
                    <a:pt x="2588867" y="584199"/>
                  </a:moveTo>
                  <a:lnTo>
                    <a:pt x="2570843" y="584199"/>
                  </a:lnTo>
                  <a:lnTo>
                    <a:pt x="2571024" y="571499"/>
                  </a:lnTo>
                  <a:lnTo>
                    <a:pt x="2587210" y="571499"/>
                  </a:lnTo>
                  <a:lnTo>
                    <a:pt x="2588867" y="584199"/>
                  </a:lnTo>
                  <a:close/>
                </a:path>
                <a:path w="3477260" h="2324100">
                  <a:moveTo>
                    <a:pt x="2655785" y="584199"/>
                  </a:moveTo>
                  <a:lnTo>
                    <a:pt x="2636932" y="584199"/>
                  </a:lnTo>
                  <a:lnTo>
                    <a:pt x="2638590" y="571499"/>
                  </a:lnTo>
                  <a:lnTo>
                    <a:pt x="2656484" y="571499"/>
                  </a:lnTo>
                  <a:lnTo>
                    <a:pt x="2655785" y="584199"/>
                  </a:lnTo>
                  <a:close/>
                </a:path>
                <a:path w="3477260" h="2324100">
                  <a:moveTo>
                    <a:pt x="2715477" y="584199"/>
                  </a:moveTo>
                  <a:lnTo>
                    <a:pt x="2700820" y="584199"/>
                  </a:lnTo>
                  <a:lnTo>
                    <a:pt x="2696599" y="571499"/>
                  </a:lnTo>
                  <a:lnTo>
                    <a:pt x="2713173" y="571499"/>
                  </a:lnTo>
                  <a:lnTo>
                    <a:pt x="2715477" y="584199"/>
                  </a:lnTo>
                  <a:close/>
                </a:path>
                <a:path w="3477260" h="2324100">
                  <a:moveTo>
                    <a:pt x="2736376" y="584199"/>
                  </a:moveTo>
                  <a:lnTo>
                    <a:pt x="2716488" y="584199"/>
                  </a:lnTo>
                  <a:lnTo>
                    <a:pt x="2721460" y="571499"/>
                  </a:lnTo>
                  <a:lnTo>
                    <a:pt x="2731404" y="571499"/>
                  </a:lnTo>
                  <a:lnTo>
                    <a:pt x="2736376" y="584199"/>
                  </a:lnTo>
                  <a:close/>
                </a:path>
                <a:path w="3477260" h="2324100">
                  <a:moveTo>
                    <a:pt x="2756550" y="596899"/>
                  </a:moveTo>
                  <a:lnTo>
                    <a:pt x="2750671" y="596899"/>
                  </a:lnTo>
                  <a:lnTo>
                    <a:pt x="2746347" y="584199"/>
                  </a:lnTo>
                  <a:lnTo>
                    <a:pt x="2744663" y="584199"/>
                  </a:lnTo>
                  <a:lnTo>
                    <a:pt x="2746580" y="571499"/>
                  </a:lnTo>
                  <a:lnTo>
                    <a:pt x="2757249" y="571499"/>
                  </a:lnTo>
                  <a:lnTo>
                    <a:pt x="2762895" y="584199"/>
                  </a:lnTo>
                  <a:lnTo>
                    <a:pt x="2756550" y="596899"/>
                  </a:lnTo>
                  <a:close/>
                </a:path>
                <a:path w="3477260" h="2324100">
                  <a:moveTo>
                    <a:pt x="2778511" y="596899"/>
                  </a:moveTo>
                  <a:lnTo>
                    <a:pt x="2768100" y="596899"/>
                  </a:lnTo>
                  <a:lnTo>
                    <a:pt x="2762895" y="584199"/>
                  </a:lnTo>
                  <a:lnTo>
                    <a:pt x="2766210" y="584199"/>
                  </a:lnTo>
                  <a:lnTo>
                    <a:pt x="2769525" y="571499"/>
                  </a:lnTo>
                  <a:lnTo>
                    <a:pt x="2776154" y="571499"/>
                  </a:lnTo>
                  <a:lnTo>
                    <a:pt x="2782784" y="584199"/>
                  </a:lnTo>
                  <a:lnTo>
                    <a:pt x="2778511" y="596899"/>
                  </a:lnTo>
                  <a:close/>
                </a:path>
                <a:path w="3477260" h="2324100">
                  <a:moveTo>
                    <a:pt x="2837478" y="584199"/>
                  </a:moveTo>
                  <a:lnTo>
                    <a:pt x="2825876" y="584199"/>
                  </a:lnTo>
                  <a:lnTo>
                    <a:pt x="2818366" y="571499"/>
                  </a:lnTo>
                  <a:lnTo>
                    <a:pt x="2830072" y="571499"/>
                  </a:lnTo>
                  <a:lnTo>
                    <a:pt x="2837478" y="584199"/>
                  </a:lnTo>
                  <a:close/>
                </a:path>
                <a:path w="3477260" h="2324100">
                  <a:moveTo>
                    <a:pt x="2919520" y="596899"/>
                  </a:moveTo>
                  <a:lnTo>
                    <a:pt x="2908747" y="596899"/>
                  </a:lnTo>
                  <a:lnTo>
                    <a:pt x="2903956" y="584199"/>
                  </a:lnTo>
                  <a:lnTo>
                    <a:pt x="2906183" y="584199"/>
                  </a:lnTo>
                  <a:lnTo>
                    <a:pt x="2915376" y="571499"/>
                  </a:lnTo>
                  <a:lnTo>
                    <a:pt x="2920400" y="584199"/>
                  </a:lnTo>
                  <a:lnTo>
                    <a:pt x="2919520" y="596899"/>
                  </a:lnTo>
                  <a:close/>
                </a:path>
                <a:path w="3477260" h="2324100">
                  <a:moveTo>
                    <a:pt x="3033052" y="584199"/>
                  </a:moveTo>
                  <a:lnTo>
                    <a:pt x="3014821" y="584199"/>
                  </a:lnTo>
                  <a:lnTo>
                    <a:pt x="3018136" y="571499"/>
                  </a:lnTo>
                  <a:lnTo>
                    <a:pt x="3026423" y="571499"/>
                  </a:lnTo>
                  <a:lnTo>
                    <a:pt x="3033052" y="584199"/>
                  </a:lnTo>
                  <a:close/>
                </a:path>
                <a:path w="3477260" h="2324100">
                  <a:moveTo>
                    <a:pt x="3072830" y="584199"/>
                  </a:moveTo>
                  <a:lnTo>
                    <a:pt x="3055220" y="584199"/>
                  </a:lnTo>
                  <a:lnTo>
                    <a:pt x="3053381" y="571499"/>
                  </a:lnTo>
                  <a:lnTo>
                    <a:pt x="3071173" y="571499"/>
                  </a:lnTo>
                  <a:lnTo>
                    <a:pt x="3072830" y="584199"/>
                  </a:lnTo>
                  <a:close/>
                </a:path>
                <a:path w="3477260" h="2324100">
                  <a:moveTo>
                    <a:pt x="3152385" y="584199"/>
                  </a:moveTo>
                  <a:lnTo>
                    <a:pt x="3129182" y="584199"/>
                  </a:lnTo>
                  <a:lnTo>
                    <a:pt x="3130839" y="571499"/>
                  </a:lnTo>
                  <a:lnTo>
                    <a:pt x="3142441" y="571499"/>
                  </a:lnTo>
                  <a:lnTo>
                    <a:pt x="3152385" y="584199"/>
                  </a:lnTo>
                  <a:close/>
                </a:path>
                <a:path w="3477260" h="2324100">
                  <a:moveTo>
                    <a:pt x="979526" y="596899"/>
                  </a:moveTo>
                  <a:lnTo>
                    <a:pt x="959637" y="596899"/>
                  </a:lnTo>
                  <a:lnTo>
                    <a:pt x="956323" y="584199"/>
                  </a:lnTo>
                  <a:lnTo>
                    <a:pt x="977869" y="584199"/>
                  </a:lnTo>
                  <a:lnTo>
                    <a:pt x="979526" y="596899"/>
                  </a:lnTo>
                  <a:close/>
                </a:path>
                <a:path w="3477260" h="2324100">
                  <a:moveTo>
                    <a:pt x="1040850" y="609599"/>
                  </a:moveTo>
                  <a:lnTo>
                    <a:pt x="1007702" y="609599"/>
                  </a:lnTo>
                  <a:lnTo>
                    <a:pt x="1007702" y="596899"/>
                  </a:lnTo>
                  <a:lnTo>
                    <a:pt x="999415" y="596899"/>
                  </a:lnTo>
                  <a:lnTo>
                    <a:pt x="999415" y="584199"/>
                  </a:lnTo>
                  <a:lnTo>
                    <a:pt x="1039193" y="584199"/>
                  </a:lnTo>
                  <a:lnTo>
                    <a:pt x="1042507" y="596902"/>
                  </a:lnTo>
                  <a:lnTo>
                    <a:pt x="1040850" y="609599"/>
                  </a:lnTo>
                  <a:close/>
                </a:path>
                <a:path w="3477260" h="2324100">
                  <a:moveTo>
                    <a:pt x="1064054" y="596899"/>
                  </a:moveTo>
                  <a:lnTo>
                    <a:pt x="1047480" y="596899"/>
                  </a:lnTo>
                  <a:lnTo>
                    <a:pt x="1044165" y="584199"/>
                  </a:lnTo>
                  <a:lnTo>
                    <a:pt x="1060247" y="584199"/>
                  </a:lnTo>
                  <a:lnTo>
                    <a:pt x="1064054" y="596899"/>
                  </a:lnTo>
                  <a:close/>
                </a:path>
                <a:path w="3477260" h="2324100">
                  <a:moveTo>
                    <a:pt x="1118748" y="596899"/>
                  </a:moveTo>
                  <a:lnTo>
                    <a:pt x="1064054" y="596899"/>
                  </a:lnTo>
                  <a:lnTo>
                    <a:pt x="1069026" y="584199"/>
                  </a:lnTo>
                  <a:lnTo>
                    <a:pt x="1120406" y="584199"/>
                  </a:lnTo>
                  <a:lnTo>
                    <a:pt x="1118748" y="596899"/>
                  </a:lnTo>
                  <a:close/>
                </a:path>
                <a:path w="3477260" h="2324100">
                  <a:moveTo>
                    <a:pt x="1150239" y="596899"/>
                  </a:moveTo>
                  <a:lnTo>
                    <a:pt x="1128693" y="596899"/>
                  </a:lnTo>
                  <a:lnTo>
                    <a:pt x="1130350" y="584199"/>
                  </a:lnTo>
                  <a:lnTo>
                    <a:pt x="1140295" y="584199"/>
                  </a:lnTo>
                  <a:lnTo>
                    <a:pt x="1150239" y="596899"/>
                  </a:lnTo>
                  <a:close/>
                </a:path>
                <a:path w="3477260" h="2324100">
                  <a:moveTo>
                    <a:pt x="1159873" y="596899"/>
                  </a:moveTo>
                  <a:lnTo>
                    <a:pt x="1150239" y="596899"/>
                  </a:lnTo>
                  <a:lnTo>
                    <a:pt x="1148582" y="584199"/>
                  </a:lnTo>
                  <a:lnTo>
                    <a:pt x="1155211" y="584199"/>
                  </a:lnTo>
                  <a:lnTo>
                    <a:pt x="1159873" y="596899"/>
                  </a:lnTo>
                  <a:close/>
                </a:path>
                <a:path w="3477260" h="2324100">
                  <a:moveTo>
                    <a:pt x="1178415" y="596899"/>
                  </a:moveTo>
                  <a:lnTo>
                    <a:pt x="1170128" y="596899"/>
                  </a:lnTo>
                  <a:lnTo>
                    <a:pt x="1161841" y="584199"/>
                  </a:lnTo>
                  <a:lnTo>
                    <a:pt x="1181730" y="584199"/>
                  </a:lnTo>
                  <a:lnTo>
                    <a:pt x="1178415" y="596899"/>
                  </a:lnTo>
                  <a:close/>
                </a:path>
                <a:path w="3477260" h="2324100">
                  <a:moveTo>
                    <a:pt x="1196646" y="596899"/>
                  </a:moveTo>
                  <a:lnTo>
                    <a:pt x="1193332" y="596899"/>
                  </a:lnTo>
                  <a:lnTo>
                    <a:pt x="1188359" y="584199"/>
                  </a:lnTo>
                  <a:lnTo>
                    <a:pt x="1202706" y="584199"/>
                  </a:lnTo>
                  <a:lnTo>
                    <a:pt x="1196646" y="596899"/>
                  </a:lnTo>
                  <a:close/>
                </a:path>
                <a:path w="3477260" h="2324100">
                  <a:moveTo>
                    <a:pt x="1221507" y="596899"/>
                  </a:moveTo>
                  <a:lnTo>
                    <a:pt x="1206513" y="596899"/>
                  </a:lnTo>
                  <a:lnTo>
                    <a:pt x="1204933" y="584199"/>
                  </a:lnTo>
                  <a:lnTo>
                    <a:pt x="1219850" y="584199"/>
                  </a:lnTo>
                  <a:lnTo>
                    <a:pt x="1221507" y="596899"/>
                  </a:lnTo>
                  <a:close/>
                </a:path>
                <a:path w="3477260" h="2324100">
                  <a:moveTo>
                    <a:pt x="1252998" y="596899"/>
                  </a:moveTo>
                  <a:lnTo>
                    <a:pt x="1234767" y="596899"/>
                  </a:lnTo>
                  <a:lnTo>
                    <a:pt x="1233109" y="584199"/>
                  </a:lnTo>
                  <a:lnTo>
                    <a:pt x="1252998" y="584199"/>
                  </a:lnTo>
                  <a:lnTo>
                    <a:pt x="1252998" y="596899"/>
                  </a:lnTo>
                  <a:close/>
                </a:path>
                <a:path w="3477260" h="2324100">
                  <a:moveTo>
                    <a:pt x="1284489" y="622299"/>
                  </a:moveTo>
                  <a:lnTo>
                    <a:pt x="1281174" y="622299"/>
                  </a:lnTo>
                  <a:lnTo>
                    <a:pt x="1272887" y="609599"/>
                  </a:lnTo>
                  <a:lnTo>
                    <a:pt x="1257194" y="609599"/>
                  </a:lnTo>
                  <a:lnTo>
                    <a:pt x="1257970" y="596899"/>
                  </a:lnTo>
                  <a:lnTo>
                    <a:pt x="1259628" y="584199"/>
                  </a:lnTo>
                  <a:lnTo>
                    <a:pt x="1272887" y="584199"/>
                  </a:lnTo>
                  <a:lnTo>
                    <a:pt x="1276202" y="596899"/>
                  </a:lnTo>
                  <a:lnTo>
                    <a:pt x="1288788" y="596899"/>
                  </a:lnTo>
                  <a:lnTo>
                    <a:pt x="1289461" y="609599"/>
                  </a:lnTo>
                  <a:lnTo>
                    <a:pt x="1284489" y="622299"/>
                  </a:lnTo>
                  <a:close/>
                </a:path>
                <a:path w="3477260" h="2324100">
                  <a:moveTo>
                    <a:pt x="1304378" y="596899"/>
                  </a:moveTo>
                  <a:lnTo>
                    <a:pt x="1287804" y="596899"/>
                  </a:lnTo>
                  <a:lnTo>
                    <a:pt x="1286146" y="584199"/>
                  </a:lnTo>
                  <a:lnTo>
                    <a:pt x="1302720" y="584199"/>
                  </a:lnTo>
                  <a:lnTo>
                    <a:pt x="1304378" y="596899"/>
                  </a:lnTo>
                  <a:close/>
                </a:path>
                <a:path w="3477260" h="2324100">
                  <a:moveTo>
                    <a:pt x="1343603" y="588433"/>
                  </a:moveTo>
                  <a:lnTo>
                    <a:pt x="1342498" y="584199"/>
                  </a:lnTo>
                  <a:lnTo>
                    <a:pt x="1344156" y="584199"/>
                  </a:lnTo>
                  <a:lnTo>
                    <a:pt x="1343603" y="588433"/>
                  </a:lnTo>
                  <a:close/>
                </a:path>
                <a:path w="3477260" h="2324100">
                  <a:moveTo>
                    <a:pt x="1359072" y="596899"/>
                  </a:moveTo>
                  <a:lnTo>
                    <a:pt x="1345813" y="596899"/>
                  </a:lnTo>
                  <a:lnTo>
                    <a:pt x="1344866" y="593271"/>
                  </a:lnTo>
                  <a:lnTo>
                    <a:pt x="1350785" y="584199"/>
                  </a:lnTo>
                  <a:lnTo>
                    <a:pt x="1359072" y="596899"/>
                  </a:lnTo>
                  <a:close/>
                </a:path>
                <a:path w="3477260" h="2324100">
                  <a:moveTo>
                    <a:pt x="1367359" y="596899"/>
                  </a:moveTo>
                  <a:lnTo>
                    <a:pt x="1362387" y="596899"/>
                  </a:lnTo>
                  <a:lnTo>
                    <a:pt x="1360730" y="584199"/>
                  </a:lnTo>
                  <a:lnTo>
                    <a:pt x="1370674" y="584199"/>
                  </a:lnTo>
                  <a:lnTo>
                    <a:pt x="1367359" y="596899"/>
                  </a:lnTo>
                  <a:close/>
                </a:path>
                <a:path w="3477260" h="2324100">
                  <a:moveTo>
                    <a:pt x="1392220" y="596899"/>
                  </a:moveTo>
                  <a:lnTo>
                    <a:pt x="1390563" y="596899"/>
                  </a:lnTo>
                  <a:lnTo>
                    <a:pt x="1379893" y="584199"/>
                  </a:lnTo>
                  <a:lnTo>
                    <a:pt x="1400507" y="584199"/>
                  </a:lnTo>
                  <a:lnTo>
                    <a:pt x="1392220" y="596899"/>
                  </a:lnTo>
                  <a:close/>
                </a:path>
                <a:path w="3477260" h="2324100">
                  <a:moveTo>
                    <a:pt x="1407810" y="596899"/>
                  </a:moveTo>
                  <a:lnTo>
                    <a:pt x="1397192" y="596899"/>
                  </a:lnTo>
                  <a:lnTo>
                    <a:pt x="1400507" y="584199"/>
                  </a:lnTo>
                  <a:lnTo>
                    <a:pt x="1412109" y="584199"/>
                  </a:lnTo>
                  <a:lnTo>
                    <a:pt x="1407810" y="596899"/>
                  </a:lnTo>
                  <a:close/>
                </a:path>
                <a:path w="3477260" h="2324100">
                  <a:moveTo>
                    <a:pt x="1420396" y="596899"/>
                  </a:moveTo>
                  <a:lnTo>
                    <a:pt x="1413767" y="584199"/>
                  </a:lnTo>
                  <a:lnTo>
                    <a:pt x="1425368" y="584199"/>
                  </a:lnTo>
                  <a:lnTo>
                    <a:pt x="1420396" y="596899"/>
                  </a:lnTo>
                  <a:close/>
                </a:path>
                <a:path w="3477260" h="2324100">
                  <a:moveTo>
                    <a:pt x="1445257" y="596899"/>
                  </a:moveTo>
                  <a:lnTo>
                    <a:pt x="1441943" y="596899"/>
                  </a:lnTo>
                  <a:lnTo>
                    <a:pt x="1435313" y="584199"/>
                  </a:lnTo>
                  <a:lnTo>
                    <a:pt x="1448572" y="584199"/>
                  </a:lnTo>
                  <a:lnTo>
                    <a:pt x="1445257" y="596899"/>
                  </a:lnTo>
                  <a:close/>
                </a:path>
                <a:path w="3477260" h="2324100">
                  <a:moveTo>
                    <a:pt x="1519841" y="596899"/>
                  </a:moveTo>
                  <a:lnTo>
                    <a:pt x="1513211" y="584199"/>
                  </a:lnTo>
                  <a:lnTo>
                    <a:pt x="1529785" y="584199"/>
                  </a:lnTo>
                  <a:lnTo>
                    <a:pt x="1519841" y="596899"/>
                  </a:lnTo>
                  <a:close/>
                </a:path>
                <a:path w="3477260" h="2324100">
                  <a:moveTo>
                    <a:pt x="1545479" y="596899"/>
                  </a:moveTo>
                  <a:lnTo>
                    <a:pt x="1536415" y="596899"/>
                  </a:lnTo>
                  <a:lnTo>
                    <a:pt x="1529785" y="584199"/>
                  </a:lnTo>
                  <a:lnTo>
                    <a:pt x="1546359" y="584199"/>
                  </a:lnTo>
                  <a:lnTo>
                    <a:pt x="1545479" y="596899"/>
                  </a:lnTo>
                  <a:close/>
                </a:path>
                <a:path w="3477260" h="2324100">
                  <a:moveTo>
                    <a:pt x="1577850" y="596899"/>
                  </a:moveTo>
                  <a:lnTo>
                    <a:pt x="1569563" y="584199"/>
                  </a:lnTo>
                  <a:lnTo>
                    <a:pt x="1589452" y="584199"/>
                  </a:lnTo>
                  <a:lnTo>
                    <a:pt x="1577850" y="596899"/>
                  </a:lnTo>
                  <a:close/>
                </a:path>
                <a:path w="3477260" h="2324100">
                  <a:moveTo>
                    <a:pt x="1617628" y="609599"/>
                  </a:moveTo>
                  <a:lnTo>
                    <a:pt x="1586137" y="609599"/>
                  </a:lnTo>
                  <a:lnTo>
                    <a:pt x="1585904" y="596899"/>
                  </a:lnTo>
                  <a:lnTo>
                    <a:pt x="1595693" y="596899"/>
                  </a:lnTo>
                  <a:lnTo>
                    <a:pt x="1592767" y="584199"/>
                  </a:lnTo>
                  <a:lnTo>
                    <a:pt x="1614908" y="584199"/>
                  </a:lnTo>
                  <a:lnTo>
                    <a:pt x="1617628" y="596899"/>
                  </a:lnTo>
                  <a:lnTo>
                    <a:pt x="1617628" y="609599"/>
                  </a:lnTo>
                  <a:close/>
                </a:path>
                <a:path w="3477260" h="2324100">
                  <a:moveTo>
                    <a:pt x="1644560" y="596899"/>
                  </a:moveTo>
                  <a:lnTo>
                    <a:pt x="1624128" y="596899"/>
                  </a:lnTo>
                  <a:lnTo>
                    <a:pt x="1621978" y="584199"/>
                  </a:lnTo>
                  <a:lnTo>
                    <a:pt x="1647720" y="584199"/>
                  </a:lnTo>
                  <a:lnTo>
                    <a:pt x="1644560" y="596899"/>
                  </a:lnTo>
                  <a:close/>
                </a:path>
                <a:path w="3477260" h="2324100">
                  <a:moveTo>
                    <a:pt x="1722044" y="596899"/>
                  </a:moveTo>
                  <a:lnTo>
                    <a:pt x="1712100" y="596899"/>
                  </a:lnTo>
                  <a:lnTo>
                    <a:pt x="1717072" y="584199"/>
                  </a:lnTo>
                  <a:lnTo>
                    <a:pt x="1722044" y="596899"/>
                  </a:lnTo>
                  <a:close/>
                </a:path>
                <a:path w="3477260" h="2324100">
                  <a:moveTo>
                    <a:pt x="1723701" y="596899"/>
                  </a:moveTo>
                  <a:lnTo>
                    <a:pt x="1722044" y="596899"/>
                  </a:lnTo>
                  <a:lnTo>
                    <a:pt x="1718729" y="584199"/>
                  </a:lnTo>
                  <a:lnTo>
                    <a:pt x="1723701" y="596899"/>
                  </a:lnTo>
                  <a:close/>
                </a:path>
                <a:path w="3477260" h="2324100">
                  <a:moveTo>
                    <a:pt x="1768452" y="596899"/>
                  </a:moveTo>
                  <a:lnTo>
                    <a:pt x="1742762" y="596899"/>
                  </a:lnTo>
                  <a:lnTo>
                    <a:pt x="1740638" y="584199"/>
                  </a:lnTo>
                  <a:lnTo>
                    <a:pt x="1763479" y="584199"/>
                  </a:lnTo>
                  <a:lnTo>
                    <a:pt x="1768452" y="596899"/>
                  </a:lnTo>
                  <a:close/>
                </a:path>
                <a:path w="3477260" h="2324100">
                  <a:moveTo>
                    <a:pt x="1779509" y="596899"/>
                  </a:moveTo>
                  <a:lnTo>
                    <a:pt x="1775081" y="584199"/>
                  </a:lnTo>
                  <a:lnTo>
                    <a:pt x="1781918" y="584199"/>
                  </a:lnTo>
                  <a:lnTo>
                    <a:pt x="1779509" y="596899"/>
                  </a:lnTo>
                  <a:close/>
                </a:path>
                <a:path w="3477260" h="2324100">
                  <a:moveTo>
                    <a:pt x="1801600" y="596899"/>
                  </a:moveTo>
                  <a:lnTo>
                    <a:pt x="1789998" y="596899"/>
                  </a:lnTo>
                  <a:lnTo>
                    <a:pt x="1784637" y="584199"/>
                  </a:lnTo>
                  <a:lnTo>
                    <a:pt x="1806572" y="584199"/>
                  </a:lnTo>
                  <a:lnTo>
                    <a:pt x="1801600" y="596899"/>
                  </a:lnTo>
                  <a:close/>
                </a:path>
                <a:path w="3477260" h="2324100">
                  <a:moveTo>
                    <a:pt x="1857718" y="596899"/>
                  </a:moveTo>
                  <a:lnTo>
                    <a:pt x="1841377" y="596899"/>
                  </a:lnTo>
                  <a:lnTo>
                    <a:pt x="1843035" y="584199"/>
                  </a:lnTo>
                  <a:lnTo>
                    <a:pt x="1854429" y="584199"/>
                  </a:lnTo>
                  <a:lnTo>
                    <a:pt x="1857718" y="596899"/>
                  </a:lnTo>
                  <a:close/>
                </a:path>
                <a:path w="3477260" h="2324100">
                  <a:moveTo>
                    <a:pt x="1896072" y="609599"/>
                  </a:moveTo>
                  <a:lnTo>
                    <a:pt x="1876183" y="609599"/>
                  </a:lnTo>
                  <a:lnTo>
                    <a:pt x="1868725" y="596899"/>
                  </a:lnTo>
                  <a:lnTo>
                    <a:pt x="1864996" y="596899"/>
                  </a:lnTo>
                  <a:lnTo>
                    <a:pt x="1866860" y="584199"/>
                  </a:lnTo>
                  <a:lnTo>
                    <a:pt x="1876183" y="584199"/>
                  </a:lnTo>
                  <a:lnTo>
                    <a:pt x="1896072" y="609599"/>
                  </a:lnTo>
                  <a:close/>
                </a:path>
                <a:path w="3477260" h="2324100">
                  <a:moveTo>
                    <a:pt x="1955739" y="596899"/>
                  </a:moveTo>
                  <a:lnTo>
                    <a:pt x="1920933" y="596899"/>
                  </a:lnTo>
                  <a:lnTo>
                    <a:pt x="1917437" y="584199"/>
                  </a:lnTo>
                  <a:lnTo>
                    <a:pt x="1950766" y="584199"/>
                  </a:lnTo>
                  <a:lnTo>
                    <a:pt x="1955739" y="596899"/>
                  </a:lnTo>
                  <a:close/>
                </a:path>
                <a:path w="3477260" h="2324100">
                  <a:moveTo>
                    <a:pt x="2015405" y="596899"/>
                  </a:moveTo>
                  <a:lnTo>
                    <a:pt x="1994610" y="596899"/>
                  </a:lnTo>
                  <a:lnTo>
                    <a:pt x="1986607" y="584199"/>
                  </a:lnTo>
                  <a:lnTo>
                    <a:pt x="2021801" y="584199"/>
                  </a:lnTo>
                  <a:lnTo>
                    <a:pt x="2015405" y="596899"/>
                  </a:lnTo>
                  <a:close/>
                </a:path>
                <a:path w="3477260" h="2324100">
                  <a:moveTo>
                    <a:pt x="2050210" y="596899"/>
                  </a:moveTo>
                  <a:lnTo>
                    <a:pt x="2031668" y="596899"/>
                  </a:lnTo>
                  <a:lnTo>
                    <a:pt x="2031150" y="584199"/>
                  </a:lnTo>
                  <a:lnTo>
                    <a:pt x="2048553" y="584199"/>
                  </a:lnTo>
                  <a:lnTo>
                    <a:pt x="2050210" y="596899"/>
                  </a:lnTo>
                  <a:close/>
                </a:path>
                <a:path w="3477260" h="2324100">
                  <a:moveTo>
                    <a:pt x="2094960" y="609599"/>
                  </a:moveTo>
                  <a:lnTo>
                    <a:pt x="2076729" y="609599"/>
                  </a:lnTo>
                  <a:lnTo>
                    <a:pt x="2081700" y="596902"/>
                  </a:lnTo>
                  <a:lnTo>
                    <a:pt x="2082038" y="584199"/>
                  </a:lnTo>
                  <a:lnTo>
                    <a:pt x="2096618" y="584199"/>
                  </a:lnTo>
                  <a:lnTo>
                    <a:pt x="2096325" y="589729"/>
                  </a:lnTo>
                  <a:lnTo>
                    <a:pt x="2091646" y="596899"/>
                  </a:lnTo>
                  <a:lnTo>
                    <a:pt x="2095945" y="596899"/>
                  </a:lnTo>
                  <a:lnTo>
                    <a:pt x="2094960" y="609599"/>
                  </a:lnTo>
                  <a:close/>
                </a:path>
                <a:path w="3477260" h="2324100">
                  <a:moveTo>
                    <a:pt x="2113218" y="596899"/>
                  </a:moveTo>
                  <a:lnTo>
                    <a:pt x="2095945" y="596899"/>
                  </a:lnTo>
                  <a:lnTo>
                    <a:pt x="2096325" y="589729"/>
                  </a:lnTo>
                  <a:lnTo>
                    <a:pt x="2099933" y="584199"/>
                  </a:lnTo>
                  <a:lnTo>
                    <a:pt x="2111534" y="584199"/>
                  </a:lnTo>
                  <a:lnTo>
                    <a:pt x="2113218" y="596899"/>
                  </a:lnTo>
                  <a:close/>
                </a:path>
                <a:path w="3477260" h="2324100">
                  <a:moveTo>
                    <a:pt x="2181145" y="596899"/>
                  </a:moveTo>
                  <a:lnTo>
                    <a:pt x="2179488" y="596899"/>
                  </a:lnTo>
                  <a:lnTo>
                    <a:pt x="2176173" y="584199"/>
                  </a:lnTo>
                  <a:lnTo>
                    <a:pt x="2177831" y="584199"/>
                  </a:lnTo>
                  <a:lnTo>
                    <a:pt x="2181145" y="596899"/>
                  </a:lnTo>
                  <a:close/>
                </a:path>
                <a:path w="3477260" h="2324100">
                  <a:moveTo>
                    <a:pt x="2186843" y="596899"/>
                  </a:moveTo>
                  <a:lnTo>
                    <a:pt x="2182389" y="596899"/>
                  </a:lnTo>
                  <a:lnTo>
                    <a:pt x="2178556" y="584199"/>
                  </a:lnTo>
                  <a:lnTo>
                    <a:pt x="2194405" y="584199"/>
                  </a:lnTo>
                  <a:lnTo>
                    <a:pt x="2186843" y="596899"/>
                  </a:lnTo>
                  <a:close/>
                </a:path>
                <a:path w="3477260" h="2324100">
                  <a:moveTo>
                    <a:pt x="2196063" y="596899"/>
                  </a:moveTo>
                  <a:lnTo>
                    <a:pt x="2194405" y="596899"/>
                  </a:lnTo>
                  <a:lnTo>
                    <a:pt x="2194405" y="584199"/>
                  </a:lnTo>
                  <a:lnTo>
                    <a:pt x="2196063" y="596899"/>
                  </a:lnTo>
                  <a:close/>
                </a:path>
                <a:path w="3477260" h="2324100">
                  <a:moveTo>
                    <a:pt x="2214295" y="596899"/>
                  </a:moveTo>
                  <a:lnTo>
                    <a:pt x="2196063" y="596899"/>
                  </a:lnTo>
                  <a:lnTo>
                    <a:pt x="2194405" y="584199"/>
                  </a:lnTo>
                  <a:lnTo>
                    <a:pt x="2211757" y="584199"/>
                  </a:lnTo>
                  <a:lnTo>
                    <a:pt x="2214295" y="596899"/>
                  </a:lnTo>
                  <a:close/>
                </a:path>
                <a:path w="3477260" h="2324100">
                  <a:moveTo>
                    <a:pt x="2219656" y="594770"/>
                  </a:moveTo>
                  <a:lnTo>
                    <a:pt x="2217609" y="584199"/>
                  </a:lnTo>
                  <a:lnTo>
                    <a:pt x="2224032" y="584199"/>
                  </a:lnTo>
                  <a:lnTo>
                    <a:pt x="2219656" y="594770"/>
                  </a:lnTo>
                  <a:close/>
                </a:path>
                <a:path w="3477260" h="2324100">
                  <a:moveTo>
                    <a:pt x="2237083" y="596899"/>
                  </a:moveTo>
                  <a:lnTo>
                    <a:pt x="2232526" y="596899"/>
                  </a:lnTo>
                  <a:lnTo>
                    <a:pt x="2228978" y="584199"/>
                  </a:lnTo>
                  <a:lnTo>
                    <a:pt x="2234183" y="584199"/>
                  </a:lnTo>
                  <a:lnTo>
                    <a:pt x="2237083" y="596899"/>
                  </a:lnTo>
                  <a:close/>
                </a:path>
                <a:path w="3477260" h="2324100">
                  <a:moveTo>
                    <a:pt x="2310423" y="596899"/>
                  </a:moveTo>
                  <a:lnTo>
                    <a:pt x="2285562" y="596899"/>
                  </a:lnTo>
                  <a:lnTo>
                    <a:pt x="2278130" y="584199"/>
                  </a:lnTo>
                  <a:lnTo>
                    <a:pt x="2315395" y="584199"/>
                  </a:lnTo>
                  <a:lnTo>
                    <a:pt x="2310423" y="596899"/>
                  </a:lnTo>
                  <a:close/>
                </a:path>
                <a:path w="3477260" h="2324100">
                  <a:moveTo>
                    <a:pt x="2348544" y="596899"/>
                  </a:moveTo>
                  <a:lnTo>
                    <a:pt x="2346886" y="596899"/>
                  </a:lnTo>
                  <a:lnTo>
                    <a:pt x="2341914" y="584199"/>
                  </a:lnTo>
                  <a:lnTo>
                    <a:pt x="2358488" y="584199"/>
                  </a:lnTo>
                  <a:lnTo>
                    <a:pt x="2348544" y="596899"/>
                  </a:lnTo>
                  <a:close/>
                </a:path>
                <a:path w="3477260" h="2324100">
                  <a:moveTo>
                    <a:pt x="2365118" y="609599"/>
                  </a:moveTo>
                  <a:lnTo>
                    <a:pt x="2358488" y="584199"/>
                  </a:lnTo>
                  <a:lnTo>
                    <a:pt x="2365118" y="584199"/>
                  </a:lnTo>
                  <a:lnTo>
                    <a:pt x="2377134" y="596899"/>
                  </a:lnTo>
                  <a:lnTo>
                    <a:pt x="2374231" y="596902"/>
                  </a:lnTo>
                  <a:lnTo>
                    <a:pt x="2365118" y="609599"/>
                  </a:lnTo>
                  <a:close/>
                </a:path>
                <a:path w="3477260" h="2324100">
                  <a:moveTo>
                    <a:pt x="2475387" y="596899"/>
                  </a:moveTo>
                  <a:lnTo>
                    <a:pt x="2461817" y="596899"/>
                  </a:lnTo>
                  <a:lnTo>
                    <a:pt x="2456275" y="584199"/>
                  </a:lnTo>
                  <a:lnTo>
                    <a:pt x="2467877" y="584199"/>
                  </a:lnTo>
                  <a:lnTo>
                    <a:pt x="2475387" y="596899"/>
                  </a:lnTo>
                  <a:close/>
                </a:path>
                <a:path w="3477260" h="2324100">
                  <a:moveTo>
                    <a:pt x="2513067" y="596899"/>
                  </a:moveTo>
                  <a:lnTo>
                    <a:pt x="2496053" y="596899"/>
                  </a:lnTo>
                  <a:lnTo>
                    <a:pt x="2502138" y="584199"/>
                  </a:lnTo>
                  <a:lnTo>
                    <a:pt x="2508690" y="584199"/>
                  </a:lnTo>
                  <a:lnTo>
                    <a:pt x="2513067" y="596899"/>
                  </a:lnTo>
                  <a:close/>
                </a:path>
                <a:path w="3477260" h="2324100">
                  <a:moveTo>
                    <a:pt x="2596533" y="596899"/>
                  </a:moveTo>
                  <a:lnTo>
                    <a:pt x="2577265" y="596899"/>
                  </a:lnTo>
                  <a:lnTo>
                    <a:pt x="2580580" y="584199"/>
                  </a:lnTo>
                  <a:lnTo>
                    <a:pt x="2593296" y="584199"/>
                  </a:lnTo>
                  <a:lnTo>
                    <a:pt x="2596533" y="596899"/>
                  </a:lnTo>
                  <a:close/>
                </a:path>
                <a:path w="3477260" h="2324100">
                  <a:moveTo>
                    <a:pt x="2632996" y="596899"/>
                  </a:moveTo>
                  <a:lnTo>
                    <a:pt x="2616033" y="596899"/>
                  </a:lnTo>
                  <a:lnTo>
                    <a:pt x="2615593" y="584199"/>
                  </a:lnTo>
                  <a:lnTo>
                    <a:pt x="2632711" y="584199"/>
                  </a:lnTo>
                  <a:lnTo>
                    <a:pt x="2632996" y="596899"/>
                  </a:lnTo>
                  <a:close/>
                </a:path>
                <a:path w="3477260" h="2324100">
                  <a:moveTo>
                    <a:pt x="2681682" y="596899"/>
                  </a:moveTo>
                  <a:lnTo>
                    <a:pt x="2663865" y="596899"/>
                  </a:lnTo>
                  <a:lnTo>
                    <a:pt x="2662622" y="584199"/>
                  </a:lnTo>
                  <a:lnTo>
                    <a:pt x="2675052" y="584199"/>
                  </a:lnTo>
                  <a:lnTo>
                    <a:pt x="2681682" y="596899"/>
                  </a:lnTo>
                  <a:close/>
                </a:path>
                <a:path w="3477260" h="2324100">
                  <a:moveTo>
                    <a:pt x="2721460" y="596899"/>
                  </a:moveTo>
                  <a:lnTo>
                    <a:pt x="2718145" y="584199"/>
                  </a:lnTo>
                  <a:lnTo>
                    <a:pt x="2729747" y="584199"/>
                  </a:lnTo>
                  <a:lnTo>
                    <a:pt x="2721460" y="596899"/>
                  </a:lnTo>
                  <a:close/>
                </a:path>
                <a:path w="3477260" h="2324100">
                  <a:moveTo>
                    <a:pt x="2804123" y="596899"/>
                  </a:moveTo>
                  <a:lnTo>
                    <a:pt x="2784441" y="596899"/>
                  </a:lnTo>
                  <a:lnTo>
                    <a:pt x="2784441" y="584199"/>
                  </a:lnTo>
                  <a:lnTo>
                    <a:pt x="2802491" y="584199"/>
                  </a:lnTo>
                  <a:lnTo>
                    <a:pt x="2804123" y="596899"/>
                  </a:lnTo>
                  <a:close/>
                </a:path>
                <a:path w="3477260" h="2324100">
                  <a:moveTo>
                    <a:pt x="2849080" y="596899"/>
                  </a:moveTo>
                  <a:lnTo>
                    <a:pt x="2831548" y="596899"/>
                  </a:lnTo>
                  <a:lnTo>
                    <a:pt x="2842450" y="584199"/>
                  </a:lnTo>
                  <a:lnTo>
                    <a:pt x="2849080" y="596899"/>
                  </a:lnTo>
                  <a:close/>
                </a:path>
                <a:path w="3477260" h="2324100">
                  <a:moveTo>
                    <a:pt x="2909498" y="609599"/>
                  </a:moveTo>
                  <a:lnTo>
                    <a:pt x="2882435" y="609599"/>
                  </a:lnTo>
                  <a:lnTo>
                    <a:pt x="2879820" y="596899"/>
                  </a:lnTo>
                  <a:lnTo>
                    <a:pt x="2883885" y="584199"/>
                  </a:lnTo>
                  <a:lnTo>
                    <a:pt x="2888858" y="584199"/>
                  </a:lnTo>
                  <a:lnTo>
                    <a:pt x="2895487" y="596899"/>
                  </a:lnTo>
                  <a:lnTo>
                    <a:pt x="2906468" y="596902"/>
                  </a:lnTo>
                  <a:lnTo>
                    <a:pt x="2909498" y="609599"/>
                  </a:lnTo>
                  <a:close/>
                </a:path>
                <a:path w="3477260" h="2324100">
                  <a:moveTo>
                    <a:pt x="2897145" y="596899"/>
                  </a:moveTo>
                  <a:lnTo>
                    <a:pt x="2895487" y="596899"/>
                  </a:lnTo>
                  <a:lnTo>
                    <a:pt x="2892173" y="584199"/>
                  </a:lnTo>
                  <a:lnTo>
                    <a:pt x="2897145" y="596899"/>
                  </a:lnTo>
                  <a:close/>
                </a:path>
                <a:path w="3477260" h="2324100">
                  <a:moveTo>
                    <a:pt x="2960126" y="596899"/>
                  </a:moveTo>
                  <a:lnTo>
                    <a:pt x="2945210" y="596899"/>
                  </a:lnTo>
                  <a:lnTo>
                    <a:pt x="2942335" y="584199"/>
                  </a:lnTo>
                  <a:lnTo>
                    <a:pt x="2956812" y="584199"/>
                  </a:lnTo>
                  <a:lnTo>
                    <a:pt x="2960126" y="596899"/>
                  </a:lnTo>
                  <a:close/>
                </a:path>
                <a:path w="3477260" h="2324100">
                  <a:moveTo>
                    <a:pt x="2993274" y="596899"/>
                  </a:moveTo>
                  <a:lnTo>
                    <a:pt x="2971728" y="596899"/>
                  </a:lnTo>
                  <a:lnTo>
                    <a:pt x="2975043" y="584199"/>
                  </a:lnTo>
                  <a:lnTo>
                    <a:pt x="2991617" y="584199"/>
                  </a:lnTo>
                  <a:lnTo>
                    <a:pt x="2993274" y="596899"/>
                  </a:lnTo>
                  <a:close/>
                </a:path>
                <a:path w="3477260" h="2324100">
                  <a:moveTo>
                    <a:pt x="3024765" y="596899"/>
                  </a:moveTo>
                  <a:lnTo>
                    <a:pt x="3019793" y="596899"/>
                  </a:lnTo>
                  <a:lnTo>
                    <a:pt x="3016478" y="584199"/>
                  </a:lnTo>
                  <a:lnTo>
                    <a:pt x="3031395" y="584199"/>
                  </a:lnTo>
                  <a:lnTo>
                    <a:pt x="3024765" y="596899"/>
                  </a:lnTo>
                  <a:close/>
                </a:path>
                <a:path w="3477260" h="2324100">
                  <a:moveTo>
                    <a:pt x="3094583" y="596899"/>
                  </a:moveTo>
                  <a:lnTo>
                    <a:pt x="3077802" y="596899"/>
                  </a:lnTo>
                  <a:lnTo>
                    <a:pt x="3076144" y="584199"/>
                  </a:lnTo>
                  <a:lnTo>
                    <a:pt x="3089404" y="584199"/>
                  </a:lnTo>
                  <a:lnTo>
                    <a:pt x="3094583" y="596899"/>
                  </a:lnTo>
                  <a:close/>
                </a:path>
                <a:path w="3477260" h="2324100">
                  <a:moveTo>
                    <a:pt x="3127550" y="609599"/>
                  </a:moveTo>
                  <a:lnTo>
                    <a:pt x="3118072" y="609599"/>
                  </a:lnTo>
                  <a:lnTo>
                    <a:pt x="3114265" y="596899"/>
                  </a:lnTo>
                  <a:lnTo>
                    <a:pt x="3117580" y="584199"/>
                  </a:lnTo>
                  <a:lnTo>
                    <a:pt x="3125867" y="584199"/>
                  </a:lnTo>
                  <a:lnTo>
                    <a:pt x="3132496" y="596899"/>
                  </a:lnTo>
                  <a:lnTo>
                    <a:pt x="3134154" y="596899"/>
                  </a:lnTo>
                  <a:lnTo>
                    <a:pt x="3127550" y="609599"/>
                  </a:lnTo>
                  <a:close/>
                </a:path>
                <a:path w="3477260" h="2324100">
                  <a:moveTo>
                    <a:pt x="3173932" y="609599"/>
                  </a:moveTo>
                  <a:lnTo>
                    <a:pt x="3167302" y="584199"/>
                  </a:lnTo>
                  <a:lnTo>
                    <a:pt x="3185533" y="584199"/>
                  </a:lnTo>
                  <a:lnTo>
                    <a:pt x="3187191" y="596899"/>
                  </a:lnTo>
                  <a:lnTo>
                    <a:pt x="3182217" y="596902"/>
                  </a:lnTo>
                  <a:lnTo>
                    <a:pt x="3173932" y="609599"/>
                  </a:lnTo>
                  <a:close/>
                </a:path>
                <a:path w="3477260" h="2324100">
                  <a:moveTo>
                    <a:pt x="1342498" y="596899"/>
                  </a:moveTo>
                  <a:lnTo>
                    <a:pt x="1343603" y="588433"/>
                  </a:lnTo>
                  <a:lnTo>
                    <a:pt x="1344866" y="593271"/>
                  </a:lnTo>
                  <a:lnTo>
                    <a:pt x="1342498" y="596899"/>
                  </a:lnTo>
                  <a:close/>
                </a:path>
                <a:path w="3477260" h="2324100">
                  <a:moveTo>
                    <a:pt x="2220069" y="596899"/>
                  </a:moveTo>
                  <a:lnTo>
                    <a:pt x="2218775" y="596899"/>
                  </a:lnTo>
                  <a:lnTo>
                    <a:pt x="2219656" y="594770"/>
                  </a:lnTo>
                  <a:lnTo>
                    <a:pt x="2220069" y="596899"/>
                  </a:lnTo>
                  <a:close/>
                </a:path>
                <a:path w="3477260" h="2324100">
                  <a:moveTo>
                    <a:pt x="972897" y="634999"/>
                  </a:moveTo>
                  <a:lnTo>
                    <a:pt x="957695" y="634999"/>
                  </a:lnTo>
                  <a:lnTo>
                    <a:pt x="956937" y="622209"/>
                  </a:lnTo>
                  <a:lnTo>
                    <a:pt x="955882" y="609599"/>
                  </a:lnTo>
                  <a:lnTo>
                    <a:pt x="954665" y="596899"/>
                  </a:lnTo>
                  <a:lnTo>
                    <a:pt x="959638" y="596902"/>
                  </a:lnTo>
                  <a:lnTo>
                    <a:pt x="961295" y="609599"/>
                  </a:lnTo>
                  <a:lnTo>
                    <a:pt x="977869" y="609599"/>
                  </a:lnTo>
                  <a:lnTo>
                    <a:pt x="981184" y="622299"/>
                  </a:lnTo>
                  <a:lnTo>
                    <a:pt x="979785" y="622300"/>
                  </a:lnTo>
                  <a:lnTo>
                    <a:pt x="972897" y="634999"/>
                  </a:lnTo>
                  <a:close/>
                </a:path>
                <a:path w="3477260" h="2324100">
                  <a:moveTo>
                    <a:pt x="998638" y="609599"/>
                  </a:moveTo>
                  <a:lnTo>
                    <a:pt x="966267" y="609599"/>
                  </a:lnTo>
                  <a:lnTo>
                    <a:pt x="964998" y="596899"/>
                  </a:lnTo>
                  <a:lnTo>
                    <a:pt x="997344" y="596902"/>
                  </a:lnTo>
                  <a:lnTo>
                    <a:pt x="998638" y="609599"/>
                  </a:lnTo>
                  <a:close/>
                </a:path>
                <a:path w="3477260" h="2324100">
                  <a:moveTo>
                    <a:pt x="1097202" y="609599"/>
                  </a:moveTo>
                  <a:lnTo>
                    <a:pt x="1055145" y="609599"/>
                  </a:lnTo>
                  <a:lnTo>
                    <a:pt x="1060195" y="596899"/>
                  </a:lnTo>
                  <a:lnTo>
                    <a:pt x="1090574" y="596902"/>
                  </a:lnTo>
                  <a:lnTo>
                    <a:pt x="1097202" y="609599"/>
                  </a:lnTo>
                  <a:close/>
                </a:path>
                <a:path w="3477260" h="2324100">
                  <a:moveTo>
                    <a:pt x="1102174" y="609599"/>
                  </a:moveTo>
                  <a:lnTo>
                    <a:pt x="1097202" y="609599"/>
                  </a:lnTo>
                  <a:lnTo>
                    <a:pt x="1095545" y="596899"/>
                  </a:lnTo>
                  <a:lnTo>
                    <a:pt x="1102174" y="609599"/>
                  </a:lnTo>
                  <a:close/>
                </a:path>
                <a:path w="3477260" h="2324100">
                  <a:moveTo>
                    <a:pt x="1128693" y="609599"/>
                  </a:moveTo>
                  <a:lnTo>
                    <a:pt x="1103832" y="609599"/>
                  </a:lnTo>
                  <a:lnTo>
                    <a:pt x="1107147" y="596899"/>
                  </a:lnTo>
                  <a:lnTo>
                    <a:pt x="1132008" y="596899"/>
                  </a:lnTo>
                  <a:lnTo>
                    <a:pt x="1128693" y="609599"/>
                  </a:lnTo>
                  <a:close/>
                </a:path>
                <a:path w="3477260" h="2324100">
                  <a:moveTo>
                    <a:pt x="1138042" y="609599"/>
                  </a:moveTo>
                  <a:lnTo>
                    <a:pt x="1132008" y="596899"/>
                  </a:lnTo>
                  <a:lnTo>
                    <a:pt x="1140502" y="596899"/>
                  </a:lnTo>
                  <a:lnTo>
                    <a:pt x="1138042" y="609599"/>
                  </a:lnTo>
                  <a:close/>
                </a:path>
                <a:path w="3477260" h="2324100">
                  <a:moveTo>
                    <a:pt x="1231452" y="609599"/>
                  </a:moveTo>
                  <a:lnTo>
                    <a:pt x="1145267" y="609599"/>
                  </a:lnTo>
                  <a:lnTo>
                    <a:pt x="1142030" y="596899"/>
                  </a:lnTo>
                  <a:lnTo>
                    <a:pt x="1226481" y="596902"/>
                  </a:lnTo>
                  <a:lnTo>
                    <a:pt x="1231452" y="609599"/>
                  </a:lnTo>
                  <a:close/>
                </a:path>
                <a:path w="3477260" h="2324100">
                  <a:moveTo>
                    <a:pt x="1307215" y="598258"/>
                  </a:moveTo>
                  <a:lnTo>
                    <a:pt x="1306760" y="596899"/>
                  </a:lnTo>
                  <a:lnTo>
                    <a:pt x="1307952" y="596899"/>
                  </a:lnTo>
                  <a:lnTo>
                    <a:pt x="1307215" y="598258"/>
                  </a:lnTo>
                  <a:close/>
                </a:path>
                <a:path w="3477260" h="2324100">
                  <a:moveTo>
                    <a:pt x="1324267" y="609599"/>
                  </a:moveTo>
                  <a:lnTo>
                    <a:pt x="1312665" y="609599"/>
                  </a:lnTo>
                  <a:lnTo>
                    <a:pt x="1307952" y="596899"/>
                  </a:lnTo>
                  <a:lnTo>
                    <a:pt x="1324267" y="596899"/>
                  </a:lnTo>
                  <a:lnTo>
                    <a:pt x="1324267" y="609599"/>
                  </a:lnTo>
                  <a:close/>
                </a:path>
                <a:path w="3477260" h="2324100">
                  <a:moveTo>
                    <a:pt x="1353919" y="609599"/>
                  </a:moveTo>
                  <a:lnTo>
                    <a:pt x="1328825" y="609599"/>
                  </a:lnTo>
                  <a:lnTo>
                    <a:pt x="1328928" y="596899"/>
                  </a:lnTo>
                  <a:lnTo>
                    <a:pt x="1360730" y="596899"/>
                  </a:lnTo>
                  <a:lnTo>
                    <a:pt x="1353919" y="609599"/>
                  </a:lnTo>
                  <a:close/>
                </a:path>
                <a:path w="3477260" h="2324100">
                  <a:moveTo>
                    <a:pt x="1420396" y="609599"/>
                  </a:moveTo>
                  <a:lnTo>
                    <a:pt x="1388698" y="609599"/>
                  </a:lnTo>
                  <a:lnTo>
                    <a:pt x="1387585" y="596899"/>
                  </a:lnTo>
                  <a:lnTo>
                    <a:pt x="1420396" y="596899"/>
                  </a:lnTo>
                  <a:lnTo>
                    <a:pt x="1420396" y="609599"/>
                  </a:lnTo>
                  <a:close/>
                </a:path>
                <a:path w="3477260" h="2324100">
                  <a:moveTo>
                    <a:pt x="1449867" y="609599"/>
                  </a:moveTo>
                  <a:lnTo>
                    <a:pt x="1425368" y="609599"/>
                  </a:lnTo>
                  <a:lnTo>
                    <a:pt x="1420396" y="596899"/>
                  </a:lnTo>
                  <a:lnTo>
                    <a:pt x="1448572" y="596902"/>
                  </a:lnTo>
                  <a:lnTo>
                    <a:pt x="1449867" y="609599"/>
                  </a:lnTo>
                  <a:close/>
                </a:path>
                <a:path w="3477260" h="2324100">
                  <a:moveTo>
                    <a:pt x="1466804" y="609599"/>
                  </a:moveTo>
                  <a:lnTo>
                    <a:pt x="1455202" y="609599"/>
                  </a:lnTo>
                  <a:lnTo>
                    <a:pt x="1454097" y="607483"/>
                  </a:lnTo>
                  <a:lnTo>
                    <a:pt x="1456860" y="596899"/>
                  </a:lnTo>
                  <a:lnTo>
                    <a:pt x="1469031" y="596899"/>
                  </a:lnTo>
                  <a:lnTo>
                    <a:pt x="1466804" y="609599"/>
                  </a:lnTo>
                  <a:close/>
                </a:path>
                <a:path w="3477260" h="2324100">
                  <a:moveTo>
                    <a:pt x="1483378" y="609599"/>
                  </a:moveTo>
                  <a:lnTo>
                    <a:pt x="1476748" y="609599"/>
                  </a:lnTo>
                  <a:lnTo>
                    <a:pt x="1480063" y="596899"/>
                  </a:lnTo>
                  <a:lnTo>
                    <a:pt x="1483378" y="609599"/>
                  </a:lnTo>
                  <a:close/>
                </a:path>
                <a:path w="3477260" h="2324100">
                  <a:moveTo>
                    <a:pt x="1492286" y="622299"/>
                  </a:moveTo>
                  <a:lnTo>
                    <a:pt x="1478405" y="622299"/>
                  </a:lnTo>
                  <a:lnTo>
                    <a:pt x="1478405" y="609599"/>
                  </a:lnTo>
                  <a:lnTo>
                    <a:pt x="1483378" y="609599"/>
                  </a:lnTo>
                  <a:lnTo>
                    <a:pt x="1483378" y="596899"/>
                  </a:lnTo>
                  <a:lnTo>
                    <a:pt x="1490008" y="596902"/>
                  </a:lnTo>
                  <a:lnTo>
                    <a:pt x="1493400" y="609599"/>
                  </a:lnTo>
                  <a:lnTo>
                    <a:pt x="1492286" y="622299"/>
                  </a:lnTo>
                  <a:close/>
                </a:path>
                <a:path w="3477260" h="2324100">
                  <a:moveTo>
                    <a:pt x="1551953" y="609599"/>
                  </a:moveTo>
                  <a:lnTo>
                    <a:pt x="1504691" y="609599"/>
                  </a:lnTo>
                  <a:lnTo>
                    <a:pt x="1504717" y="596899"/>
                  </a:lnTo>
                  <a:lnTo>
                    <a:pt x="1551823" y="596899"/>
                  </a:lnTo>
                  <a:lnTo>
                    <a:pt x="1551953" y="609599"/>
                  </a:lnTo>
                  <a:close/>
                </a:path>
                <a:path w="3477260" h="2324100">
                  <a:moveTo>
                    <a:pt x="1577228" y="609599"/>
                  </a:moveTo>
                  <a:lnTo>
                    <a:pt x="1560266" y="609599"/>
                  </a:lnTo>
                  <a:lnTo>
                    <a:pt x="1559826" y="596899"/>
                  </a:lnTo>
                  <a:lnTo>
                    <a:pt x="1576943" y="596899"/>
                  </a:lnTo>
                  <a:lnTo>
                    <a:pt x="1577228" y="609599"/>
                  </a:lnTo>
                  <a:close/>
                </a:path>
                <a:path w="3477260" h="2324100">
                  <a:moveTo>
                    <a:pt x="1644146" y="609599"/>
                  </a:moveTo>
                  <a:lnTo>
                    <a:pt x="1617628" y="609599"/>
                  </a:lnTo>
                  <a:lnTo>
                    <a:pt x="1623170" y="596899"/>
                  </a:lnTo>
                  <a:lnTo>
                    <a:pt x="1635861" y="596902"/>
                  </a:lnTo>
                  <a:lnTo>
                    <a:pt x="1644146" y="609599"/>
                  </a:lnTo>
                  <a:close/>
                </a:path>
                <a:path w="3477260" h="2324100">
                  <a:moveTo>
                    <a:pt x="1645803" y="609599"/>
                  </a:moveTo>
                  <a:lnTo>
                    <a:pt x="1644146" y="609599"/>
                  </a:lnTo>
                  <a:lnTo>
                    <a:pt x="1639174" y="596899"/>
                  </a:lnTo>
                  <a:lnTo>
                    <a:pt x="1645803" y="609599"/>
                  </a:lnTo>
                  <a:close/>
                </a:path>
                <a:path w="3477260" h="2324100">
                  <a:moveTo>
                    <a:pt x="1647461" y="609599"/>
                  </a:moveTo>
                  <a:lnTo>
                    <a:pt x="1645803" y="609599"/>
                  </a:lnTo>
                  <a:lnTo>
                    <a:pt x="1650776" y="596899"/>
                  </a:lnTo>
                  <a:lnTo>
                    <a:pt x="1647461" y="609599"/>
                  </a:lnTo>
                  <a:close/>
                </a:path>
                <a:path w="3477260" h="2324100">
                  <a:moveTo>
                    <a:pt x="1665692" y="609599"/>
                  </a:moveTo>
                  <a:lnTo>
                    <a:pt x="1647461" y="609599"/>
                  </a:lnTo>
                  <a:lnTo>
                    <a:pt x="1650776" y="596899"/>
                  </a:lnTo>
                  <a:lnTo>
                    <a:pt x="1669007" y="596899"/>
                  </a:lnTo>
                  <a:lnTo>
                    <a:pt x="1665692" y="609599"/>
                  </a:lnTo>
                  <a:close/>
                </a:path>
                <a:path w="3477260" h="2324100">
                  <a:moveTo>
                    <a:pt x="1680609" y="609599"/>
                  </a:moveTo>
                  <a:lnTo>
                    <a:pt x="1669007" y="609599"/>
                  </a:lnTo>
                  <a:lnTo>
                    <a:pt x="1677294" y="596899"/>
                  </a:lnTo>
                  <a:lnTo>
                    <a:pt x="1680609" y="609599"/>
                  </a:lnTo>
                  <a:close/>
                </a:path>
                <a:path w="3477260" h="2324100">
                  <a:moveTo>
                    <a:pt x="1705470" y="609599"/>
                  </a:moveTo>
                  <a:lnTo>
                    <a:pt x="1687239" y="609599"/>
                  </a:lnTo>
                  <a:lnTo>
                    <a:pt x="1682266" y="596899"/>
                  </a:lnTo>
                  <a:lnTo>
                    <a:pt x="1703813" y="596902"/>
                  </a:lnTo>
                  <a:lnTo>
                    <a:pt x="1705470" y="609599"/>
                  </a:lnTo>
                  <a:close/>
                </a:path>
                <a:path w="3477260" h="2324100">
                  <a:moveTo>
                    <a:pt x="1724323" y="609599"/>
                  </a:moveTo>
                  <a:lnTo>
                    <a:pt x="1713757" y="609599"/>
                  </a:lnTo>
                  <a:lnTo>
                    <a:pt x="1713757" y="596899"/>
                  </a:lnTo>
                  <a:lnTo>
                    <a:pt x="1726110" y="596899"/>
                  </a:lnTo>
                  <a:lnTo>
                    <a:pt x="1724323" y="609599"/>
                  </a:lnTo>
                  <a:close/>
                </a:path>
                <a:path w="3477260" h="2324100">
                  <a:moveTo>
                    <a:pt x="1753535" y="622299"/>
                  </a:moveTo>
                  <a:lnTo>
                    <a:pt x="1748563" y="609599"/>
                  </a:lnTo>
                  <a:lnTo>
                    <a:pt x="1734061" y="609599"/>
                  </a:lnTo>
                  <a:lnTo>
                    <a:pt x="1735407" y="596899"/>
                  </a:lnTo>
                  <a:lnTo>
                    <a:pt x="1746907" y="596902"/>
                  </a:lnTo>
                  <a:lnTo>
                    <a:pt x="1751878" y="609599"/>
                  </a:lnTo>
                  <a:lnTo>
                    <a:pt x="1753535" y="622299"/>
                  </a:lnTo>
                  <a:close/>
                </a:path>
                <a:path w="3477260" h="2324100">
                  <a:moveTo>
                    <a:pt x="1801185" y="609599"/>
                  </a:moveTo>
                  <a:lnTo>
                    <a:pt x="1765137" y="609599"/>
                  </a:lnTo>
                  <a:lnTo>
                    <a:pt x="1762573" y="596899"/>
                  </a:lnTo>
                  <a:lnTo>
                    <a:pt x="1798648" y="596902"/>
                  </a:lnTo>
                  <a:lnTo>
                    <a:pt x="1801185" y="609599"/>
                  </a:lnTo>
                  <a:close/>
                </a:path>
                <a:path w="3477260" h="2324100">
                  <a:moveTo>
                    <a:pt x="1818303" y="609599"/>
                  </a:moveTo>
                  <a:lnTo>
                    <a:pt x="1811544" y="609599"/>
                  </a:lnTo>
                  <a:lnTo>
                    <a:pt x="1801600" y="596899"/>
                  </a:lnTo>
                  <a:lnTo>
                    <a:pt x="1822110" y="596899"/>
                  </a:lnTo>
                  <a:lnTo>
                    <a:pt x="1818303" y="609599"/>
                  </a:lnTo>
                  <a:close/>
                </a:path>
                <a:path w="3477260" h="2324100">
                  <a:moveTo>
                    <a:pt x="1834748" y="609599"/>
                  </a:moveTo>
                  <a:lnTo>
                    <a:pt x="1826461" y="609599"/>
                  </a:lnTo>
                  <a:lnTo>
                    <a:pt x="1824363" y="596899"/>
                  </a:lnTo>
                  <a:lnTo>
                    <a:pt x="1838063" y="596899"/>
                  </a:lnTo>
                  <a:lnTo>
                    <a:pt x="1834748" y="609599"/>
                  </a:lnTo>
                  <a:close/>
                </a:path>
                <a:path w="3477260" h="2324100">
                  <a:moveTo>
                    <a:pt x="1844692" y="609599"/>
                  </a:moveTo>
                  <a:lnTo>
                    <a:pt x="1839720" y="596899"/>
                  </a:lnTo>
                  <a:lnTo>
                    <a:pt x="1843035" y="596902"/>
                  </a:lnTo>
                  <a:lnTo>
                    <a:pt x="1844692" y="609599"/>
                  </a:lnTo>
                  <a:close/>
                </a:path>
                <a:path w="3477260" h="2324100">
                  <a:moveTo>
                    <a:pt x="1849664" y="609599"/>
                  </a:moveTo>
                  <a:lnTo>
                    <a:pt x="1843035" y="596899"/>
                  </a:lnTo>
                  <a:lnTo>
                    <a:pt x="1859609" y="596899"/>
                  </a:lnTo>
                  <a:lnTo>
                    <a:pt x="1849664" y="609599"/>
                  </a:lnTo>
                  <a:close/>
                </a:path>
                <a:path w="3477260" h="2324100">
                  <a:moveTo>
                    <a:pt x="2025064" y="609599"/>
                  </a:moveTo>
                  <a:lnTo>
                    <a:pt x="2008775" y="609599"/>
                  </a:lnTo>
                  <a:lnTo>
                    <a:pt x="2007118" y="596899"/>
                  </a:lnTo>
                  <a:lnTo>
                    <a:pt x="2025556" y="596899"/>
                  </a:lnTo>
                  <a:lnTo>
                    <a:pt x="2025064" y="609599"/>
                  </a:lnTo>
                  <a:close/>
                </a:path>
                <a:path w="3477260" h="2324100">
                  <a:moveTo>
                    <a:pt x="2066784" y="609599"/>
                  </a:moveTo>
                  <a:lnTo>
                    <a:pt x="2046895" y="609599"/>
                  </a:lnTo>
                  <a:lnTo>
                    <a:pt x="2046895" y="596899"/>
                  </a:lnTo>
                  <a:lnTo>
                    <a:pt x="2065127" y="596902"/>
                  </a:lnTo>
                  <a:lnTo>
                    <a:pt x="2066784" y="609599"/>
                  </a:lnTo>
                  <a:close/>
                </a:path>
                <a:path w="3477260" h="2324100">
                  <a:moveTo>
                    <a:pt x="2104775" y="609599"/>
                  </a:moveTo>
                  <a:lnTo>
                    <a:pt x="2099933" y="596899"/>
                  </a:lnTo>
                  <a:lnTo>
                    <a:pt x="2110084" y="596899"/>
                  </a:lnTo>
                  <a:lnTo>
                    <a:pt x="2104775" y="609599"/>
                  </a:lnTo>
                  <a:close/>
                </a:path>
                <a:path w="3477260" h="2324100">
                  <a:moveTo>
                    <a:pt x="2225896" y="609599"/>
                  </a:moveTo>
                  <a:lnTo>
                    <a:pt x="2194405" y="609599"/>
                  </a:lnTo>
                  <a:lnTo>
                    <a:pt x="2192748" y="596899"/>
                  </a:lnTo>
                  <a:lnTo>
                    <a:pt x="2220640" y="596902"/>
                  </a:lnTo>
                  <a:lnTo>
                    <a:pt x="2225896" y="609599"/>
                  </a:lnTo>
                  <a:close/>
                </a:path>
                <a:path w="3477260" h="2324100">
                  <a:moveTo>
                    <a:pt x="2232072" y="605090"/>
                  </a:moveTo>
                  <a:lnTo>
                    <a:pt x="2232941" y="596899"/>
                  </a:lnTo>
                  <a:lnTo>
                    <a:pt x="2235011" y="596899"/>
                  </a:lnTo>
                  <a:lnTo>
                    <a:pt x="2232072" y="605090"/>
                  </a:lnTo>
                  <a:close/>
                </a:path>
                <a:path w="3477260" h="2324100">
                  <a:moveTo>
                    <a:pt x="2272303" y="609599"/>
                  </a:moveTo>
                  <a:lnTo>
                    <a:pt x="2254900" y="609599"/>
                  </a:lnTo>
                  <a:lnTo>
                    <a:pt x="2255107" y="596899"/>
                  </a:lnTo>
                  <a:lnTo>
                    <a:pt x="2267331" y="596902"/>
                  </a:lnTo>
                  <a:lnTo>
                    <a:pt x="2272303" y="609599"/>
                  </a:lnTo>
                  <a:close/>
                </a:path>
                <a:path w="3477260" h="2324100">
                  <a:moveTo>
                    <a:pt x="2305451" y="622299"/>
                  </a:moveTo>
                  <a:lnTo>
                    <a:pt x="2268988" y="622299"/>
                  </a:lnTo>
                  <a:lnTo>
                    <a:pt x="2277275" y="609599"/>
                  </a:lnTo>
                  <a:lnTo>
                    <a:pt x="2298821" y="609599"/>
                  </a:lnTo>
                  <a:lnTo>
                    <a:pt x="2293849" y="596899"/>
                  </a:lnTo>
                  <a:lnTo>
                    <a:pt x="2302136" y="609599"/>
                  </a:lnTo>
                  <a:lnTo>
                    <a:pt x="2305451" y="622299"/>
                  </a:lnTo>
                  <a:close/>
                </a:path>
                <a:path w="3477260" h="2324100">
                  <a:moveTo>
                    <a:pt x="2323682" y="609599"/>
                  </a:moveTo>
                  <a:lnTo>
                    <a:pt x="2303793" y="609599"/>
                  </a:lnTo>
                  <a:lnTo>
                    <a:pt x="2307108" y="596899"/>
                  </a:lnTo>
                  <a:lnTo>
                    <a:pt x="2322025" y="596902"/>
                  </a:lnTo>
                  <a:lnTo>
                    <a:pt x="2323682" y="609599"/>
                  </a:lnTo>
                  <a:close/>
                </a:path>
                <a:path w="3477260" h="2324100">
                  <a:moveTo>
                    <a:pt x="2343571" y="609599"/>
                  </a:moveTo>
                  <a:lnTo>
                    <a:pt x="2325702" y="609599"/>
                  </a:lnTo>
                  <a:lnTo>
                    <a:pt x="2326169" y="596899"/>
                  </a:lnTo>
                  <a:lnTo>
                    <a:pt x="2340257" y="596902"/>
                  </a:lnTo>
                  <a:lnTo>
                    <a:pt x="2343571" y="609599"/>
                  </a:lnTo>
                  <a:close/>
                </a:path>
                <a:path w="3477260" h="2324100">
                  <a:moveTo>
                    <a:pt x="2398266" y="609599"/>
                  </a:moveTo>
                  <a:lnTo>
                    <a:pt x="2380034" y="609599"/>
                  </a:lnTo>
                  <a:lnTo>
                    <a:pt x="2378377" y="596899"/>
                  </a:lnTo>
                  <a:lnTo>
                    <a:pt x="2396091" y="596902"/>
                  </a:lnTo>
                  <a:lnTo>
                    <a:pt x="2398266" y="609599"/>
                  </a:lnTo>
                  <a:close/>
                </a:path>
                <a:path w="3477260" h="2324100">
                  <a:moveTo>
                    <a:pt x="2420356" y="609599"/>
                  </a:moveTo>
                  <a:lnTo>
                    <a:pt x="2403031" y="609599"/>
                  </a:lnTo>
                  <a:lnTo>
                    <a:pt x="2406371" y="596899"/>
                  </a:lnTo>
                  <a:lnTo>
                    <a:pt x="2414841" y="596902"/>
                  </a:lnTo>
                  <a:lnTo>
                    <a:pt x="2420356" y="609599"/>
                  </a:lnTo>
                  <a:close/>
                </a:path>
                <a:path w="3477260" h="2324100">
                  <a:moveTo>
                    <a:pt x="2449878" y="609599"/>
                  </a:moveTo>
                  <a:lnTo>
                    <a:pt x="2438742" y="609599"/>
                  </a:lnTo>
                  <a:lnTo>
                    <a:pt x="2434728" y="596899"/>
                  </a:lnTo>
                  <a:lnTo>
                    <a:pt x="2452960" y="596899"/>
                  </a:lnTo>
                  <a:lnTo>
                    <a:pt x="2449878" y="609599"/>
                  </a:lnTo>
                  <a:close/>
                </a:path>
                <a:path w="3477260" h="2324100">
                  <a:moveTo>
                    <a:pt x="2506541" y="609599"/>
                  </a:moveTo>
                  <a:lnTo>
                    <a:pt x="2499989" y="609599"/>
                  </a:lnTo>
                  <a:lnTo>
                    <a:pt x="2495612" y="596899"/>
                  </a:lnTo>
                  <a:lnTo>
                    <a:pt x="2512627" y="596899"/>
                  </a:lnTo>
                  <a:lnTo>
                    <a:pt x="2506541" y="609599"/>
                  </a:lnTo>
                  <a:close/>
                </a:path>
                <a:path w="3477260" h="2324100">
                  <a:moveTo>
                    <a:pt x="2534432" y="609599"/>
                  </a:moveTo>
                  <a:lnTo>
                    <a:pt x="2515916" y="609599"/>
                  </a:lnTo>
                  <a:lnTo>
                    <a:pt x="2518220" y="596899"/>
                  </a:lnTo>
                  <a:lnTo>
                    <a:pt x="2529202" y="596902"/>
                  </a:lnTo>
                  <a:lnTo>
                    <a:pt x="2534432" y="609599"/>
                  </a:lnTo>
                  <a:close/>
                </a:path>
                <a:path w="3477260" h="2324100">
                  <a:moveTo>
                    <a:pt x="2554062" y="622299"/>
                  </a:moveTo>
                  <a:lnTo>
                    <a:pt x="2532516" y="622299"/>
                  </a:lnTo>
                  <a:lnTo>
                    <a:pt x="2537488" y="609599"/>
                  </a:lnTo>
                  <a:lnTo>
                    <a:pt x="2539145" y="596899"/>
                  </a:lnTo>
                  <a:lnTo>
                    <a:pt x="2550748" y="596902"/>
                  </a:lnTo>
                  <a:lnTo>
                    <a:pt x="2556859" y="609599"/>
                  </a:lnTo>
                  <a:lnTo>
                    <a:pt x="2555409" y="609599"/>
                  </a:lnTo>
                  <a:lnTo>
                    <a:pt x="2554062" y="622299"/>
                  </a:lnTo>
                  <a:close/>
                </a:path>
                <a:path w="3477260" h="2324100">
                  <a:moveTo>
                    <a:pt x="2588867" y="609599"/>
                  </a:moveTo>
                  <a:lnTo>
                    <a:pt x="2582238" y="609599"/>
                  </a:lnTo>
                  <a:lnTo>
                    <a:pt x="2578923" y="596899"/>
                  </a:lnTo>
                  <a:lnTo>
                    <a:pt x="2595108" y="596899"/>
                  </a:lnTo>
                  <a:lnTo>
                    <a:pt x="2588867" y="609599"/>
                  </a:lnTo>
                  <a:close/>
                </a:path>
                <a:path w="3477260" h="2324100">
                  <a:moveTo>
                    <a:pt x="2608756" y="609599"/>
                  </a:moveTo>
                  <a:lnTo>
                    <a:pt x="2597154" y="609599"/>
                  </a:lnTo>
                  <a:lnTo>
                    <a:pt x="2600469" y="596899"/>
                  </a:lnTo>
                  <a:lnTo>
                    <a:pt x="2608756" y="609599"/>
                  </a:lnTo>
                  <a:close/>
                </a:path>
                <a:path w="3477260" h="2324100">
                  <a:moveTo>
                    <a:pt x="2656821" y="609599"/>
                  </a:moveTo>
                  <a:lnTo>
                    <a:pt x="2641904" y="609599"/>
                  </a:lnTo>
                  <a:lnTo>
                    <a:pt x="2650191" y="596899"/>
                  </a:lnTo>
                  <a:lnTo>
                    <a:pt x="2656821" y="609599"/>
                  </a:lnTo>
                  <a:close/>
                </a:path>
                <a:path w="3477260" h="2324100">
                  <a:moveTo>
                    <a:pt x="2710687" y="609599"/>
                  </a:moveTo>
                  <a:lnTo>
                    <a:pt x="2698256" y="609599"/>
                  </a:lnTo>
                  <a:lnTo>
                    <a:pt x="2703850" y="596899"/>
                  </a:lnTo>
                  <a:lnTo>
                    <a:pt x="2710687" y="609599"/>
                  </a:lnTo>
                  <a:close/>
                </a:path>
                <a:path w="3477260" h="2324100">
                  <a:moveTo>
                    <a:pt x="2872284" y="609599"/>
                  </a:moveTo>
                  <a:lnTo>
                    <a:pt x="2835225" y="609599"/>
                  </a:lnTo>
                  <a:lnTo>
                    <a:pt x="2829813" y="596899"/>
                  </a:lnTo>
                  <a:lnTo>
                    <a:pt x="2862341" y="596902"/>
                  </a:lnTo>
                  <a:lnTo>
                    <a:pt x="2872284" y="609599"/>
                  </a:lnTo>
                  <a:close/>
                </a:path>
                <a:path w="3477260" h="2324100">
                  <a:moveTo>
                    <a:pt x="2938580" y="609599"/>
                  </a:moveTo>
                  <a:lnTo>
                    <a:pt x="2923663" y="609599"/>
                  </a:lnTo>
                  <a:lnTo>
                    <a:pt x="2918691" y="596899"/>
                  </a:lnTo>
                  <a:lnTo>
                    <a:pt x="2933609" y="596902"/>
                  </a:lnTo>
                  <a:lnTo>
                    <a:pt x="2938580" y="609599"/>
                  </a:lnTo>
                  <a:close/>
                </a:path>
                <a:path w="3477260" h="2324100">
                  <a:moveTo>
                    <a:pt x="3014820" y="622299"/>
                  </a:moveTo>
                  <a:lnTo>
                    <a:pt x="3001561" y="622299"/>
                  </a:lnTo>
                  <a:lnTo>
                    <a:pt x="2999904" y="609599"/>
                  </a:lnTo>
                  <a:lnTo>
                    <a:pt x="3006534" y="596899"/>
                  </a:lnTo>
                  <a:lnTo>
                    <a:pt x="3013164" y="596902"/>
                  </a:lnTo>
                  <a:lnTo>
                    <a:pt x="3016478" y="609599"/>
                  </a:lnTo>
                  <a:lnTo>
                    <a:pt x="3018136" y="609599"/>
                  </a:lnTo>
                  <a:lnTo>
                    <a:pt x="3014820" y="622299"/>
                  </a:lnTo>
                  <a:close/>
                </a:path>
                <a:path w="3477260" h="2324100">
                  <a:moveTo>
                    <a:pt x="3319783" y="609599"/>
                  </a:moveTo>
                  <a:lnTo>
                    <a:pt x="3306524" y="609599"/>
                  </a:lnTo>
                  <a:lnTo>
                    <a:pt x="3304866" y="596899"/>
                  </a:lnTo>
                  <a:lnTo>
                    <a:pt x="3321440" y="596899"/>
                  </a:lnTo>
                  <a:lnTo>
                    <a:pt x="3319783" y="609599"/>
                  </a:lnTo>
                  <a:close/>
                </a:path>
                <a:path w="3477260" h="2324100">
                  <a:moveTo>
                    <a:pt x="1453545" y="609599"/>
                  </a:moveTo>
                  <a:lnTo>
                    <a:pt x="1448574" y="596902"/>
                  </a:lnTo>
                  <a:lnTo>
                    <a:pt x="1454097" y="607483"/>
                  </a:lnTo>
                  <a:lnTo>
                    <a:pt x="1453545" y="609599"/>
                  </a:lnTo>
                  <a:close/>
                </a:path>
                <a:path w="3477260" h="2324100">
                  <a:moveTo>
                    <a:pt x="1311007" y="609599"/>
                  </a:moveTo>
                  <a:lnTo>
                    <a:pt x="1301063" y="609599"/>
                  </a:lnTo>
                  <a:lnTo>
                    <a:pt x="1307215" y="598258"/>
                  </a:lnTo>
                  <a:lnTo>
                    <a:pt x="1311007" y="609599"/>
                  </a:lnTo>
                  <a:close/>
                </a:path>
                <a:path w="3477260" h="2324100">
                  <a:moveTo>
                    <a:pt x="2231594" y="609599"/>
                  </a:moveTo>
                  <a:lnTo>
                    <a:pt x="2230454" y="609599"/>
                  </a:lnTo>
                  <a:lnTo>
                    <a:pt x="2232072" y="605090"/>
                  </a:lnTo>
                  <a:lnTo>
                    <a:pt x="2231594" y="609599"/>
                  </a:lnTo>
                  <a:close/>
                </a:path>
                <a:path w="3477260" h="2324100">
                  <a:moveTo>
                    <a:pt x="1007702" y="622299"/>
                  </a:moveTo>
                  <a:lnTo>
                    <a:pt x="992786" y="622299"/>
                  </a:lnTo>
                  <a:lnTo>
                    <a:pt x="991128" y="609599"/>
                  </a:lnTo>
                  <a:lnTo>
                    <a:pt x="1007702" y="609599"/>
                  </a:lnTo>
                  <a:lnTo>
                    <a:pt x="1007702" y="622299"/>
                  </a:lnTo>
                  <a:close/>
                </a:path>
                <a:path w="3477260" h="2324100">
                  <a:moveTo>
                    <a:pt x="1035878" y="634999"/>
                  </a:moveTo>
                  <a:lnTo>
                    <a:pt x="1019304" y="634999"/>
                  </a:lnTo>
                  <a:lnTo>
                    <a:pt x="1019304" y="609599"/>
                  </a:lnTo>
                  <a:lnTo>
                    <a:pt x="1032563" y="609599"/>
                  </a:lnTo>
                  <a:lnTo>
                    <a:pt x="1037536" y="622299"/>
                  </a:lnTo>
                  <a:lnTo>
                    <a:pt x="1035878" y="622299"/>
                  </a:lnTo>
                  <a:lnTo>
                    <a:pt x="1035878" y="634999"/>
                  </a:lnTo>
                  <a:close/>
                </a:path>
                <a:path w="3477260" h="2324100">
                  <a:moveTo>
                    <a:pt x="1087258" y="622299"/>
                  </a:moveTo>
                  <a:lnTo>
                    <a:pt x="1040850" y="622299"/>
                  </a:lnTo>
                  <a:lnTo>
                    <a:pt x="1039141" y="609599"/>
                  </a:lnTo>
                  <a:lnTo>
                    <a:pt x="1085600" y="609599"/>
                  </a:lnTo>
                  <a:lnTo>
                    <a:pt x="1087258" y="622299"/>
                  </a:lnTo>
                  <a:close/>
                </a:path>
                <a:path w="3477260" h="2324100">
                  <a:moveTo>
                    <a:pt x="1120406" y="622299"/>
                  </a:moveTo>
                  <a:lnTo>
                    <a:pt x="1090573" y="622299"/>
                  </a:lnTo>
                  <a:lnTo>
                    <a:pt x="1087258" y="609599"/>
                  </a:lnTo>
                  <a:lnTo>
                    <a:pt x="1120406" y="609599"/>
                  </a:lnTo>
                  <a:lnTo>
                    <a:pt x="1120406" y="622299"/>
                  </a:lnTo>
                  <a:close/>
                </a:path>
                <a:path w="3477260" h="2324100">
                  <a:moveTo>
                    <a:pt x="1165725" y="622299"/>
                  </a:moveTo>
                  <a:lnTo>
                    <a:pt x="1120406" y="622299"/>
                  </a:lnTo>
                  <a:lnTo>
                    <a:pt x="1126621" y="609599"/>
                  </a:lnTo>
                  <a:lnTo>
                    <a:pt x="1165156" y="609599"/>
                  </a:lnTo>
                  <a:lnTo>
                    <a:pt x="1165725" y="622299"/>
                  </a:lnTo>
                  <a:close/>
                </a:path>
                <a:path w="3477260" h="2324100">
                  <a:moveTo>
                    <a:pt x="1219850" y="622299"/>
                  </a:moveTo>
                  <a:lnTo>
                    <a:pt x="1208248" y="622299"/>
                  </a:lnTo>
                  <a:lnTo>
                    <a:pt x="1203276" y="609599"/>
                  </a:lnTo>
                  <a:lnTo>
                    <a:pt x="1219850" y="609599"/>
                  </a:lnTo>
                  <a:lnTo>
                    <a:pt x="1219850" y="622299"/>
                  </a:lnTo>
                  <a:close/>
                </a:path>
                <a:path w="3477260" h="2324100">
                  <a:moveTo>
                    <a:pt x="1269572" y="622299"/>
                  </a:moveTo>
                  <a:lnTo>
                    <a:pt x="1229225" y="622299"/>
                  </a:lnTo>
                  <a:lnTo>
                    <a:pt x="1227723" y="609599"/>
                  </a:lnTo>
                  <a:lnTo>
                    <a:pt x="1272887" y="609599"/>
                  </a:lnTo>
                  <a:lnTo>
                    <a:pt x="1269572" y="622299"/>
                  </a:lnTo>
                  <a:close/>
                </a:path>
                <a:path w="3477260" h="2324100">
                  <a:moveTo>
                    <a:pt x="1344415" y="647699"/>
                  </a:moveTo>
                  <a:lnTo>
                    <a:pt x="1301685" y="647699"/>
                  </a:lnTo>
                  <a:lnTo>
                    <a:pt x="1301063" y="634999"/>
                  </a:lnTo>
                  <a:lnTo>
                    <a:pt x="1330534" y="634999"/>
                  </a:lnTo>
                  <a:lnTo>
                    <a:pt x="1335868" y="622299"/>
                  </a:lnTo>
                  <a:lnTo>
                    <a:pt x="1294770" y="622299"/>
                  </a:lnTo>
                  <a:lnTo>
                    <a:pt x="1295055" y="609599"/>
                  </a:lnTo>
                  <a:lnTo>
                    <a:pt x="1354100" y="609599"/>
                  </a:lnTo>
                  <a:lnTo>
                    <a:pt x="1354100" y="622300"/>
                  </a:lnTo>
                  <a:lnTo>
                    <a:pt x="1350785" y="634999"/>
                  </a:lnTo>
                  <a:lnTo>
                    <a:pt x="1344415" y="647699"/>
                  </a:lnTo>
                  <a:close/>
                </a:path>
                <a:path w="3477260" h="2324100">
                  <a:moveTo>
                    <a:pt x="1393878" y="622299"/>
                  </a:moveTo>
                  <a:lnTo>
                    <a:pt x="1360729" y="622299"/>
                  </a:lnTo>
                  <a:lnTo>
                    <a:pt x="1355343" y="609599"/>
                  </a:lnTo>
                  <a:lnTo>
                    <a:pt x="1387248" y="609599"/>
                  </a:lnTo>
                  <a:lnTo>
                    <a:pt x="1393878" y="622299"/>
                  </a:lnTo>
                  <a:close/>
                </a:path>
                <a:path w="3477260" h="2324100">
                  <a:moveTo>
                    <a:pt x="1412938" y="622299"/>
                  </a:moveTo>
                  <a:lnTo>
                    <a:pt x="1393878" y="622299"/>
                  </a:lnTo>
                  <a:lnTo>
                    <a:pt x="1393877" y="609599"/>
                  </a:lnTo>
                  <a:lnTo>
                    <a:pt x="1416253" y="609599"/>
                  </a:lnTo>
                  <a:lnTo>
                    <a:pt x="1412938" y="622299"/>
                  </a:lnTo>
                  <a:close/>
                </a:path>
                <a:path w="3477260" h="2324100">
                  <a:moveTo>
                    <a:pt x="1456859" y="622299"/>
                  </a:moveTo>
                  <a:lnTo>
                    <a:pt x="1440285" y="622299"/>
                  </a:lnTo>
                  <a:lnTo>
                    <a:pt x="1437177" y="609599"/>
                  </a:lnTo>
                  <a:lnTo>
                    <a:pt x="1453700" y="609599"/>
                  </a:lnTo>
                  <a:lnTo>
                    <a:pt x="1456859" y="622299"/>
                  </a:lnTo>
                  <a:close/>
                </a:path>
                <a:path w="3477260" h="2324100">
                  <a:moveTo>
                    <a:pt x="1478405" y="622299"/>
                  </a:moveTo>
                  <a:lnTo>
                    <a:pt x="1456859" y="622299"/>
                  </a:lnTo>
                  <a:lnTo>
                    <a:pt x="1460174" y="609599"/>
                  </a:lnTo>
                  <a:lnTo>
                    <a:pt x="1471776" y="609599"/>
                  </a:lnTo>
                  <a:lnTo>
                    <a:pt x="1478405" y="622299"/>
                  </a:lnTo>
                  <a:close/>
                </a:path>
                <a:path w="3477260" h="2324100">
                  <a:moveTo>
                    <a:pt x="1516526" y="622299"/>
                  </a:moveTo>
                  <a:lnTo>
                    <a:pt x="1501557" y="622299"/>
                  </a:lnTo>
                  <a:lnTo>
                    <a:pt x="1503266" y="609599"/>
                  </a:lnTo>
                  <a:lnTo>
                    <a:pt x="1518183" y="609599"/>
                  </a:lnTo>
                  <a:lnTo>
                    <a:pt x="1516526" y="622299"/>
                  </a:lnTo>
                  <a:close/>
                </a:path>
                <a:path w="3477260" h="2324100">
                  <a:moveTo>
                    <a:pt x="1555837" y="622299"/>
                  </a:moveTo>
                  <a:lnTo>
                    <a:pt x="1538072" y="622299"/>
                  </a:lnTo>
                  <a:lnTo>
                    <a:pt x="1538072" y="609599"/>
                  </a:lnTo>
                  <a:lnTo>
                    <a:pt x="1552989" y="609599"/>
                  </a:lnTo>
                  <a:lnTo>
                    <a:pt x="1555837" y="622299"/>
                  </a:lnTo>
                  <a:close/>
                </a:path>
                <a:path w="3477260" h="2324100">
                  <a:moveTo>
                    <a:pt x="1614313" y="622299"/>
                  </a:moveTo>
                  <a:lnTo>
                    <a:pt x="1604368" y="622299"/>
                  </a:lnTo>
                  <a:lnTo>
                    <a:pt x="1595693" y="609599"/>
                  </a:lnTo>
                  <a:lnTo>
                    <a:pt x="1620942" y="609599"/>
                  </a:lnTo>
                  <a:lnTo>
                    <a:pt x="1614313" y="622299"/>
                  </a:lnTo>
                  <a:close/>
                </a:path>
                <a:path w="3477260" h="2324100">
                  <a:moveTo>
                    <a:pt x="1628686" y="622299"/>
                  </a:moveTo>
                  <a:lnTo>
                    <a:pt x="1615970" y="622299"/>
                  </a:lnTo>
                  <a:lnTo>
                    <a:pt x="1620942" y="609599"/>
                  </a:lnTo>
                  <a:lnTo>
                    <a:pt x="1630265" y="609599"/>
                  </a:lnTo>
                  <a:lnTo>
                    <a:pt x="1628686" y="622299"/>
                  </a:lnTo>
                  <a:close/>
                </a:path>
                <a:path w="3477260" h="2324100">
                  <a:moveTo>
                    <a:pt x="1639174" y="622299"/>
                  </a:moveTo>
                  <a:lnTo>
                    <a:pt x="1637516" y="622299"/>
                  </a:lnTo>
                  <a:lnTo>
                    <a:pt x="1639174" y="609599"/>
                  </a:lnTo>
                  <a:lnTo>
                    <a:pt x="1639174" y="622299"/>
                  </a:lnTo>
                  <a:close/>
                </a:path>
                <a:path w="3477260" h="2324100">
                  <a:moveTo>
                    <a:pt x="1664035" y="622299"/>
                  </a:moveTo>
                  <a:lnTo>
                    <a:pt x="1639174" y="622299"/>
                  </a:lnTo>
                  <a:lnTo>
                    <a:pt x="1639174" y="609599"/>
                  </a:lnTo>
                  <a:lnTo>
                    <a:pt x="1659011" y="609599"/>
                  </a:lnTo>
                  <a:lnTo>
                    <a:pt x="1664035" y="622299"/>
                  </a:lnTo>
                  <a:close/>
                </a:path>
                <a:path w="3477260" h="2324100">
                  <a:moveTo>
                    <a:pt x="1690553" y="622299"/>
                  </a:moveTo>
                  <a:lnTo>
                    <a:pt x="1672322" y="622299"/>
                  </a:lnTo>
                  <a:lnTo>
                    <a:pt x="1667350" y="609599"/>
                  </a:lnTo>
                  <a:lnTo>
                    <a:pt x="1685581" y="609599"/>
                  </a:lnTo>
                  <a:lnTo>
                    <a:pt x="1690553" y="622299"/>
                  </a:lnTo>
                  <a:close/>
                </a:path>
                <a:path w="3477260" h="2324100">
                  <a:moveTo>
                    <a:pt x="1710443" y="622299"/>
                  </a:moveTo>
                  <a:lnTo>
                    <a:pt x="1695526" y="622299"/>
                  </a:lnTo>
                  <a:lnTo>
                    <a:pt x="1695526" y="609599"/>
                  </a:lnTo>
                  <a:lnTo>
                    <a:pt x="1712100" y="609599"/>
                  </a:lnTo>
                  <a:lnTo>
                    <a:pt x="1710443" y="622299"/>
                  </a:lnTo>
                  <a:close/>
                </a:path>
                <a:path w="3477260" h="2324100">
                  <a:moveTo>
                    <a:pt x="1745248" y="622299"/>
                  </a:moveTo>
                  <a:lnTo>
                    <a:pt x="1727017" y="622299"/>
                  </a:lnTo>
                  <a:lnTo>
                    <a:pt x="1733336" y="609599"/>
                  </a:lnTo>
                  <a:lnTo>
                    <a:pt x="1748563" y="609599"/>
                  </a:lnTo>
                  <a:lnTo>
                    <a:pt x="1745248" y="622299"/>
                  </a:lnTo>
                  <a:close/>
                </a:path>
                <a:path w="3477260" h="2324100">
                  <a:moveTo>
                    <a:pt x="1784637" y="622299"/>
                  </a:moveTo>
                  <a:lnTo>
                    <a:pt x="1768452" y="622299"/>
                  </a:lnTo>
                  <a:lnTo>
                    <a:pt x="1768400" y="609599"/>
                  </a:lnTo>
                  <a:lnTo>
                    <a:pt x="1781711" y="609599"/>
                  </a:lnTo>
                  <a:lnTo>
                    <a:pt x="1784637" y="622299"/>
                  </a:lnTo>
                  <a:close/>
                </a:path>
                <a:path w="3477260" h="2324100">
                  <a:moveTo>
                    <a:pt x="1791655" y="622299"/>
                  </a:moveTo>
                  <a:lnTo>
                    <a:pt x="1785026" y="609599"/>
                  </a:lnTo>
                  <a:lnTo>
                    <a:pt x="1799373" y="609599"/>
                  </a:lnTo>
                  <a:lnTo>
                    <a:pt x="1791655" y="622299"/>
                  </a:lnTo>
                  <a:close/>
                </a:path>
                <a:path w="3477260" h="2324100">
                  <a:moveTo>
                    <a:pt x="1849561" y="634999"/>
                  </a:moveTo>
                  <a:lnTo>
                    <a:pt x="1809809" y="634999"/>
                  </a:lnTo>
                  <a:lnTo>
                    <a:pt x="1808437" y="622299"/>
                  </a:lnTo>
                  <a:lnTo>
                    <a:pt x="1819831" y="622299"/>
                  </a:lnTo>
                  <a:lnTo>
                    <a:pt x="1822732" y="609599"/>
                  </a:lnTo>
                  <a:lnTo>
                    <a:pt x="1838062" y="609599"/>
                  </a:lnTo>
                  <a:lnTo>
                    <a:pt x="1834748" y="622300"/>
                  </a:lnTo>
                  <a:lnTo>
                    <a:pt x="1849561" y="634999"/>
                  </a:lnTo>
                  <a:close/>
                </a:path>
                <a:path w="3477260" h="2324100">
                  <a:moveTo>
                    <a:pt x="1856294" y="622299"/>
                  </a:moveTo>
                  <a:lnTo>
                    <a:pt x="1843009" y="622299"/>
                  </a:lnTo>
                  <a:lnTo>
                    <a:pt x="1838063" y="609599"/>
                  </a:lnTo>
                  <a:lnTo>
                    <a:pt x="1856009" y="609599"/>
                  </a:lnTo>
                  <a:lnTo>
                    <a:pt x="1856294" y="622299"/>
                  </a:lnTo>
                  <a:close/>
                </a:path>
                <a:path w="3477260" h="2324100">
                  <a:moveTo>
                    <a:pt x="1877840" y="634999"/>
                  </a:moveTo>
                  <a:lnTo>
                    <a:pt x="1862976" y="634999"/>
                  </a:lnTo>
                  <a:lnTo>
                    <a:pt x="1862095" y="622299"/>
                  </a:lnTo>
                  <a:lnTo>
                    <a:pt x="1866239" y="622299"/>
                  </a:lnTo>
                  <a:lnTo>
                    <a:pt x="1867896" y="609599"/>
                  </a:lnTo>
                  <a:lnTo>
                    <a:pt x="1887785" y="609599"/>
                  </a:lnTo>
                  <a:lnTo>
                    <a:pt x="1877840" y="634999"/>
                  </a:lnTo>
                  <a:close/>
                </a:path>
                <a:path w="3477260" h="2324100">
                  <a:moveTo>
                    <a:pt x="1907674" y="622299"/>
                  </a:moveTo>
                  <a:lnTo>
                    <a:pt x="1896072" y="622299"/>
                  </a:lnTo>
                  <a:lnTo>
                    <a:pt x="1889442" y="609599"/>
                  </a:lnTo>
                  <a:lnTo>
                    <a:pt x="1909331" y="609599"/>
                  </a:lnTo>
                  <a:lnTo>
                    <a:pt x="1907674" y="622299"/>
                  </a:lnTo>
                  <a:close/>
                </a:path>
                <a:path w="3477260" h="2324100">
                  <a:moveTo>
                    <a:pt x="1948643" y="622299"/>
                  </a:moveTo>
                  <a:lnTo>
                    <a:pt x="1929919" y="622299"/>
                  </a:lnTo>
                  <a:lnTo>
                    <a:pt x="1931084" y="609599"/>
                  </a:lnTo>
                  <a:lnTo>
                    <a:pt x="1944136" y="609599"/>
                  </a:lnTo>
                  <a:lnTo>
                    <a:pt x="1948643" y="622299"/>
                  </a:lnTo>
                  <a:close/>
                </a:path>
                <a:path w="3477260" h="2324100">
                  <a:moveTo>
                    <a:pt x="1974384" y="622299"/>
                  </a:moveTo>
                  <a:lnTo>
                    <a:pt x="1960711" y="622299"/>
                  </a:lnTo>
                  <a:lnTo>
                    <a:pt x="1954081" y="609599"/>
                  </a:lnTo>
                  <a:lnTo>
                    <a:pt x="1972364" y="609599"/>
                  </a:lnTo>
                  <a:lnTo>
                    <a:pt x="1974384" y="622299"/>
                  </a:lnTo>
                  <a:close/>
                </a:path>
                <a:path w="3477260" h="2324100">
                  <a:moveTo>
                    <a:pt x="1992331" y="622299"/>
                  </a:moveTo>
                  <a:lnTo>
                    <a:pt x="1979512" y="622299"/>
                  </a:lnTo>
                  <a:lnTo>
                    <a:pt x="1975627" y="609599"/>
                  </a:lnTo>
                  <a:lnTo>
                    <a:pt x="1994894" y="609599"/>
                  </a:lnTo>
                  <a:lnTo>
                    <a:pt x="1992331" y="622299"/>
                  </a:lnTo>
                  <a:close/>
                </a:path>
                <a:path w="3477260" h="2324100">
                  <a:moveTo>
                    <a:pt x="2006626" y="634999"/>
                  </a:moveTo>
                  <a:lnTo>
                    <a:pt x="1997173" y="634999"/>
                  </a:lnTo>
                  <a:lnTo>
                    <a:pt x="1992641" y="622299"/>
                  </a:lnTo>
                  <a:lnTo>
                    <a:pt x="1993237" y="622299"/>
                  </a:lnTo>
                  <a:lnTo>
                    <a:pt x="1997872" y="609599"/>
                  </a:lnTo>
                  <a:lnTo>
                    <a:pt x="2005460" y="609599"/>
                  </a:lnTo>
                  <a:lnTo>
                    <a:pt x="2008775" y="622300"/>
                  </a:lnTo>
                  <a:lnTo>
                    <a:pt x="2006626" y="634999"/>
                  </a:lnTo>
                  <a:close/>
                </a:path>
                <a:path w="3477260" h="2324100">
                  <a:moveTo>
                    <a:pt x="2043063" y="622299"/>
                  </a:moveTo>
                  <a:lnTo>
                    <a:pt x="2025349" y="622299"/>
                  </a:lnTo>
                  <a:lnTo>
                    <a:pt x="2033326" y="609599"/>
                  </a:lnTo>
                  <a:lnTo>
                    <a:pt x="2039437" y="609599"/>
                  </a:lnTo>
                  <a:lnTo>
                    <a:pt x="2043063" y="622299"/>
                  </a:lnTo>
                  <a:close/>
                </a:path>
                <a:path w="3477260" h="2324100">
                  <a:moveTo>
                    <a:pt x="2067665" y="634999"/>
                  </a:moveTo>
                  <a:lnTo>
                    <a:pt x="2056840" y="634999"/>
                  </a:lnTo>
                  <a:lnTo>
                    <a:pt x="2051868" y="622300"/>
                  </a:lnTo>
                  <a:lnTo>
                    <a:pt x="2051868" y="609599"/>
                  </a:lnTo>
                  <a:lnTo>
                    <a:pt x="2053525" y="622299"/>
                  </a:lnTo>
                  <a:lnTo>
                    <a:pt x="2068856" y="622299"/>
                  </a:lnTo>
                  <a:lnTo>
                    <a:pt x="2067665" y="634999"/>
                  </a:lnTo>
                  <a:close/>
                </a:path>
                <a:path w="3477260" h="2324100">
                  <a:moveTo>
                    <a:pt x="2065697" y="622299"/>
                  </a:moveTo>
                  <a:lnTo>
                    <a:pt x="2053525" y="622299"/>
                  </a:lnTo>
                  <a:lnTo>
                    <a:pt x="2051868" y="609599"/>
                  </a:lnTo>
                  <a:lnTo>
                    <a:pt x="2063470" y="609599"/>
                  </a:lnTo>
                  <a:lnTo>
                    <a:pt x="2065697" y="622299"/>
                  </a:lnTo>
                  <a:close/>
                </a:path>
                <a:path w="3477260" h="2324100">
                  <a:moveTo>
                    <a:pt x="2115548" y="622299"/>
                  </a:moveTo>
                  <a:lnTo>
                    <a:pt x="2105138" y="622299"/>
                  </a:lnTo>
                  <a:lnTo>
                    <a:pt x="2110499" y="609599"/>
                  </a:lnTo>
                  <a:lnTo>
                    <a:pt x="2115548" y="622299"/>
                  </a:lnTo>
                  <a:close/>
                </a:path>
                <a:path w="3477260" h="2324100">
                  <a:moveTo>
                    <a:pt x="2154751" y="618887"/>
                  </a:moveTo>
                  <a:lnTo>
                    <a:pt x="2152270" y="609599"/>
                  </a:lnTo>
                  <a:lnTo>
                    <a:pt x="2159600" y="609599"/>
                  </a:lnTo>
                  <a:lnTo>
                    <a:pt x="2154751" y="618887"/>
                  </a:lnTo>
                  <a:close/>
                </a:path>
                <a:path w="3477260" h="2324100">
                  <a:moveTo>
                    <a:pt x="2167905" y="622209"/>
                  </a:moveTo>
                  <a:lnTo>
                    <a:pt x="2159600" y="609599"/>
                  </a:lnTo>
                  <a:lnTo>
                    <a:pt x="2170476" y="609599"/>
                  </a:lnTo>
                  <a:lnTo>
                    <a:pt x="2167905" y="622209"/>
                  </a:lnTo>
                  <a:close/>
                </a:path>
                <a:path w="3477260" h="2324100">
                  <a:moveTo>
                    <a:pt x="2197720" y="622299"/>
                  </a:moveTo>
                  <a:lnTo>
                    <a:pt x="2195364" y="622299"/>
                  </a:lnTo>
                  <a:lnTo>
                    <a:pt x="2193784" y="609599"/>
                  </a:lnTo>
                  <a:lnTo>
                    <a:pt x="2202692" y="609599"/>
                  </a:lnTo>
                  <a:lnTo>
                    <a:pt x="2197720" y="622299"/>
                  </a:lnTo>
                  <a:close/>
                </a:path>
                <a:path w="3477260" h="2324100">
                  <a:moveTo>
                    <a:pt x="2229366" y="622299"/>
                  </a:moveTo>
                  <a:lnTo>
                    <a:pt x="2206007" y="622299"/>
                  </a:lnTo>
                  <a:lnTo>
                    <a:pt x="2202692" y="609599"/>
                  </a:lnTo>
                  <a:lnTo>
                    <a:pt x="2227553" y="609599"/>
                  </a:lnTo>
                  <a:lnTo>
                    <a:pt x="2229366" y="622299"/>
                  </a:lnTo>
                  <a:close/>
                </a:path>
                <a:path w="3477260" h="2324100">
                  <a:moveTo>
                    <a:pt x="2245785" y="622299"/>
                  </a:moveTo>
                  <a:lnTo>
                    <a:pt x="2234184" y="622299"/>
                  </a:lnTo>
                  <a:lnTo>
                    <a:pt x="2230869" y="609599"/>
                  </a:lnTo>
                  <a:lnTo>
                    <a:pt x="2245784" y="609599"/>
                  </a:lnTo>
                  <a:lnTo>
                    <a:pt x="2245785" y="622299"/>
                  </a:lnTo>
                  <a:close/>
                </a:path>
                <a:path w="3477260" h="2324100">
                  <a:moveTo>
                    <a:pt x="2313738" y="622299"/>
                  </a:moveTo>
                  <a:lnTo>
                    <a:pt x="2308766" y="622299"/>
                  </a:lnTo>
                  <a:lnTo>
                    <a:pt x="2307108" y="609599"/>
                  </a:lnTo>
                  <a:lnTo>
                    <a:pt x="2310423" y="609599"/>
                  </a:lnTo>
                  <a:lnTo>
                    <a:pt x="2313738" y="622299"/>
                  </a:lnTo>
                  <a:close/>
                </a:path>
                <a:path w="3477260" h="2324100">
                  <a:moveTo>
                    <a:pt x="2330312" y="634999"/>
                  </a:moveTo>
                  <a:lnTo>
                    <a:pt x="2330312" y="622299"/>
                  </a:lnTo>
                  <a:lnTo>
                    <a:pt x="2317053" y="622299"/>
                  </a:lnTo>
                  <a:lnTo>
                    <a:pt x="2317053" y="609599"/>
                  </a:lnTo>
                  <a:lnTo>
                    <a:pt x="2336942" y="609599"/>
                  </a:lnTo>
                  <a:lnTo>
                    <a:pt x="2335284" y="622300"/>
                  </a:lnTo>
                  <a:lnTo>
                    <a:pt x="2330312" y="634999"/>
                  </a:lnTo>
                  <a:close/>
                </a:path>
                <a:path w="3477260" h="2324100">
                  <a:moveTo>
                    <a:pt x="2364392" y="622299"/>
                  </a:moveTo>
                  <a:lnTo>
                    <a:pt x="2346653" y="622299"/>
                  </a:lnTo>
                  <a:lnTo>
                    <a:pt x="2348543" y="609599"/>
                  </a:lnTo>
                  <a:lnTo>
                    <a:pt x="2361388" y="609599"/>
                  </a:lnTo>
                  <a:lnTo>
                    <a:pt x="2364392" y="622299"/>
                  </a:lnTo>
                  <a:close/>
                </a:path>
                <a:path w="3477260" h="2324100">
                  <a:moveTo>
                    <a:pt x="2416471" y="622299"/>
                  </a:moveTo>
                  <a:lnTo>
                    <a:pt x="2409867" y="622299"/>
                  </a:lnTo>
                  <a:lnTo>
                    <a:pt x="2404351" y="609599"/>
                  </a:lnTo>
                  <a:lnTo>
                    <a:pt x="2420433" y="609599"/>
                  </a:lnTo>
                  <a:lnTo>
                    <a:pt x="2416471" y="622299"/>
                  </a:lnTo>
                  <a:close/>
                </a:path>
                <a:path w="3477260" h="2324100">
                  <a:moveTo>
                    <a:pt x="2489423" y="622299"/>
                  </a:moveTo>
                  <a:lnTo>
                    <a:pt x="2472849" y="622299"/>
                  </a:lnTo>
                  <a:lnTo>
                    <a:pt x="2476164" y="609599"/>
                  </a:lnTo>
                  <a:lnTo>
                    <a:pt x="2489423" y="609599"/>
                  </a:lnTo>
                  <a:lnTo>
                    <a:pt x="2489423" y="622299"/>
                  </a:lnTo>
                  <a:close/>
                </a:path>
                <a:path w="3477260" h="2324100">
                  <a:moveTo>
                    <a:pt x="2513818" y="622299"/>
                  </a:moveTo>
                  <a:lnTo>
                    <a:pt x="2503148" y="622299"/>
                  </a:lnTo>
                  <a:lnTo>
                    <a:pt x="2508483" y="609599"/>
                  </a:lnTo>
                  <a:lnTo>
                    <a:pt x="2513818" y="622299"/>
                  </a:lnTo>
                  <a:close/>
                </a:path>
                <a:path w="3477260" h="2324100">
                  <a:moveTo>
                    <a:pt x="2613729" y="622299"/>
                  </a:moveTo>
                  <a:lnTo>
                    <a:pt x="2597620" y="622299"/>
                  </a:lnTo>
                  <a:lnTo>
                    <a:pt x="2593839" y="609599"/>
                  </a:lnTo>
                  <a:lnTo>
                    <a:pt x="2615386" y="609599"/>
                  </a:lnTo>
                  <a:lnTo>
                    <a:pt x="2613729" y="622299"/>
                  </a:lnTo>
                  <a:close/>
                </a:path>
                <a:path w="3477260" h="2324100">
                  <a:moveTo>
                    <a:pt x="2691627" y="622299"/>
                  </a:moveTo>
                  <a:lnTo>
                    <a:pt x="2620358" y="622299"/>
                  </a:lnTo>
                  <a:lnTo>
                    <a:pt x="2625538" y="609599"/>
                  </a:lnTo>
                  <a:lnTo>
                    <a:pt x="2688312" y="609599"/>
                  </a:lnTo>
                  <a:lnTo>
                    <a:pt x="2691627" y="622299"/>
                  </a:lnTo>
                  <a:close/>
                </a:path>
                <a:path w="3477260" h="2324100">
                  <a:moveTo>
                    <a:pt x="2713173" y="622299"/>
                  </a:moveTo>
                  <a:lnTo>
                    <a:pt x="2701364" y="622299"/>
                  </a:lnTo>
                  <a:lnTo>
                    <a:pt x="2697557" y="609599"/>
                  </a:lnTo>
                  <a:lnTo>
                    <a:pt x="2715037" y="609599"/>
                  </a:lnTo>
                  <a:lnTo>
                    <a:pt x="2713173" y="622299"/>
                  </a:lnTo>
                  <a:close/>
                </a:path>
                <a:path w="3477260" h="2324100">
                  <a:moveTo>
                    <a:pt x="2751552" y="622299"/>
                  </a:moveTo>
                  <a:lnTo>
                    <a:pt x="2733968" y="622299"/>
                  </a:lnTo>
                  <a:lnTo>
                    <a:pt x="2736584" y="609599"/>
                  </a:lnTo>
                  <a:lnTo>
                    <a:pt x="2746321" y="609599"/>
                  </a:lnTo>
                  <a:lnTo>
                    <a:pt x="2751552" y="622299"/>
                  </a:lnTo>
                  <a:close/>
                </a:path>
                <a:path w="3477260" h="2324100">
                  <a:moveTo>
                    <a:pt x="2774911" y="622299"/>
                  </a:moveTo>
                  <a:lnTo>
                    <a:pt x="2761238" y="622299"/>
                  </a:lnTo>
                  <a:lnTo>
                    <a:pt x="2758130" y="609599"/>
                  </a:lnTo>
                  <a:lnTo>
                    <a:pt x="2775222" y="609599"/>
                  </a:lnTo>
                  <a:lnTo>
                    <a:pt x="2774911" y="622299"/>
                  </a:lnTo>
                  <a:close/>
                </a:path>
                <a:path w="3477260" h="2324100">
                  <a:moveTo>
                    <a:pt x="2818496" y="622299"/>
                  </a:moveTo>
                  <a:lnTo>
                    <a:pt x="2786099" y="622299"/>
                  </a:lnTo>
                  <a:lnTo>
                    <a:pt x="2792728" y="609599"/>
                  </a:lnTo>
                  <a:lnTo>
                    <a:pt x="2817797" y="609599"/>
                  </a:lnTo>
                  <a:lnTo>
                    <a:pt x="2818496" y="622299"/>
                  </a:lnTo>
                  <a:close/>
                </a:path>
                <a:path w="3477260" h="2324100">
                  <a:moveTo>
                    <a:pt x="2839136" y="622299"/>
                  </a:moveTo>
                  <a:lnTo>
                    <a:pt x="2823986" y="622299"/>
                  </a:lnTo>
                  <a:lnTo>
                    <a:pt x="2820904" y="609599"/>
                  </a:lnTo>
                  <a:lnTo>
                    <a:pt x="2838151" y="609599"/>
                  </a:lnTo>
                  <a:lnTo>
                    <a:pt x="2839136" y="622299"/>
                  </a:lnTo>
                  <a:close/>
                </a:path>
                <a:path w="3477260" h="2324100">
                  <a:moveTo>
                    <a:pt x="2875806" y="622299"/>
                  </a:moveTo>
                  <a:lnTo>
                    <a:pt x="2860682" y="622299"/>
                  </a:lnTo>
                  <a:lnTo>
                    <a:pt x="2859024" y="609599"/>
                  </a:lnTo>
                  <a:lnTo>
                    <a:pt x="2875832" y="609599"/>
                  </a:lnTo>
                  <a:lnTo>
                    <a:pt x="2875806" y="622299"/>
                  </a:lnTo>
                  <a:close/>
                </a:path>
                <a:path w="3477260" h="2324100">
                  <a:moveTo>
                    <a:pt x="2900460" y="622299"/>
                  </a:moveTo>
                  <a:lnTo>
                    <a:pt x="2897145" y="622299"/>
                  </a:lnTo>
                  <a:lnTo>
                    <a:pt x="2897145" y="609599"/>
                  </a:lnTo>
                  <a:lnTo>
                    <a:pt x="2912061" y="609599"/>
                  </a:lnTo>
                  <a:lnTo>
                    <a:pt x="2900460" y="622299"/>
                  </a:lnTo>
                  <a:close/>
                </a:path>
                <a:path w="3477260" h="2324100">
                  <a:moveTo>
                    <a:pt x="2981906" y="622299"/>
                  </a:moveTo>
                  <a:lnTo>
                    <a:pt x="2965098" y="622299"/>
                  </a:lnTo>
                  <a:lnTo>
                    <a:pt x="2966756" y="609599"/>
                  </a:lnTo>
                  <a:lnTo>
                    <a:pt x="2978979" y="609599"/>
                  </a:lnTo>
                  <a:lnTo>
                    <a:pt x="2981906" y="622299"/>
                  </a:lnTo>
                  <a:close/>
                </a:path>
                <a:path w="3477260" h="2324100">
                  <a:moveTo>
                    <a:pt x="3046311" y="634999"/>
                  </a:moveTo>
                  <a:lnTo>
                    <a:pt x="3041339" y="622299"/>
                  </a:lnTo>
                  <a:lnTo>
                    <a:pt x="3036367" y="622299"/>
                  </a:lnTo>
                  <a:lnTo>
                    <a:pt x="3041339" y="609599"/>
                  </a:lnTo>
                  <a:lnTo>
                    <a:pt x="3055090" y="609599"/>
                  </a:lnTo>
                  <a:lnTo>
                    <a:pt x="3057913" y="622300"/>
                  </a:lnTo>
                  <a:lnTo>
                    <a:pt x="3046311" y="634999"/>
                  </a:lnTo>
                  <a:close/>
                </a:path>
                <a:path w="3477260" h="2324100">
                  <a:moveTo>
                    <a:pt x="3097691" y="622299"/>
                  </a:moveTo>
                  <a:lnTo>
                    <a:pt x="3084639" y="622299"/>
                  </a:lnTo>
                  <a:lnTo>
                    <a:pt x="3081117" y="609599"/>
                  </a:lnTo>
                  <a:lnTo>
                    <a:pt x="3099348" y="609599"/>
                  </a:lnTo>
                  <a:lnTo>
                    <a:pt x="3097691" y="622299"/>
                  </a:lnTo>
                  <a:close/>
                </a:path>
                <a:path w="3477260" h="2324100">
                  <a:moveTo>
                    <a:pt x="3159015" y="622299"/>
                  </a:moveTo>
                  <a:lnTo>
                    <a:pt x="3145756" y="622299"/>
                  </a:lnTo>
                  <a:lnTo>
                    <a:pt x="3141301" y="609599"/>
                  </a:lnTo>
                  <a:lnTo>
                    <a:pt x="3154146" y="609599"/>
                  </a:lnTo>
                  <a:lnTo>
                    <a:pt x="3159015" y="622299"/>
                  </a:lnTo>
                  <a:close/>
                </a:path>
                <a:path w="3477260" h="2324100">
                  <a:moveTo>
                    <a:pt x="2155663" y="622299"/>
                  </a:moveTo>
                  <a:lnTo>
                    <a:pt x="2152970" y="622299"/>
                  </a:lnTo>
                  <a:lnTo>
                    <a:pt x="2154751" y="618887"/>
                  </a:lnTo>
                  <a:lnTo>
                    <a:pt x="2155663" y="622299"/>
                  </a:lnTo>
                  <a:close/>
                </a:path>
                <a:path w="3477260" h="2324100">
                  <a:moveTo>
                    <a:pt x="2167965" y="622299"/>
                  </a:moveTo>
                  <a:close/>
                </a:path>
                <a:path w="3477260" h="2324100">
                  <a:moveTo>
                    <a:pt x="994443" y="634999"/>
                  </a:moveTo>
                  <a:lnTo>
                    <a:pt x="980355" y="634999"/>
                  </a:lnTo>
                  <a:lnTo>
                    <a:pt x="982841" y="622299"/>
                  </a:lnTo>
                  <a:lnTo>
                    <a:pt x="996282" y="622299"/>
                  </a:lnTo>
                  <a:lnTo>
                    <a:pt x="994443" y="634999"/>
                  </a:lnTo>
                  <a:close/>
                </a:path>
                <a:path w="3477260" h="2324100">
                  <a:moveTo>
                    <a:pt x="1059911" y="634999"/>
                  </a:moveTo>
                  <a:lnTo>
                    <a:pt x="1035878" y="634999"/>
                  </a:lnTo>
                  <a:lnTo>
                    <a:pt x="1041316" y="622299"/>
                  </a:lnTo>
                  <a:lnTo>
                    <a:pt x="1057425" y="622300"/>
                  </a:lnTo>
                  <a:lnTo>
                    <a:pt x="1059911" y="634999"/>
                  </a:lnTo>
                  <a:close/>
                </a:path>
                <a:path w="3477260" h="2324100">
                  <a:moveTo>
                    <a:pt x="1102174" y="634999"/>
                  </a:moveTo>
                  <a:lnTo>
                    <a:pt x="1072341" y="634999"/>
                  </a:lnTo>
                  <a:lnTo>
                    <a:pt x="1072781" y="622299"/>
                  </a:lnTo>
                  <a:lnTo>
                    <a:pt x="1100517" y="622300"/>
                  </a:lnTo>
                  <a:lnTo>
                    <a:pt x="1103500" y="629919"/>
                  </a:lnTo>
                  <a:lnTo>
                    <a:pt x="1102174" y="634999"/>
                  </a:lnTo>
                  <a:close/>
                </a:path>
                <a:path w="3477260" h="2324100">
                  <a:moveTo>
                    <a:pt x="1147623" y="647699"/>
                  </a:moveTo>
                  <a:lnTo>
                    <a:pt x="1107146" y="647699"/>
                  </a:lnTo>
                  <a:lnTo>
                    <a:pt x="1105489" y="634999"/>
                  </a:lnTo>
                  <a:lnTo>
                    <a:pt x="1103500" y="629919"/>
                  </a:lnTo>
                  <a:lnTo>
                    <a:pt x="1105489" y="622299"/>
                  </a:lnTo>
                  <a:lnTo>
                    <a:pt x="1117091" y="622300"/>
                  </a:lnTo>
                  <a:lnTo>
                    <a:pt x="1123721" y="634999"/>
                  </a:lnTo>
                  <a:lnTo>
                    <a:pt x="1150239" y="634999"/>
                  </a:lnTo>
                  <a:lnTo>
                    <a:pt x="1147623" y="647699"/>
                  </a:lnTo>
                  <a:close/>
                </a:path>
                <a:path w="3477260" h="2324100">
                  <a:moveTo>
                    <a:pt x="1150239" y="634999"/>
                  </a:moveTo>
                  <a:lnTo>
                    <a:pt x="1127035" y="634999"/>
                  </a:lnTo>
                  <a:lnTo>
                    <a:pt x="1123410" y="622299"/>
                  </a:lnTo>
                  <a:lnTo>
                    <a:pt x="1148582" y="622300"/>
                  </a:lnTo>
                  <a:lnTo>
                    <a:pt x="1150239" y="634999"/>
                  </a:lnTo>
                  <a:close/>
                </a:path>
                <a:path w="3477260" h="2324100">
                  <a:moveTo>
                    <a:pt x="1171785" y="634999"/>
                  </a:moveTo>
                  <a:lnTo>
                    <a:pt x="1152103" y="634999"/>
                  </a:lnTo>
                  <a:lnTo>
                    <a:pt x="1153554" y="622299"/>
                  </a:lnTo>
                  <a:lnTo>
                    <a:pt x="1170128" y="622300"/>
                  </a:lnTo>
                  <a:lnTo>
                    <a:pt x="1171785" y="634999"/>
                  </a:lnTo>
                  <a:close/>
                </a:path>
                <a:path w="3477260" h="2324100">
                  <a:moveTo>
                    <a:pt x="1206591" y="634999"/>
                  </a:moveTo>
                  <a:lnTo>
                    <a:pt x="1175566" y="634999"/>
                  </a:lnTo>
                  <a:lnTo>
                    <a:pt x="1173028" y="622299"/>
                  </a:lnTo>
                  <a:lnTo>
                    <a:pt x="1206591" y="622299"/>
                  </a:lnTo>
                  <a:lnTo>
                    <a:pt x="1206591" y="634999"/>
                  </a:lnTo>
                  <a:close/>
                </a:path>
                <a:path w="3477260" h="2324100">
                  <a:moveTo>
                    <a:pt x="1221766" y="634999"/>
                  </a:moveTo>
                  <a:lnTo>
                    <a:pt x="1209906" y="634999"/>
                  </a:lnTo>
                  <a:lnTo>
                    <a:pt x="1206591" y="622300"/>
                  </a:lnTo>
                  <a:lnTo>
                    <a:pt x="1221507" y="622299"/>
                  </a:lnTo>
                  <a:lnTo>
                    <a:pt x="1221766" y="634999"/>
                  </a:lnTo>
                  <a:close/>
                </a:path>
                <a:path w="3477260" h="2324100">
                  <a:moveTo>
                    <a:pt x="1246369" y="647699"/>
                  </a:moveTo>
                  <a:lnTo>
                    <a:pt x="1238082" y="647699"/>
                  </a:lnTo>
                  <a:lnTo>
                    <a:pt x="1233109" y="634999"/>
                  </a:lnTo>
                  <a:lnTo>
                    <a:pt x="1238082" y="622299"/>
                  </a:lnTo>
                  <a:lnTo>
                    <a:pt x="1249684" y="622300"/>
                  </a:lnTo>
                  <a:lnTo>
                    <a:pt x="1252998" y="634999"/>
                  </a:lnTo>
                  <a:lnTo>
                    <a:pt x="1246369" y="647699"/>
                  </a:lnTo>
                  <a:close/>
                </a:path>
                <a:path w="3477260" h="2324100">
                  <a:moveTo>
                    <a:pt x="1264600" y="634999"/>
                  </a:moveTo>
                  <a:lnTo>
                    <a:pt x="1256313" y="634999"/>
                  </a:lnTo>
                  <a:lnTo>
                    <a:pt x="1264600" y="622299"/>
                  </a:lnTo>
                  <a:lnTo>
                    <a:pt x="1264600" y="634999"/>
                  </a:lnTo>
                  <a:close/>
                </a:path>
                <a:path w="3477260" h="2324100">
                  <a:moveTo>
                    <a:pt x="1329239" y="634999"/>
                  </a:moveTo>
                  <a:lnTo>
                    <a:pt x="1267915" y="634999"/>
                  </a:lnTo>
                  <a:lnTo>
                    <a:pt x="1272887" y="622299"/>
                  </a:lnTo>
                  <a:lnTo>
                    <a:pt x="1327944" y="622300"/>
                  </a:lnTo>
                  <a:lnTo>
                    <a:pt x="1329239" y="634999"/>
                  </a:lnTo>
                  <a:close/>
                </a:path>
                <a:path w="3477260" h="2324100">
                  <a:moveTo>
                    <a:pt x="1401414" y="647699"/>
                  </a:moveTo>
                  <a:lnTo>
                    <a:pt x="1372332" y="647699"/>
                  </a:lnTo>
                  <a:lnTo>
                    <a:pt x="1370077" y="639060"/>
                  </a:lnTo>
                  <a:lnTo>
                    <a:pt x="1369431" y="634999"/>
                  </a:lnTo>
                  <a:lnTo>
                    <a:pt x="1371761" y="634999"/>
                  </a:lnTo>
                  <a:lnTo>
                    <a:pt x="1375646" y="622299"/>
                  </a:lnTo>
                  <a:lnTo>
                    <a:pt x="1403822" y="622299"/>
                  </a:lnTo>
                  <a:lnTo>
                    <a:pt x="1402165" y="634999"/>
                  </a:lnTo>
                  <a:lnTo>
                    <a:pt x="1401414" y="647699"/>
                  </a:lnTo>
                  <a:close/>
                </a:path>
                <a:path w="3477260" h="2324100">
                  <a:moveTo>
                    <a:pt x="1402165" y="634999"/>
                  </a:moveTo>
                  <a:lnTo>
                    <a:pt x="1403822" y="622299"/>
                  </a:lnTo>
                  <a:lnTo>
                    <a:pt x="1410452" y="622299"/>
                  </a:lnTo>
                  <a:lnTo>
                    <a:pt x="1402165" y="634999"/>
                  </a:lnTo>
                  <a:close/>
                </a:path>
                <a:path w="3477260" h="2324100">
                  <a:moveTo>
                    <a:pt x="1450230" y="634999"/>
                  </a:moveTo>
                  <a:lnTo>
                    <a:pt x="1408328" y="634999"/>
                  </a:lnTo>
                  <a:lnTo>
                    <a:pt x="1410452" y="622299"/>
                  </a:lnTo>
                  <a:lnTo>
                    <a:pt x="1460174" y="622299"/>
                  </a:lnTo>
                  <a:lnTo>
                    <a:pt x="1450230" y="634999"/>
                  </a:lnTo>
                  <a:close/>
                </a:path>
                <a:path w="3477260" h="2324100">
                  <a:moveTo>
                    <a:pt x="1511553" y="647699"/>
                  </a:moveTo>
                  <a:lnTo>
                    <a:pt x="1498294" y="647699"/>
                  </a:lnTo>
                  <a:lnTo>
                    <a:pt x="1493322" y="634999"/>
                  </a:lnTo>
                  <a:lnTo>
                    <a:pt x="1462867" y="634999"/>
                  </a:lnTo>
                  <a:lnTo>
                    <a:pt x="1463308" y="622299"/>
                  </a:lnTo>
                  <a:lnTo>
                    <a:pt x="1508239" y="622300"/>
                  </a:lnTo>
                  <a:lnTo>
                    <a:pt x="1511553" y="647699"/>
                  </a:lnTo>
                  <a:close/>
                </a:path>
                <a:path w="3477260" h="2324100">
                  <a:moveTo>
                    <a:pt x="1577850" y="634999"/>
                  </a:moveTo>
                  <a:lnTo>
                    <a:pt x="1543044" y="634999"/>
                  </a:lnTo>
                  <a:lnTo>
                    <a:pt x="1539729" y="622299"/>
                  </a:lnTo>
                  <a:lnTo>
                    <a:pt x="1574535" y="622300"/>
                  </a:lnTo>
                  <a:lnTo>
                    <a:pt x="1577850" y="634999"/>
                  </a:lnTo>
                  <a:close/>
                </a:path>
                <a:path w="3477260" h="2324100">
                  <a:moveTo>
                    <a:pt x="1629229" y="634999"/>
                  </a:moveTo>
                  <a:lnTo>
                    <a:pt x="1609340" y="634999"/>
                  </a:lnTo>
                  <a:lnTo>
                    <a:pt x="1614157" y="622299"/>
                  </a:lnTo>
                  <a:lnTo>
                    <a:pt x="1624257" y="622300"/>
                  </a:lnTo>
                  <a:lnTo>
                    <a:pt x="1629229" y="634999"/>
                  </a:lnTo>
                  <a:close/>
                </a:path>
                <a:path w="3477260" h="2324100">
                  <a:moveTo>
                    <a:pt x="1646088" y="634999"/>
                  </a:moveTo>
                  <a:lnTo>
                    <a:pt x="1634020" y="634999"/>
                  </a:lnTo>
                  <a:lnTo>
                    <a:pt x="1634202" y="622299"/>
                  </a:lnTo>
                  <a:lnTo>
                    <a:pt x="1652433" y="622299"/>
                  </a:lnTo>
                  <a:lnTo>
                    <a:pt x="1646088" y="634999"/>
                  </a:lnTo>
                  <a:close/>
                </a:path>
                <a:path w="3477260" h="2324100">
                  <a:moveTo>
                    <a:pt x="1667557" y="634999"/>
                  </a:moveTo>
                  <a:lnTo>
                    <a:pt x="1661005" y="634999"/>
                  </a:lnTo>
                  <a:lnTo>
                    <a:pt x="1652433" y="622299"/>
                  </a:lnTo>
                  <a:lnTo>
                    <a:pt x="1669447" y="622299"/>
                  </a:lnTo>
                  <a:lnTo>
                    <a:pt x="1667557" y="634999"/>
                  </a:lnTo>
                  <a:close/>
                </a:path>
                <a:path w="3477260" h="2324100">
                  <a:moveTo>
                    <a:pt x="1700498" y="634999"/>
                  </a:moveTo>
                  <a:lnTo>
                    <a:pt x="1677243" y="634999"/>
                  </a:lnTo>
                  <a:lnTo>
                    <a:pt x="1673980" y="622299"/>
                  </a:lnTo>
                  <a:lnTo>
                    <a:pt x="1702156" y="622300"/>
                  </a:lnTo>
                  <a:lnTo>
                    <a:pt x="1703481" y="627380"/>
                  </a:lnTo>
                  <a:lnTo>
                    <a:pt x="1700498" y="634999"/>
                  </a:lnTo>
                  <a:close/>
                </a:path>
                <a:path w="3477260" h="2324100">
                  <a:moveTo>
                    <a:pt x="1705470" y="634999"/>
                  </a:moveTo>
                  <a:lnTo>
                    <a:pt x="1703481" y="627380"/>
                  </a:lnTo>
                  <a:lnTo>
                    <a:pt x="1705470" y="622299"/>
                  </a:lnTo>
                  <a:lnTo>
                    <a:pt x="1705470" y="634999"/>
                  </a:lnTo>
                  <a:close/>
                </a:path>
                <a:path w="3477260" h="2324100">
                  <a:moveTo>
                    <a:pt x="1755037" y="634999"/>
                  </a:moveTo>
                  <a:lnTo>
                    <a:pt x="1714664" y="634999"/>
                  </a:lnTo>
                  <a:lnTo>
                    <a:pt x="1714379" y="622299"/>
                  </a:lnTo>
                  <a:lnTo>
                    <a:pt x="1751878" y="622300"/>
                  </a:lnTo>
                  <a:lnTo>
                    <a:pt x="1755037" y="634999"/>
                  </a:lnTo>
                  <a:close/>
                </a:path>
                <a:path w="3477260" h="2324100">
                  <a:moveTo>
                    <a:pt x="1802791" y="634999"/>
                  </a:moveTo>
                  <a:lnTo>
                    <a:pt x="1788340" y="634999"/>
                  </a:lnTo>
                  <a:lnTo>
                    <a:pt x="1794193" y="622299"/>
                  </a:lnTo>
                  <a:lnTo>
                    <a:pt x="1799114" y="622300"/>
                  </a:lnTo>
                  <a:lnTo>
                    <a:pt x="1802791" y="634999"/>
                  </a:lnTo>
                  <a:close/>
                </a:path>
                <a:path w="3477260" h="2324100">
                  <a:moveTo>
                    <a:pt x="1919275" y="634999"/>
                  </a:moveTo>
                  <a:lnTo>
                    <a:pt x="1904126" y="634999"/>
                  </a:lnTo>
                  <a:lnTo>
                    <a:pt x="1901044" y="622299"/>
                  </a:lnTo>
                  <a:lnTo>
                    <a:pt x="1918524" y="622300"/>
                  </a:lnTo>
                  <a:lnTo>
                    <a:pt x="1919275" y="634999"/>
                  </a:lnTo>
                  <a:close/>
                </a:path>
                <a:path w="3477260" h="2324100">
                  <a:moveTo>
                    <a:pt x="1939164" y="634999"/>
                  </a:moveTo>
                  <a:lnTo>
                    <a:pt x="1922875" y="634999"/>
                  </a:lnTo>
                  <a:lnTo>
                    <a:pt x="1930877" y="622299"/>
                  </a:lnTo>
                  <a:lnTo>
                    <a:pt x="1939164" y="634999"/>
                  </a:lnTo>
                  <a:close/>
                </a:path>
                <a:path w="3477260" h="2324100">
                  <a:moveTo>
                    <a:pt x="1964025" y="647699"/>
                  </a:moveTo>
                  <a:lnTo>
                    <a:pt x="1952424" y="647699"/>
                  </a:lnTo>
                  <a:lnTo>
                    <a:pt x="1947192" y="634999"/>
                  </a:lnTo>
                  <a:lnTo>
                    <a:pt x="1952890" y="634999"/>
                  </a:lnTo>
                  <a:lnTo>
                    <a:pt x="1960711" y="622299"/>
                  </a:lnTo>
                  <a:lnTo>
                    <a:pt x="1965009" y="634999"/>
                  </a:lnTo>
                  <a:lnTo>
                    <a:pt x="1964025" y="647699"/>
                  </a:lnTo>
                  <a:close/>
                </a:path>
                <a:path w="3477260" h="2324100">
                  <a:moveTo>
                    <a:pt x="1985572" y="647699"/>
                  </a:moveTo>
                  <a:lnTo>
                    <a:pt x="1973970" y="647699"/>
                  </a:lnTo>
                  <a:lnTo>
                    <a:pt x="1970474" y="634999"/>
                  </a:lnTo>
                  <a:lnTo>
                    <a:pt x="1974591" y="622299"/>
                  </a:lnTo>
                  <a:lnTo>
                    <a:pt x="1982128" y="622300"/>
                  </a:lnTo>
                  <a:lnTo>
                    <a:pt x="1988886" y="634999"/>
                  </a:lnTo>
                  <a:lnTo>
                    <a:pt x="1985572" y="647699"/>
                  </a:lnTo>
                  <a:close/>
                </a:path>
                <a:path w="3477260" h="2324100">
                  <a:moveTo>
                    <a:pt x="2039800" y="634999"/>
                  </a:moveTo>
                  <a:lnTo>
                    <a:pt x="2034465" y="634999"/>
                  </a:lnTo>
                  <a:lnTo>
                    <a:pt x="2029130" y="622299"/>
                  </a:lnTo>
                  <a:lnTo>
                    <a:pt x="2043581" y="622299"/>
                  </a:lnTo>
                  <a:lnTo>
                    <a:pt x="2039800" y="634999"/>
                  </a:lnTo>
                  <a:close/>
                </a:path>
                <a:path w="3477260" h="2324100">
                  <a:moveTo>
                    <a:pt x="2098275" y="634999"/>
                  </a:moveTo>
                  <a:lnTo>
                    <a:pt x="2080950" y="634999"/>
                  </a:lnTo>
                  <a:lnTo>
                    <a:pt x="2083359" y="622299"/>
                  </a:lnTo>
                  <a:lnTo>
                    <a:pt x="2103247" y="622299"/>
                  </a:lnTo>
                  <a:lnTo>
                    <a:pt x="2098275" y="634999"/>
                  </a:lnTo>
                  <a:close/>
                </a:path>
                <a:path w="3477260" h="2324100">
                  <a:moveTo>
                    <a:pt x="2113192" y="634999"/>
                  </a:moveTo>
                  <a:lnTo>
                    <a:pt x="2108220" y="634999"/>
                  </a:lnTo>
                  <a:lnTo>
                    <a:pt x="2103247" y="622299"/>
                  </a:lnTo>
                  <a:lnTo>
                    <a:pt x="2119821" y="622299"/>
                  </a:lnTo>
                  <a:lnTo>
                    <a:pt x="2113192" y="634999"/>
                  </a:lnTo>
                  <a:close/>
                </a:path>
                <a:path w="3477260" h="2324100">
                  <a:moveTo>
                    <a:pt x="2189666" y="634999"/>
                  </a:moveTo>
                  <a:lnTo>
                    <a:pt x="2156285" y="634999"/>
                  </a:lnTo>
                  <a:lnTo>
                    <a:pt x="2151313" y="622299"/>
                  </a:lnTo>
                  <a:lnTo>
                    <a:pt x="2178039" y="622300"/>
                  </a:lnTo>
                  <a:lnTo>
                    <a:pt x="2189666" y="634999"/>
                  </a:lnTo>
                  <a:close/>
                </a:path>
                <a:path w="3477260" h="2324100">
                  <a:moveTo>
                    <a:pt x="2219267" y="634999"/>
                  </a:moveTo>
                  <a:lnTo>
                    <a:pt x="2189666" y="634999"/>
                  </a:lnTo>
                  <a:lnTo>
                    <a:pt x="2202692" y="622299"/>
                  </a:lnTo>
                  <a:lnTo>
                    <a:pt x="2210980" y="622300"/>
                  </a:lnTo>
                  <a:lnTo>
                    <a:pt x="2219267" y="634999"/>
                  </a:lnTo>
                  <a:close/>
                </a:path>
                <a:path w="3477260" h="2324100">
                  <a:moveTo>
                    <a:pt x="2252415" y="634999"/>
                  </a:moveTo>
                  <a:lnTo>
                    <a:pt x="2219267" y="634999"/>
                  </a:lnTo>
                  <a:lnTo>
                    <a:pt x="2223747" y="622299"/>
                  </a:lnTo>
                  <a:lnTo>
                    <a:pt x="2249100" y="622300"/>
                  </a:lnTo>
                  <a:lnTo>
                    <a:pt x="2252415" y="634999"/>
                  </a:lnTo>
                  <a:close/>
                </a:path>
                <a:path w="3477260" h="2324100">
                  <a:moveTo>
                    <a:pt x="2275436" y="634999"/>
                  </a:moveTo>
                  <a:lnTo>
                    <a:pt x="2264016" y="634999"/>
                  </a:lnTo>
                  <a:lnTo>
                    <a:pt x="2260701" y="622299"/>
                  </a:lnTo>
                  <a:lnTo>
                    <a:pt x="2280590" y="622299"/>
                  </a:lnTo>
                  <a:lnTo>
                    <a:pt x="2275436" y="634999"/>
                  </a:lnTo>
                  <a:close/>
                </a:path>
                <a:path w="3477260" h="2324100">
                  <a:moveTo>
                    <a:pt x="2316431" y="634999"/>
                  </a:moveTo>
                  <a:lnTo>
                    <a:pt x="2307108" y="634999"/>
                  </a:lnTo>
                  <a:lnTo>
                    <a:pt x="2300479" y="622299"/>
                  </a:lnTo>
                  <a:lnTo>
                    <a:pt x="2318063" y="622299"/>
                  </a:lnTo>
                  <a:lnTo>
                    <a:pt x="2316431" y="634999"/>
                  </a:lnTo>
                  <a:close/>
                </a:path>
                <a:path w="3477260" h="2324100">
                  <a:moveTo>
                    <a:pt x="2351366" y="634999"/>
                  </a:moveTo>
                  <a:lnTo>
                    <a:pt x="2335284" y="634999"/>
                  </a:lnTo>
                  <a:lnTo>
                    <a:pt x="2342095" y="622299"/>
                  </a:lnTo>
                  <a:lnTo>
                    <a:pt x="2347508" y="622300"/>
                  </a:lnTo>
                  <a:lnTo>
                    <a:pt x="2351366" y="634999"/>
                  </a:lnTo>
                  <a:close/>
                </a:path>
                <a:path w="3477260" h="2324100">
                  <a:moveTo>
                    <a:pt x="2378377" y="634999"/>
                  </a:moveTo>
                  <a:lnTo>
                    <a:pt x="2370090" y="634999"/>
                  </a:lnTo>
                  <a:lnTo>
                    <a:pt x="2371747" y="622299"/>
                  </a:lnTo>
                  <a:lnTo>
                    <a:pt x="2378377" y="634999"/>
                  </a:lnTo>
                  <a:close/>
                </a:path>
                <a:path w="3477260" h="2324100">
                  <a:moveTo>
                    <a:pt x="2395987" y="634999"/>
                  </a:moveTo>
                  <a:lnTo>
                    <a:pt x="2378377" y="634999"/>
                  </a:lnTo>
                  <a:lnTo>
                    <a:pt x="2388192" y="622299"/>
                  </a:lnTo>
                  <a:lnTo>
                    <a:pt x="2395987" y="634999"/>
                  </a:lnTo>
                  <a:close/>
                </a:path>
                <a:path w="3477260" h="2324100">
                  <a:moveTo>
                    <a:pt x="2442601" y="634999"/>
                  </a:moveTo>
                  <a:lnTo>
                    <a:pt x="2429756" y="634999"/>
                  </a:lnTo>
                  <a:lnTo>
                    <a:pt x="2426157" y="622299"/>
                  </a:lnTo>
                  <a:lnTo>
                    <a:pt x="2443275" y="622299"/>
                  </a:lnTo>
                  <a:lnTo>
                    <a:pt x="2442601" y="634999"/>
                  </a:lnTo>
                  <a:close/>
                </a:path>
                <a:path w="3477260" h="2324100">
                  <a:moveTo>
                    <a:pt x="2457932" y="634999"/>
                  </a:moveTo>
                  <a:lnTo>
                    <a:pt x="2446330" y="634999"/>
                  </a:lnTo>
                  <a:lnTo>
                    <a:pt x="2451303" y="622299"/>
                  </a:lnTo>
                  <a:lnTo>
                    <a:pt x="2457932" y="634999"/>
                  </a:lnTo>
                  <a:close/>
                </a:path>
                <a:path w="3477260" h="2324100">
                  <a:moveTo>
                    <a:pt x="2478184" y="647699"/>
                  </a:moveTo>
                  <a:lnTo>
                    <a:pt x="2469534" y="647699"/>
                  </a:lnTo>
                  <a:lnTo>
                    <a:pt x="2462905" y="634999"/>
                  </a:lnTo>
                  <a:lnTo>
                    <a:pt x="2464458" y="622299"/>
                  </a:lnTo>
                  <a:lnTo>
                    <a:pt x="2486108" y="622299"/>
                  </a:lnTo>
                  <a:lnTo>
                    <a:pt x="2480774" y="634999"/>
                  </a:lnTo>
                  <a:lnTo>
                    <a:pt x="2479479" y="634999"/>
                  </a:lnTo>
                  <a:lnTo>
                    <a:pt x="2478184" y="647699"/>
                  </a:lnTo>
                  <a:close/>
                </a:path>
                <a:path w="3477260" h="2324100">
                  <a:moveTo>
                    <a:pt x="2516382" y="634999"/>
                  </a:moveTo>
                  <a:lnTo>
                    <a:pt x="2505246" y="634999"/>
                  </a:lnTo>
                  <a:lnTo>
                    <a:pt x="2499367" y="622299"/>
                  </a:lnTo>
                  <a:lnTo>
                    <a:pt x="2517599" y="622299"/>
                  </a:lnTo>
                  <a:lnTo>
                    <a:pt x="2516382" y="634999"/>
                  </a:lnTo>
                  <a:close/>
                </a:path>
                <a:path w="3477260" h="2324100">
                  <a:moveTo>
                    <a:pt x="2544713" y="634999"/>
                  </a:moveTo>
                  <a:lnTo>
                    <a:pt x="2524229" y="634999"/>
                  </a:lnTo>
                  <a:lnTo>
                    <a:pt x="2533448" y="622299"/>
                  </a:lnTo>
                  <a:lnTo>
                    <a:pt x="2549090" y="622299"/>
                  </a:lnTo>
                  <a:lnTo>
                    <a:pt x="2544713" y="634999"/>
                  </a:lnTo>
                  <a:close/>
                </a:path>
                <a:path w="3477260" h="2324100">
                  <a:moveTo>
                    <a:pt x="2564239" y="634999"/>
                  </a:moveTo>
                  <a:lnTo>
                    <a:pt x="2552689" y="634999"/>
                  </a:lnTo>
                  <a:lnTo>
                    <a:pt x="2549090" y="622299"/>
                  </a:lnTo>
                  <a:lnTo>
                    <a:pt x="2570636" y="622299"/>
                  </a:lnTo>
                  <a:lnTo>
                    <a:pt x="2564239" y="634999"/>
                  </a:lnTo>
                  <a:close/>
                </a:path>
                <a:path w="3477260" h="2324100">
                  <a:moveTo>
                    <a:pt x="2606270" y="634999"/>
                  </a:moveTo>
                  <a:lnTo>
                    <a:pt x="2573485" y="634999"/>
                  </a:lnTo>
                  <a:lnTo>
                    <a:pt x="2570636" y="622299"/>
                  </a:lnTo>
                  <a:lnTo>
                    <a:pt x="2601816" y="622300"/>
                  </a:lnTo>
                  <a:lnTo>
                    <a:pt x="2606270" y="634999"/>
                  </a:lnTo>
                  <a:close/>
                </a:path>
                <a:path w="3477260" h="2324100">
                  <a:moveTo>
                    <a:pt x="2635275" y="634999"/>
                  </a:moveTo>
                  <a:lnTo>
                    <a:pt x="2633617" y="622299"/>
                  </a:lnTo>
                  <a:lnTo>
                    <a:pt x="2638590" y="622299"/>
                  </a:lnTo>
                  <a:lnTo>
                    <a:pt x="2635275" y="634999"/>
                  </a:lnTo>
                  <a:close/>
                </a:path>
                <a:path w="3477260" h="2324100">
                  <a:moveTo>
                    <a:pt x="2727675" y="634999"/>
                  </a:moveTo>
                  <a:lnTo>
                    <a:pt x="2713173" y="634999"/>
                  </a:lnTo>
                  <a:lnTo>
                    <a:pt x="2711515" y="622299"/>
                  </a:lnTo>
                  <a:lnTo>
                    <a:pt x="2727934" y="622299"/>
                  </a:lnTo>
                  <a:lnTo>
                    <a:pt x="2727675" y="634999"/>
                  </a:lnTo>
                  <a:close/>
                </a:path>
                <a:path w="3477260" h="2324100">
                  <a:moveTo>
                    <a:pt x="2795422" y="634999"/>
                  </a:moveTo>
                  <a:lnTo>
                    <a:pt x="2790372" y="622299"/>
                  </a:lnTo>
                  <a:lnTo>
                    <a:pt x="2800782" y="622299"/>
                  </a:lnTo>
                  <a:lnTo>
                    <a:pt x="2795422" y="634999"/>
                  </a:lnTo>
                  <a:close/>
                </a:path>
                <a:path w="3477260" h="2324100">
                  <a:moveTo>
                    <a:pt x="2938580" y="634999"/>
                  </a:moveTo>
                  <a:lnTo>
                    <a:pt x="2919520" y="634999"/>
                  </a:lnTo>
                  <a:lnTo>
                    <a:pt x="2919313" y="622299"/>
                  </a:lnTo>
                  <a:lnTo>
                    <a:pt x="2931950" y="622300"/>
                  </a:lnTo>
                  <a:lnTo>
                    <a:pt x="2938580" y="634999"/>
                  </a:lnTo>
                  <a:close/>
                </a:path>
                <a:path w="3477260" h="2324100">
                  <a:moveTo>
                    <a:pt x="2952046" y="634999"/>
                  </a:moveTo>
                  <a:lnTo>
                    <a:pt x="2938580" y="634999"/>
                  </a:lnTo>
                  <a:lnTo>
                    <a:pt x="2946945" y="622299"/>
                  </a:lnTo>
                  <a:lnTo>
                    <a:pt x="2952046" y="634999"/>
                  </a:lnTo>
                  <a:close/>
                </a:path>
                <a:path w="3477260" h="2324100">
                  <a:moveTo>
                    <a:pt x="3031136" y="647699"/>
                  </a:moveTo>
                  <a:lnTo>
                    <a:pt x="3024351" y="647699"/>
                  </a:lnTo>
                  <a:lnTo>
                    <a:pt x="3023159" y="634999"/>
                  </a:lnTo>
                  <a:lnTo>
                    <a:pt x="3029737" y="622299"/>
                  </a:lnTo>
                  <a:lnTo>
                    <a:pt x="3036367" y="622300"/>
                  </a:lnTo>
                  <a:lnTo>
                    <a:pt x="3039681" y="634999"/>
                  </a:lnTo>
                  <a:lnTo>
                    <a:pt x="3041339" y="634999"/>
                  </a:lnTo>
                  <a:lnTo>
                    <a:pt x="3031136" y="647699"/>
                  </a:lnTo>
                  <a:close/>
                </a:path>
                <a:path w="3477260" h="2324100">
                  <a:moveTo>
                    <a:pt x="3112841" y="634999"/>
                  </a:moveTo>
                  <a:lnTo>
                    <a:pt x="3095334" y="634999"/>
                  </a:lnTo>
                  <a:lnTo>
                    <a:pt x="3097691" y="622299"/>
                  </a:lnTo>
                  <a:lnTo>
                    <a:pt x="3111158" y="622300"/>
                  </a:lnTo>
                  <a:lnTo>
                    <a:pt x="3112841" y="634999"/>
                  </a:lnTo>
                  <a:close/>
                </a:path>
                <a:path w="3477260" h="2324100">
                  <a:moveTo>
                    <a:pt x="3140369" y="634999"/>
                  </a:moveTo>
                  <a:lnTo>
                    <a:pt x="3125867" y="634999"/>
                  </a:lnTo>
                  <a:lnTo>
                    <a:pt x="3125867" y="622299"/>
                  </a:lnTo>
                  <a:lnTo>
                    <a:pt x="3135138" y="622300"/>
                  </a:lnTo>
                  <a:lnTo>
                    <a:pt x="3140369" y="634999"/>
                  </a:lnTo>
                  <a:close/>
                </a:path>
                <a:path w="3477260" h="2324100">
                  <a:moveTo>
                    <a:pt x="3171860" y="634999"/>
                  </a:moveTo>
                  <a:lnTo>
                    <a:pt x="3163314" y="634999"/>
                  </a:lnTo>
                  <a:lnTo>
                    <a:pt x="3155700" y="622299"/>
                  </a:lnTo>
                  <a:lnTo>
                    <a:pt x="3174812" y="622299"/>
                  </a:lnTo>
                  <a:lnTo>
                    <a:pt x="3171860" y="634999"/>
                  </a:lnTo>
                  <a:close/>
                </a:path>
                <a:path w="3477260" h="2324100">
                  <a:moveTo>
                    <a:pt x="3217024" y="634999"/>
                  </a:moveTo>
                  <a:lnTo>
                    <a:pt x="3200450" y="634999"/>
                  </a:lnTo>
                  <a:lnTo>
                    <a:pt x="3198793" y="622299"/>
                  </a:lnTo>
                  <a:lnTo>
                    <a:pt x="3215108" y="622300"/>
                  </a:lnTo>
                  <a:lnTo>
                    <a:pt x="3217024" y="634999"/>
                  </a:lnTo>
                  <a:close/>
                </a:path>
                <a:path w="3477260" h="2324100">
                  <a:moveTo>
                    <a:pt x="3354175" y="634999"/>
                  </a:moveTo>
                  <a:lnTo>
                    <a:pt x="3333043" y="634999"/>
                  </a:lnTo>
                  <a:lnTo>
                    <a:pt x="3338015" y="622299"/>
                  </a:lnTo>
                  <a:lnTo>
                    <a:pt x="3354382" y="622299"/>
                  </a:lnTo>
                  <a:lnTo>
                    <a:pt x="3354175" y="634999"/>
                  </a:lnTo>
                  <a:close/>
                </a:path>
                <a:path w="3477260" h="2324100">
                  <a:moveTo>
                    <a:pt x="984706" y="647699"/>
                  </a:moveTo>
                  <a:lnTo>
                    <a:pt x="959638" y="647699"/>
                  </a:lnTo>
                  <a:lnTo>
                    <a:pt x="959638" y="634999"/>
                  </a:lnTo>
                  <a:lnTo>
                    <a:pt x="980588" y="634999"/>
                  </a:lnTo>
                  <a:lnTo>
                    <a:pt x="984706" y="647699"/>
                  </a:lnTo>
                  <a:close/>
                </a:path>
                <a:path w="3477260" h="2324100">
                  <a:moveTo>
                    <a:pt x="1009360" y="647699"/>
                  </a:moveTo>
                  <a:lnTo>
                    <a:pt x="996256" y="647699"/>
                  </a:lnTo>
                  <a:lnTo>
                    <a:pt x="997758" y="634999"/>
                  </a:lnTo>
                  <a:lnTo>
                    <a:pt x="1006045" y="634999"/>
                  </a:lnTo>
                  <a:lnTo>
                    <a:pt x="1009360" y="647699"/>
                  </a:lnTo>
                  <a:close/>
                </a:path>
                <a:path w="3477260" h="2324100">
                  <a:moveTo>
                    <a:pt x="1031890" y="660399"/>
                  </a:moveTo>
                  <a:lnTo>
                    <a:pt x="1019304" y="660399"/>
                  </a:lnTo>
                  <a:lnTo>
                    <a:pt x="1017647" y="647699"/>
                  </a:lnTo>
                  <a:lnTo>
                    <a:pt x="1024276" y="634999"/>
                  </a:lnTo>
                  <a:lnTo>
                    <a:pt x="1057424" y="634999"/>
                  </a:lnTo>
                  <a:lnTo>
                    <a:pt x="1052452" y="647699"/>
                  </a:lnTo>
                  <a:lnTo>
                    <a:pt x="1035878" y="647699"/>
                  </a:lnTo>
                  <a:lnTo>
                    <a:pt x="1031890" y="660399"/>
                  </a:lnTo>
                  <a:close/>
                </a:path>
                <a:path w="3477260" h="2324100">
                  <a:moveTo>
                    <a:pt x="1073998" y="647699"/>
                  </a:moveTo>
                  <a:lnTo>
                    <a:pt x="1061568" y="647699"/>
                  </a:lnTo>
                  <a:lnTo>
                    <a:pt x="1059082" y="634999"/>
                  </a:lnTo>
                  <a:lnTo>
                    <a:pt x="1075656" y="634999"/>
                  </a:lnTo>
                  <a:lnTo>
                    <a:pt x="1073998" y="647699"/>
                  </a:lnTo>
                  <a:close/>
                </a:path>
                <a:path w="3477260" h="2324100">
                  <a:moveTo>
                    <a:pt x="1075656" y="643466"/>
                  </a:moveTo>
                  <a:lnTo>
                    <a:pt x="1075656" y="634999"/>
                  </a:lnTo>
                  <a:lnTo>
                    <a:pt x="1078971" y="634999"/>
                  </a:lnTo>
                  <a:lnTo>
                    <a:pt x="1075656" y="643466"/>
                  </a:lnTo>
                  <a:close/>
                </a:path>
                <a:path w="3477260" h="2324100">
                  <a:moveTo>
                    <a:pt x="1078971" y="639233"/>
                  </a:moveTo>
                  <a:lnTo>
                    <a:pt x="1078971" y="634999"/>
                  </a:lnTo>
                  <a:lnTo>
                    <a:pt x="1080628" y="634999"/>
                  </a:lnTo>
                  <a:lnTo>
                    <a:pt x="1078971" y="639233"/>
                  </a:lnTo>
                  <a:close/>
                </a:path>
                <a:path w="3477260" h="2324100">
                  <a:moveTo>
                    <a:pt x="1096373" y="660399"/>
                  </a:moveTo>
                  <a:lnTo>
                    <a:pt x="1090054" y="660399"/>
                  </a:lnTo>
                  <a:lnTo>
                    <a:pt x="1080628" y="647699"/>
                  </a:lnTo>
                  <a:lnTo>
                    <a:pt x="1078971" y="647699"/>
                  </a:lnTo>
                  <a:lnTo>
                    <a:pt x="1080628" y="634999"/>
                  </a:lnTo>
                  <a:lnTo>
                    <a:pt x="1087258" y="634999"/>
                  </a:lnTo>
                  <a:lnTo>
                    <a:pt x="1096477" y="647699"/>
                  </a:lnTo>
                  <a:lnTo>
                    <a:pt x="1096373" y="660399"/>
                  </a:lnTo>
                  <a:close/>
                </a:path>
                <a:path w="3477260" h="2324100">
                  <a:moveTo>
                    <a:pt x="1163498" y="647699"/>
                  </a:moveTo>
                  <a:lnTo>
                    <a:pt x="1153554" y="647699"/>
                  </a:lnTo>
                  <a:lnTo>
                    <a:pt x="1158526" y="634999"/>
                  </a:lnTo>
                  <a:lnTo>
                    <a:pt x="1163498" y="647699"/>
                  </a:lnTo>
                  <a:close/>
                </a:path>
                <a:path w="3477260" h="2324100">
                  <a:moveTo>
                    <a:pt x="1208248" y="647699"/>
                  </a:moveTo>
                  <a:lnTo>
                    <a:pt x="1195507" y="647699"/>
                  </a:lnTo>
                  <a:lnTo>
                    <a:pt x="1193332" y="634999"/>
                  </a:lnTo>
                  <a:lnTo>
                    <a:pt x="1213583" y="634999"/>
                  </a:lnTo>
                  <a:lnTo>
                    <a:pt x="1208248" y="647699"/>
                  </a:lnTo>
                  <a:close/>
                </a:path>
                <a:path w="3477260" h="2324100">
                  <a:moveTo>
                    <a:pt x="1259628" y="647699"/>
                  </a:moveTo>
                  <a:lnTo>
                    <a:pt x="1254656" y="647699"/>
                  </a:lnTo>
                  <a:lnTo>
                    <a:pt x="1254656" y="634999"/>
                  </a:lnTo>
                  <a:lnTo>
                    <a:pt x="1261596" y="634999"/>
                  </a:lnTo>
                  <a:lnTo>
                    <a:pt x="1259628" y="647699"/>
                  </a:lnTo>
                  <a:close/>
                </a:path>
                <a:path w="3477260" h="2324100">
                  <a:moveTo>
                    <a:pt x="1296091" y="647699"/>
                  </a:moveTo>
                  <a:lnTo>
                    <a:pt x="1266258" y="647699"/>
                  </a:lnTo>
                  <a:lnTo>
                    <a:pt x="1266154" y="634999"/>
                  </a:lnTo>
                  <a:lnTo>
                    <a:pt x="1301063" y="634999"/>
                  </a:lnTo>
                  <a:lnTo>
                    <a:pt x="1296091" y="647699"/>
                  </a:lnTo>
                  <a:close/>
                </a:path>
                <a:path w="3477260" h="2324100">
                  <a:moveTo>
                    <a:pt x="1371451" y="647699"/>
                  </a:moveTo>
                  <a:lnTo>
                    <a:pt x="1354100" y="647699"/>
                  </a:lnTo>
                  <a:lnTo>
                    <a:pt x="1357415" y="634999"/>
                  </a:lnTo>
                  <a:lnTo>
                    <a:pt x="1369017" y="634999"/>
                  </a:lnTo>
                  <a:lnTo>
                    <a:pt x="1370077" y="639060"/>
                  </a:lnTo>
                  <a:lnTo>
                    <a:pt x="1371451" y="647699"/>
                  </a:lnTo>
                  <a:close/>
                </a:path>
                <a:path w="3477260" h="2324100">
                  <a:moveTo>
                    <a:pt x="1441943" y="647699"/>
                  </a:moveTo>
                  <a:lnTo>
                    <a:pt x="1414647" y="647699"/>
                  </a:lnTo>
                  <a:lnTo>
                    <a:pt x="1409623" y="634999"/>
                  </a:lnTo>
                  <a:lnTo>
                    <a:pt x="1439198" y="634999"/>
                  </a:lnTo>
                  <a:lnTo>
                    <a:pt x="1441943" y="647699"/>
                  </a:lnTo>
                  <a:close/>
                </a:path>
                <a:path w="3477260" h="2324100">
                  <a:moveTo>
                    <a:pt x="1473433" y="647699"/>
                  </a:moveTo>
                  <a:lnTo>
                    <a:pt x="1459397" y="647699"/>
                  </a:lnTo>
                  <a:lnTo>
                    <a:pt x="1466804" y="634999"/>
                  </a:lnTo>
                  <a:lnTo>
                    <a:pt x="1468461" y="634999"/>
                  </a:lnTo>
                  <a:lnTo>
                    <a:pt x="1474428" y="646430"/>
                  </a:lnTo>
                  <a:lnTo>
                    <a:pt x="1473433" y="647699"/>
                  </a:lnTo>
                  <a:close/>
                </a:path>
                <a:path w="3477260" h="2324100">
                  <a:moveTo>
                    <a:pt x="1492571" y="647699"/>
                  </a:moveTo>
                  <a:lnTo>
                    <a:pt x="1475091" y="647699"/>
                  </a:lnTo>
                  <a:lnTo>
                    <a:pt x="1474428" y="646430"/>
                  </a:lnTo>
                  <a:lnTo>
                    <a:pt x="1483378" y="634999"/>
                  </a:lnTo>
                  <a:lnTo>
                    <a:pt x="1486692" y="634999"/>
                  </a:lnTo>
                  <a:lnTo>
                    <a:pt x="1492571" y="647699"/>
                  </a:lnTo>
                  <a:close/>
                </a:path>
                <a:path w="3477260" h="2324100">
                  <a:moveTo>
                    <a:pt x="1533255" y="647699"/>
                  </a:moveTo>
                  <a:lnTo>
                    <a:pt x="1518805" y="647699"/>
                  </a:lnTo>
                  <a:lnTo>
                    <a:pt x="1518183" y="634999"/>
                  </a:lnTo>
                  <a:lnTo>
                    <a:pt x="1534757" y="634999"/>
                  </a:lnTo>
                  <a:lnTo>
                    <a:pt x="1533255" y="647699"/>
                  </a:lnTo>
                  <a:close/>
                </a:path>
                <a:path w="3477260" h="2324100">
                  <a:moveTo>
                    <a:pt x="1563788" y="647699"/>
                  </a:moveTo>
                  <a:lnTo>
                    <a:pt x="1547188" y="647699"/>
                  </a:lnTo>
                  <a:lnTo>
                    <a:pt x="1551538" y="634999"/>
                  </a:lnTo>
                  <a:lnTo>
                    <a:pt x="1559618" y="634999"/>
                  </a:lnTo>
                  <a:lnTo>
                    <a:pt x="1563788" y="647699"/>
                  </a:lnTo>
                  <a:close/>
                </a:path>
                <a:path w="3477260" h="2324100">
                  <a:moveTo>
                    <a:pt x="1587794" y="647699"/>
                  </a:moveTo>
                  <a:lnTo>
                    <a:pt x="1571220" y="647699"/>
                  </a:lnTo>
                  <a:lnTo>
                    <a:pt x="1566248" y="634999"/>
                  </a:lnTo>
                  <a:lnTo>
                    <a:pt x="1585541" y="634999"/>
                  </a:lnTo>
                  <a:lnTo>
                    <a:pt x="1587794" y="647699"/>
                  </a:lnTo>
                  <a:close/>
                </a:path>
                <a:path w="3477260" h="2324100">
                  <a:moveTo>
                    <a:pt x="1603876" y="647699"/>
                  </a:moveTo>
                  <a:lnTo>
                    <a:pt x="1589452" y="647699"/>
                  </a:lnTo>
                  <a:lnTo>
                    <a:pt x="1587794" y="634999"/>
                  </a:lnTo>
                  <a:lnTo>
                    <a:pt x="1604575" y="634999"/>
                  </a:lnTo>
                  <a:lnTo>
                    <a:pt x="1603876" y="647699"/>
                  </a:lnTo>
                  <a:close/>
                </a:path>
                <a:path w="3477260" h="2324100">
                  <a:moveTo>
                    <a:pt x="1619285" y="647699"/>
                  </a:moveTo>
                  <a:lnTo>
                    <a:pt x="1610739" y="634999"/>
                  </a:lnTo>
                  <a:lnTo>
                    <a:pt x="1627572" y="634999"/>
                  </a:lnTo>
                  <a:lnTo>
                    <a:pt x="1619285" y="647699"/>
                  </a:lnTo>
                  <a:close/>
                </a:path>
                <a:path w="3477260" h="2324100">
                  <a:moveTo>
                    <a:pt x="1712100" y="647699"/>
                  </a:moveTo>
                  <a:lnTo>
                    <a:pt x="1657405" y="647699"/>
                  </a:lnTo>
                  <a:lnTo>
                    <a:pt x="1662378" y="634999"/>
                  </a:lnTo>
                  <a:lnTo>
                    <a:pt x="1700498" y="634999"/>
                  </a:lnTo>
                  <a:lnTo>
                    <a:pt x="1712100" y="647699"/>
                  </a:lnTo>
                  <a:close/>
                </a:path>
                <a:path w="3477260" h="2324100">
                  <a:moveTo>
                    <a:pt x="1753535" y="647699"/>
                  </a:moveTo>
                  <a:lnTo>
                    <a:pt x="1723961" y="647699"/>
                  </a:lnTo>
                  <a:lnTo>
                    <a:pt x="1726602" y="634999"/>
                  </a:lnTo>
                  <a:lnTo>
                    <a:pt x="1758507" y="634999"/>
                  </a:lnTo>
                  <a:lnTo>
                    <a:pt x="1753535" y="647699"/>
                  </a:lnTo>
                  <a:close/>
                </a:path>
                <a:path w="3477260" h="2324100">
                  <a:moveTo>
                    <a:pt x="1784404" y="647699"/>
                  </a:moveTo>
                  <a:lnTo>
                    <a:pt x="1766509" y="647699"/>
                  </a:lnTo>
                  <a:lnTo>
                    <a:pt x="1767001" y="634999"/>
                  </a:lnTo>
                  <a:lnTo>
                    <a:pt x="1778396" y="634999"/>
                  </a:lnTo>
                  <a:lnTo>
                    <a:pt x="1784404" y="647699"/>
                  </a:lnTo>
                  <a:close/>
                </a:path>
                <a:path w="3477260" h="2324100">
                  <a:moveTo>
                    <a:pt x="1801599" y="647699"/>
                  </a:moveTo>
                  <a:lnTo>
                    <a:pt x="1793313" y="647699"/>
                  </a:lnTo>
                  <a:lnTo>
                    <a:pt x="1789998" y="634999"/>
                  </a:lnTo>
                  <a:lnTo>
                    <a:pt x="1804914" y="634999"/>
                  </a:lnTo>
                  <a:lnTo>
                    <a:pt x="1801599" y="647699"/>
                  </a:lnTo>
                  <a:close/>
                </a:path>
                <a:path w="3477260" h="2324100">
                  <a:moveTo>
                    <a:pt x="1849561" y="647699"/>
                  </a:moveTo>
                  <a:lnTo>
                    <a:pt x="1827031" y="647699"/>
                  </a:lnTo>
                  <a:lnTo>
                    <a:pt x="1826046" y="634999"/>
                  </a:lnTo>
                  <a:lnTo>
                    <a:pt x="1851736" y="634999"/>
                  </a:lnTo>
                  <a:lnTo>
                    <a:pt x="1849561" y="647699"/>
                  </a:lnTo>
                  <a:close/>
                </a:path>
                <a:path w="3477260" h="2324100">
                  <a:moveTo>
                    <a:pt x="1868647" y="647699"/>
                  </a:moveTo>
                  <a:lnTo>
                    <a:pt x="1857511" y="647699"/>
                  </a:lnTo>
                  <a:lnTo>
                    <a:pt x="1862302" y="634999"/>
                  </a:lnTo>
                  <a:lnTo>
                    <a:pt x="1868647" y="647699"/>
                  </a:lnTo>
                  <a:close/>
                </a:path>
                <a:path w="3477260" h="2324100">
                  <a:moveTo>
                    <a:pt x="1899386" y="647699"/>
                  </a:moveTo>
                  <a:lnTo>
                    <a:pt x="1876209" y="647699"/>
                  </a:lnTo>
                  <a:lnTo>
                    <a:pt x="1881155" y="634999"/>
                  </a:lnTo>
                  <a:lnTo>
                    <a:pt x="1896797" y="634999"/>
                  </a:lnTo>
                  <a:lnTo>
                    <a:pt x="1899386" y="647699"/>
                  </a:lnTo>
                  <a:close/>
                </a:path>
                <a:path w="3477260" h="2324100">
                  <a:moveTo>
                    <a:pt x="1925905" y="647699"/>
                  </a:moveTo>
                  <a:lnTo>
                    <a:pt x="1921787" y="634999"/>
                  </a:lnTo>
                  <a:lnTo>
                    <a:pt x="1937507" y="634999"/>
                  </a:lnTo>
                  <a:lnTo>
                    <a:pt x="1925905" y="647699"/>
                  </a:lnTo>
                  <a:close/>
                </a:path>
                <a:path w="3477260" h="2324100">
                  <a:moveTo>
                    <a:pt x="2025349" y="647699"/>
                  </a:moveTo>
                  <a:lnTo>
                    <a:pt x="1990544" y="647699"/>
                  </a:lnTo>
                  <a:lnTo>
                    <a:pt x="1990751" y="634999"/>
                  </a:lnTo>
                  <a:lnTo>
                    <a:pt x="2020377" y="634999"/>
                  </a:lnTo>
                  <a:lnTo>
                    <a:pt x="2025349" y="647699"/>
                  </a:lnTo>
                  <a:close/>
                </a:path>
                <a:path w="3477260" h="2324100">
                  <a:moveTo>
                    <a:pt x="2061812" y="647699"/>
                  </a:moveTo>
                  <a:lnTo>
                    <a:pt x="2040266" y="647699"/>
                  </a:lnTo>
                  <a:lnTo>
                    <a:pt x="2040266" y="634999"/>
                  </a:lnTo>
                  <a:lnTo>
                    <a:pt x="2058497" y="634999"/>
                  </a:lnTo>
                  <a:lnTo>
                    <a:pt x="2061812" y="647699"/>
                  </a:lnTo>
                  <a:close/>
                </a:path>
                <a:path w="3477260" h="2324100">
                  <a:moveTo>
                    <a:pt x="2094960" y="647699"/>
                  </a:moveTo>
                  <a:lnTo>
                    <a:pt x="2078386" y="647699"/>
                  </a:lnTo>
                  <a:lnTo>
                    <a:pt x="2077998" y="634999"/>
                  </a:lnTo>
                  <a:lnTo>
                    <a:pt x="2096618" y="634999"/>
                  </a:lnTo>
                  <a:lnTo>
                    <a:pt x="2094960" y="647699"/>
                  </a:lnTo>
                  <a:close/>
                </a:path>
                <a:path w="3477260" h="2324100">
                  <a:moveTo>
                    <a:pt x="2177832" y="647699"/>
                  </a:moveTo>
                  <a:lnTo>
                    <a:pt x="2172859" y="634999"/>
                  </a:lnTo>
                  <a:lnTo>
                    <a:pt x="2184461" y="634999"/>
                  </a:lnTo>
                  <a:lnTo>
                    <a:pt x="2177832" y="647699"/>
                  </a:lnTo>
                  <a:close/>
                </a:path>
                <a:path w="3477260" h="2324100">
                  <a:moveTo>
                    <a:pt x="2205489" y="647699"/>
                  </a:moveTo>
                  <a:lnTo>
                    <a:pt x="2187776" y="647699"/>
                  </a:lnTo>
                  <a:lnTo>
                    <a:pt x="2184461" y="634999"/>
                  </a:lnTo>
                  <a:lnTo>
                    <a:pt x="2212637" y="634999"/>
                  </a:lnTo>
                  <a:lnTo>
                    <a:pt x="2205489" y="647699"/>
                  </a:lnTo>
                  <a:close/>
                </a:path>
                <a:path w="3477260" h="2324100">
                  <a:moveTo>
                    <a:pt x="2227761" y="647699"/>
                  </a:moveTo>
                  <a:lnTo>
                    <a:pt x="2223384" y="647699"/>
                  </a:lnTo>
                  <a:lnTo>
                    <a:pt x="2217609" y="634999"/>
                  </a:lnTo>
                  <a:lnTo>
                    <a:pt x="2233691" y="634999"/>
                  </a:lnTo>
                  <a:lnTo>
                    <a:pt x="2227761" y="647699"/>
                  </a:lnTo>
                  <a:close/>
                </a:path>
                <a:path w="3477260" h="2324100">
                  <a:moveTo>
                    <a:pt x="2269894" y="647699"/>
                  </a:moveTo>
                  <a:lnTo>
                    <a:pt x="2252414" y="647699"/>
                  </a:lnTo>
                  <a:lnTo>
                    <a:pt x="2258033" y="634999"/>
                  </a:lnTo>
                  <a:lnTo>
                    <a:pt x="2265052" y="634999"/>
                  </a:lnTo>
                  <a:lnTo>
                    <a:pt x="2269894" y="647699"/>
                  </a:lnTo>
                  <a:close/>
                </a:path>
                <a:path w="3477260" h="2324100">
                  <a:moveTo>
                    <a:pt x="2282247" y="647699"/>
                  </a:moveTo>
                  <a:lnTo>
                    <a:pt x="2273960" y="647699"/>
                  </a:lnTo>
                  <a:lnTo>
                    <a:pt x="2280590" y="634999"/>
                  </a:lnTo>
                  <a:lnTo>
                    <a:pt x="2282247" y="647699"/>
                  </a:lnTo>
                  <a:close/>
                </a:path>
                <a:path w="3477260" h="2324100">
                  <a:moveTo>
                    <a:pt x="2305451" y="647699"/>
                  </a:moveTo>
                  <a:lnTo>
                    <a:pt x="2282247" y="647699"/>
                  </a:lnTo>
                  <a:lnTo>
                    <a:pt x="2285562" y="634999"/>
                  </a:lnTo>
                  <a:lnTo>
                    <a:pt x="2305451" y="634999"/>
                  </a:lnTo>
                  <a:lnTo>
                    <a:pt x="2305451" y="647699"/>
                  </a:lnTo>
                  <a:close/>
                </a:path>
                <a:path w="3477260" h="2324100">
                  <a:moveTo>
                    <a:pt x="2325340" y="660399"/>
                  </a:moveTo>
                  <a:lnTo>
                    <a:pt x="2316224" y="647699"/>
                  </a:lnTo>
                  <a:lnTo>
                    <a:pt x="2312081" y="634999"/>
                  </a:lnTo>
                  <a:lnTo>
                    <a:pt x="2323682" y="634999"/>
                  </a:lnTo>
                  <a:lnTo>
                    <a:pt x="2330726" y="647699"/>
                  </a:lnTo>
                  <a:lnTo>
                    <a:pt x="2325340" y="660399"/>
                  </a:lnTo>
                  <a:close/>
                </a:path>
                <a:path w="3477260" h="2324100">
                  <a:moveTo>
                    <a:pt x="2347870" y="647699"/>
                  </a:moveTo>
                  <a:lnTo>
                    <a:pt x="2341914" y="647699"/>
                  </a:lnTo>
                  <a:lnTo>
                    <a:pt x="2337201" y="634999"/>
                  </a:lnTo>
                  <a:lnTo>
                    <a:pt x="2353516" y="634999"/>
                  </a:lnTo>
                  <a:lnTo>
                    <a:pt x="2347870" y="647699"/>
                  </a:lnTo>
                  <a:close/>
                </a:path>
                <a:path w="3477260" h="2324100">
                  <a:moveTo>
                    <a:pt x="2380034" y="647699"/>
                  </a:moveTo>
                  <a:lnTo>
                    <a:pt x="2361803" y="647699"/>
                  </a:lnTo>
                  <a:lnTo>
                    <a:pt x="2361803" y="634999"/>
                  </a:lnTo>
                  <a:lnTo>
                    <a:pt x="2395391" y="634999"/>
                  </a:lnTo>
                  <a:lnTo>
                    <a:pt x="2380034" y="647699"/>
                  </a:lnTo>
                  <a:close/>
                </a:path>
                <a:path w="3477260" h="2324100">
                  <a:moveTo>
                    <a:pt x="2429057" y="647699"/>
                  </a:moveTo>
                  <a:lnTo>
                    <a:pt x="2398628" y="647699"/>
                  </a:lnTo>
                  <a:lnTo>
                    <a:pt x="2397022" y="634999"/>
                  </a:lnTo>
                  <a:lnTo>
                    <a:pt x="2426234" y="634999"/>
                  </a:lnTo>
                  <a:lnTo>
                    <a:pt x="2429057" y="647699"/>
                  </a:lnTo>
                  <a:close/>
                </a:path>
                <a:path w="3477260" h="2324100">
                  <a:moveTo>
                    <a:pt x="2462905" y="647699"/>
                  </a:moveTo>
                  <a:lnTo>
                    <a:pt x="2447988" y="647699"/>
                  </a:lnTo>
                  <a:lnTo>
                    <a:pt x="2441358" y="634999"/>
                  </a:lnTo>
                  <a:lnTo>
                    <a:pt x="2462905" y="634999"/>
                  </a:lnTo>
                  <a:lnTo>
                    <a:pt x="2462905" y="647699"/>
                  </a:lnTo>
                  <a:close/>
                </a:path>
                <a:path w="3477260" h="2324100">
                  <a:moveTo>
                    <a:pt x="2499367" y="647699"/>
                  </a:moveTo>
                  <a:lnTo>
                    <a:pt x="2480307" y="647699"/>
                  </a:lnTo>
                  <a:lnTo>
                    <a:pt x="2484037" y="634999"/>
                  </a:lnTo>
                  <a:lnTo>
                    <a:pt x="2492738" y="634999"/>
                  </a:lnTo>
                  <a:lnTo>
                    <a:pt x="2499367" y="647699"/>
                  </a:lnTo>
                  <a:close/>
                </a:path>
                <a:path w="3477260" h="2324100">
                  <a:moveTo>
                    <a:pt x="2507655" y="660399"/>
                  </a:moveTo>
                  <a:lnTo>
                    <a:pt x="2502682" y="660399"/>
                  </a:lnTo>
                  <a:lnTo>
                    <a:pt x="2499368" y="647699"/>
                  </a:lnTo>
                  <a:lnTo>
                    <a:pt x="2504107" y="634999"/>
                  </a:lnTo>
                  <a:lnTo>
                    <a:pt x="2515449" y="634999"/>
                  </a:lnTo>
                  <a:lnTo>
                    <a:pt x="2519256" y="647699"/>
                  </a:lnTo>
                  <a:lnTo>
                    <a:pt x="2507655" y="660399"/>
                  </a:lnTo>
                  <a:close/>
                </a:path>
                <a:path w="3477260" h="2324100">
                  <a:moveTo>
                    <a:pt x="2537488" y="647699"/>
                  </a:moveTo>
                  <a:lnTo>
                    <a:pt x="2524229" y="647699"/>
                  </a:lnTo>
                  <a:lnTo>
                    <a:pt x="2530858" y="634999"/>
                  </a:lnTo>
                  <a:lnTo>
                    <a:pt x="2542797" y="634999"/>
                  </a:lnTo>
                  <a:lnTo>
                    <a:pt x="2537488" y="647699"/>
                  </a:lnTo>
                  <a:close/>
                </a:path>
                <a:path w="3477260" h="2324100">
                  <a:moveTo>
                    <a:pt x="2568978" y="660399"/>
                  </a:moveTo>
                  <a:lnTo>
                    <a:pt x="2557377" y="660399"/>
                  </a:lnTo>
                  <a:lnTo>
                    <a:pt x="2552145" y="647699"/>
                  </a:lnTo>
                  <a:lnTo>
                    <a:pt x="2557843" y="647699"/>
                  </a:lnTo>
                  <a:lnTo>
                    <a:pt x="2565664" y="634999"/>
                  </a:lnTo>
                  <a:lnTo>
                    <a:pt x="2569962" y="647699"/>
                  </a:lnTo>
                  <a:lnTo>
                    <a:pt x="2568978" y="660399"/>
                  </a:lnTo>
                  <a:close/>
                </a:path>
                <a:path w="3477260" h="2324100">
                  <a:moveTo>
                    <a:pt x="2597155" y="647699"/>
                  </a:moveTo>
                  <a:lnTo>
                    <a:pt x="2593840" y="647699"/>
                  </a:lnTo>
                  <a:lnTo>
                    <a:pt x="2588867" y="634999"/>
                  </a:lnTo>
                  <a:lnTo>
                    <a:pt x="2605752" y="634999"/>
                  </a:lnTo>
                  <a:lnTo>
                    <a:pt x="2597155" y="647699"/>
                  </a:lnTo>
                  <a:close/>
                </a:path>
                <a:path w="3477260" h="2324100">
                  <a:moveTo>
                    <a:pt x="2694941" y="647699"/>
                  </a:moveTo>
                  <a:lnTo>
                    <a:pt x="2656821" y="647699"/>
                  </a:lnTo>
                  <a:lnTo>
                    <a:pt x="2660136" y="634999"/>
                  </a:lnTo>
                  <a:lnTo>
                    <a:pt x="2690228" y="634999"/>
                  </a:lnTo>
                  <a:lnTo>
                    <a:pt x="2694941" y="647699"/>
                  </a:lnTo>
                  <a:close/>
                </a:path>
                <a:path w="3477260" h="2324100">
                  <a:moveTo>
                    <a:pt x="2707993" y="647699"/>
                  </a:moveTo>
                  <a:lnTo>
                    <a:pt x="2694941" y="647699"/>
                  </a:lnTo>
                  <a:lnTo>
                    <a:pt x="2700328" y="634999"/>
                  </a:lnTo>
                  <a:lnTo>
                    <a:pt x="2704471" y="634999"/>
                  </a:lnTo>
                  <a:lnTo>
                    <a:pt x="2707993" y="647699"/>
                  </a:lnTo>
                  <a:close/>
                </a:path>
                <a:path w="3477260" h="2324100">
                  <a:moveTo>
                    <a:pt x="2764552" y="660399"/>
                  </a:moveTo>
                  <a:lnTo>
                    <a:pt x="2754608" y="660399"/>
                  </a:lnTo>
                  <a:lnTo>
                    <a:pt x="2747978" y="647699"/>
                  </a:lnTo>
                  <a:lnTo>
                    <a:pt x="2756265" y="634999"/>
                  </a:lnTo>
                  <a:lnTo>
                    <a:pt x="2759580" y="634999"/>
                  </a:lnTo>
                  <a:lnTo>
                    <a:pt x="2766210" y="647699"/>
                  </a:lnTo>
                  <a:lnTo>
                    <a:pt x="2769524" y="647699"/>
                  </a:lnTo>
                  <a:lnTo>
                    <a:pt x="2764552" y="660399"/>
                  </a:lnTo>
                  <a:close/>
                </a:path>
                <a:path w="3477260" h="2324100">
                  <a:moveTo>
                    <a:pt x="2783198" y="647699"/>
                  </a:moveTo>
                  <a:lnTo>
                    <a:pt x="2766210" y="647699"/>
                  </a:lnTo>
                  <a:lnTo>
                    <a:pt x="2767867" y="634999"/>
                  </a:lnTo>
                  <a:lnTo>
                    <a:pt x="2784907" y="634999"/>
                  </a:lnTo>
                  <a:lnTo>
                    <a:pt x="2783198" y="647699"/>
                  </a:lnTo>
                  <a:close/>
                </a:path>
                <a:path w="3477260" h="2324100">
                  <a:moveTo>
                    <a:pt x="2824219" y="647699"/>
                  </a:moveTo>
                  <a:lnTo>
                    <a:pt x="2807645" y="647699"/>
                  </a:lnTo>
                  <a:lnTo>
                    <a:pt x="2807645" y="634999"/>
                  </a:lnTo>
                  <a:lnTo>
                    <a:pt x="2823960" y="634999"/>
                  </a:lnTo>
                  <a:lnTo>
                    <a:pt x="2824219" y="647699"/>
                  </a:lnTo>
                  <a:close/>
                </a:path>
                <a:path w="3477260" h="2324100">
                  <a:moveTo>
                    <a:pt x="2850737" y="647699"/>
                  </a:moveTo>
                  <a:lnTo>
                    <a:pt x="2833490" y="647699"/>
                  </a:lnTo>
                  <a:lnTo>
                    <a:pt x="2832506" y="634999"/>
                  </a:lnTo>
                  <a:lnTo>
                    <a:pt x="2847423" y="634999"/>
                  </a:lnTo>
                  <a:lnTo>
                    <a:pt x="2850737" y="647699"/>
                  </a:lnTo>
                  <a:close/>
                </a:path>
                <a:path w="3477260" h="2324100">
                  <a:moveTo>
                    <a:pt x="2903774" y="647699"/>
                  </a:moveTo>
                  <a:lnTo>
                    <a:pt x="2883885" y="647699"/>
                  </a:lnTo>
                  <a:lnTo>
                    <a:pt x="2890515" y="634999"/>
                  </a:lnTo>
                  <a:lnTo>
                    <a:pt x="2900460" y="634999"/>
                  </a:lnTo>
                  <a:lnTo>
                    <a:pt x="2903774" y="647699"/>
                  </a:lnTo>
                  <a:close/>
                </a:path>
                <a:path w="3477260" h="2324100">
                  <a:moveTo>
                    <a:pt x="2925787" y="647699"/>
                  </a:moveTo>
                  <a:lnTo>
                    <a:pt x="2910404" y="647699"/>
                  </a:lnTo>
                  <a:lnTo>
                    <a:pt x="2907089" y="634999"/>
                  </a:lnTo>
                  <a:lnTo>
                    <a:pt x="2926978" y="634999"/>
                  </a:lnTo>
                  <a:lnTo>
                    <a:pt x="2925787" y="647699"/>
                  </a:lnTo>
                  <a:close/>
                </a:path>
                <a:path w="3477260" h="2324100">
                  <a:moveTo>
                    <a:pt x="2951839" y="647699"/>
                  </a:moveTo>
                  <a:lnTo>
                    <a:pt x="2941895" y="647699"/>
                  </a:lnTo>
                  <a:lnTo>
                    <a:pt x="2935265" y="634999"/>
                  </a:lnTo>
                  <a:lnTo>
                    <a:pt x="2953730" y="634999"/>
                  </a:lnTo>
                  <a:lnTo>
                    <a:pt x="2951839" y="647699"/>
                  </a:lnTo>
                  <a:close/>
                </a:path>
                <a:path w="3477260" h="2324100">
                  <a:moveTo>
                    <a:pt x="2971728" y="647699"/>
                  </a:moveTo>
                  <a:lnTo>
                    <a:pt x="2963441" y="647699"/>
                  </a:lnTo>
                  <a:lnTo>
                    <a:pt x="2960307" y="634999"/>
                  </a:lnTo>
                  <a:lnTo>
                    <a:pt x="2977658" y="634999"/>
                  </a:lnTo>
                  <a:lnTo>
                    <a:pt x="2971728" y="647699"/>
                  </a:lnTo>
                  <a:close/>
                </a:path>
                <a:path w="3477260" h="2324100">
                  <a:moveTo>
                    <a:pt x="3059571" y="660399"/>
                  </a:moveTo>
                  <a:lnTo>
                    <a:pt x="3049626" y="660399"/>
                  </a:lnTo>
                  <a:lnTo>
                    <a:pt x="3046311" y="647699"/>
                  </a:lnTo>
                  <a:lnTo>
                    <a:pt x="3054598" y="634999"/>
                  </a:lnTo>
                  <a:lnTo>
                    <a:pt x="3059571" y="647699"/>
                  </a:lnTo>
                  <a:lnTo>
                    <a:pt x="3062885" y="647699"/>
                  </a:lnTo>
                  <a:lnTo>
                    <a:pt x="3059571" y="660399"/>
                  </a:lnTo>
                  <a:close/>
                </a:path>
                <a:path w="3477260" h="2324100">
                  <a:moveTo>
                    <a:pt x="3137469" y="647699"/>
                  </a:moveTo>
                  <a:lnTo>
                    <a:pt x="3129182" y="647699"/>
                  </a:lnTo>
                  <a:lnTo>
                    <a:pt x="3120895" y="634999"/>
                  </a:lnTo>
                  <a:lnTo>
                    <a:pt x="3141250" y="634999"/>
                  </a:lnTo>
                  <a:lnTo>
                    <a:pt x="3137469" y="647699"/>
                  </a:lnTo>
                  <a:close/>
                </a:path>
                <a:path w="3477260" h="2324100">
                  <a:moveTo>
                    <a:pt x="3294922" y="647699"/>
                  </a:moveTo>
                  <a:lnTo>
                    <a:pt x="3283527" y="647699"/>
                  </a:lnTo>
                  <a:lnTo>
                    <a:pt x="3289613" y="634999"/>
                  </a:lnTo>
                  <a:lnTo>
                    <a:pt x="3294922" y="647699"/>
                  </a:lnTo>
                  <a:close/>
                </a:path>
                <a:path w="3477260" h="2324100">
                  <a:moveTo>
                    <a:pt x="1078971" y="647699"/>
                  </a:moveTo>
                  <a:lnTo>
                    <a:pt x="1075656" y="647699"/>
                  </a:lnTo>
                  <a:lnTo>
                    <a:pt x="1078971" y="639233"/>
                  </a:lnTo>
                  <a:lnTo>
                    <a:pt x="1078971" y="647699"/>
                  </a:lnTo>
                  <a:close/>
                </a:path>
                <a:path w="3477260" h="2324100">
                  <a:moveTo>
                    <a:pt x="1075656" y="647699"/>
                  </a:moveTo>
                  <a:lnTo>
                    <a:pt x="1073998" y="647699"/>
                  </a:lnTo>
                  <a:lnTo>
                    <a:pt x="1075656" y="643466"/>
                  </a:lnTo>
                  <a:lnTo>
                    <a:pt x="1075656" y="647699"/>
                  </a:lnTo>
                  <a:close/>
                </a:path>
                <a:path w="3477260" h="2324100">
                  <a:moveTo>
                    <a:pt x="962745" y="660399"/>
                  </a:moveTo>
                  <a:lnTo>
                    <a:pt x="953008" y="660399"/>
                  </a:lnTo>
                  <a:lnTo>
                    <a:pt x="954665" y="647699"/>
                  </a:lnTo>
                  <a:lnTo>
                    <a:pt x="962771" y="647699"/>
                  </a:lnTo>
                  <a:lnTo>
                    <a:pt x="962745" y="660399"/>
                  </a:lnTo>
                  <a:close/>
                </a:path>
                <a:path w="3477260" h="2324100">
                  <a:moveTo>
                    <a:pt x="982789" y="660399"/>
                  </a:moveTo>
                  <a:lnTo>
                    <a:pt x="968520" y="660399"/>
                  </a:lnTo>
                  <a:lnTo>
                    <a:pt x="967925" y="647699"/>
                  </a:lnTo>
                  <a:lnTo>
                    <a:pt x="987813" y="647699"/>
                  </a:lnTo>
                  <a:lnTo>
                    <a:pt x="982789" y="660399"/>
                  </a:lnTo>
                  <a:close/>
                </a:path>
                <a:path w="3477260" h="2324100">
                  <a:moveTo>
                    <a:pt x="1019304" y="660399"/>
                  </a:moveTo>
                  <a:lnTo>
                    <a:pt x="1005682" y="660399"/>
                  </a:lnTo>
                  <a:lnTo>
                    <a:pt x="1000658" y="647699"/>
                  </a:lnTo>
                  <a:lnTo>
                    <a:pt x="1015886" y="647699"/>
                  </a:lnTo>
                  <a:lnTo>
                    <a:pt x="1019304" y="660399"/>
                  </a:lnTo>
                  <a:close/>
                </a:path>
                <a:path w="3477260" h="2324100">
                  <a:moveTo>
                    <a:pt x="1054110" y="660399"/>
                  </a:moveTo>
                  <a:lnTo>
                    <a:pt x="1043958" y="660399"/>
                  </a:lnTo>
                  <a:lnTo>
                    <a:pt x="1047609" y="647699"/>
                  </a:lnTo>
                  <a:lnTo>
                    <a:pt x="1061568" y="647699"/>
                  </a:lnTo>
                  <a:lnTo>
                    <a:pt x="1061759" y="648676"/>
                  </a:lnTo>
                  <a:lnTo>
                    <a:pt x="1054110" y="660399"/>
                  </a:lnTo>
                  <a:close/>
                </a:path>
                <a:path w="3477260" h="2324100">
                  <a:moveTo>
                    <a:pt x="1077158" y="660399"/>
                  </a:moveTo>
                  <a:lnTo>
                    <a:pt x="1064054" y="660399"/>
                  </a:lnTo>
                  <a:lnTo>
                    <a:pt x="1062397" y="647699"/>
                  </a:lnTo>
                  <a:lnTo>
                    <a:pt x="1077313" y="647699"/>
                  </a:lnTo>
                  <a:lnTo>
                    <a:pt x="1077158" y="660399"/>
                  </a:lnTo>
                  <a:close/>
                </a:path>
                <a:path w="3477260" h="2324100">
                  <a:moveTo>
                    <a:pt x="1102174" y="660399"/>
                  </a:moveTo>
                  <a:lnTo>
                    <a:pt x="1098859" y="660399"/>
                  </a:lnTo>
                  <a:lnTo>
                    <a:pt x="1103832" y="647699"/>
                  </a:lnTo>
                  <a:lnTo>
                    <a:pt x="1102174" y="660399"/>
                  </a:lnTo>
                  <a:close/>
                </a:path>
                <a:path w="3477260" h="2324100">
                  <a:moveTo>
                    <a:pt x="1133665" y="660399"/>
                  </a:moveTo>
                  <a:lnTo>
                    <a:pt x="1102174" y="660399"/>
                  </a:lnTo>
                  <a:lnTo>
                    <a:pt x="1105489" y="647699"/>
                  </a:lnTo>
                  <a:lnTo>
                    <a:pt x="1130350" y="647699"/>
                  </a:lnTo>
                  <a:lnTo>
                    <a:pt x="1133665" y="660399"/>
                  </a:lnTo>
                  <a:close/>
                </a:path>
                <a:path w="3477260" h="2324100">
                  <a:moveTo>
                    <a:pt x="1146924" y="660399"/>
                  </a:moveTo>
                  <a:lnTo>
                    <a:pt x="1138637" y="660399"/>
                  </a:lnTo>
                  <a:lnTo>
                    <a:pt x="1133665" y="647699"/>
                  </a:lnTo>
                  <a:lnTo>
                    <a:pt x="1148607" y="647699"/>
                  </a:lnTo>
                  <a:lnTo>
                    <a:pt x="1146924" y="660399"/>
                  </a:lnTo>
                  <a:close/>
                </a:path>
                <a:path w="3477260" h="2324100">
                  <a:moveTo>
                    <a:pt x="1165156" y="660399"/>
                  </a:moveTo>
                  <a:lnTo>
                    <a:pt x="1151896" y="660399"/>
                  </a:lnTo>
                  <a:lnTo>
                    <a:pt x="1150239" y="647699"/>
                  </a:lnTo>
                  <a:lnTo>
                    <a:pt x="1166813" y="647699"/>
                  </a:lnTo>
                  <a:lnTo>
                    <a:pt x="1165156" y="660399"/>
                  </a:lnTo>
                  <a:close/>
                </a:path>
                <a:path w="3477260" h="2324100">
                  <a:moveTo>
                    <a:pt x="1196646" y="660399"/>
                  </a:moveTo>
                  <a:lnTo>
                    <a:pt x="1183387" y="660399"/>
                  </a:lnTo>
                  <a:lnTo>
                    <a:pt x="1188670" y="647699"/>
                  </a:lnTo>
                  <a:lnTo>
                    <a:pt x="1196646" y="647699"/>
                  </a:lnTo>
                  <a:lnTo>
                    <a:pt x="1196646" y="660399"/>
                  </a:lnTo>
                  <a:close/>
                </a:path>
                <a:path w="3477260" h="2324100">
                  <a:moveTo>
                    <a:pt x="1211563" y="660399"/>
                  </a:moveTo>
                  <a:lnTo>
                    <a:pt x="1196646" y="660399"/>
                  </a:lnTo>
                  <a:lnTo>
                    <a:pt x="1201619" y="647699"/>
                  </a:lnTo>
                  <a:lnTo>
                    <a:pt x="1211563" y="660399"/>
                  </a:lnTo>
                  <a:close/>
                </a:path>
                <a:path w="3477260" h="2324100">
                  <a:moveTo>
                    <a:pt x="1229795" y="660399"/>
                  </a:moveTo>
                  <a:lnTo>
                    <a:pt x="1211563" y="660399"/>
                  </a:lnTo>
                  <a:lnTo>
                    <a:pt x="1216535" y="647699"/>
                  </a:lnTo>
                  <a:lnTo>
                    <a:pt x="1232850" y="647699"/>
                  </a:lnTo>
                  <a:lnTo>
                    <a:pt x="1229795" y="660399"/>
                  </a:lnTo>
                  <a:close/>
                </a:path>
                <a:path w="3477260" h="2324100">
                  <a:moveTo>
                    <a:pt x="1271229" y="673099"/>
                  </a:moveTo>
                  <a:lnTo>
                    <a:pt x="1264600" y="673099"/>
                  </a:lnTo>
                  <a:lnTo>
                    <a:pt x="1264600" y="647699"/>
                  </a:lnTo>
                  <a:lnTo>
                    <a:pt x="1276202" y="647699"/>
                  </a:lnTo>
                  <a:lnTo>
                    <a:pt x="1277859" y="660399"/>
                  </a:lnTo>
                  <a:lnTo>
                    <a:pt x="1271229" y="673099"/>
                  </a:lnTo>
                  <a:close/>
                </a:path>
                <a:path w="3477260" h="2324100">
                  <a:moveTo>
                    <a:pt x="1320952" y="660399"/>
                  </a:moveTo>
                  <a:lnTo>
                    <a:pt x="1289461" y="660399"/>
                  </a:lnTo>
                  <a:lnTo>
                    <a:pt x="1277859" y="647699"/>
                  </a:lnTo>
                  <a:lnTo>
                    <a:pt x="1319294" y="647699"/>
                  </a:lnTo>
                  <a:lnTo>
                    <a:pt x="1320952" y="660399"/>
                  </a:lnTo>
                  <a:close/>
                </a:path>
                <a:path w="3477260" h="2324100">
                  <a:moveTo>
                    <a:pt x="1347470" y="673099"/>
                  </a:moveTo>
                  <a:lnTo>
                    <a:pt x="1314918" y="673099"/>
                  </a:lnTo>
                  <a:lnTo>
                    <a:pt x="1312043" y="660399"/>
                  </a:lnTo>
                  <a:lnTo>
                    <a:pt x="1329239" y="660399"/>
                  </a:lnTo>
                  <a:lnTo>
                    <a:pt x="1325924" y="647699"/>
                  </a:lnTo>
                  <a:lnTo>
                    <a:pt x="1344725" y="647699"/>
                  </a:lnTo>
                  <a:lnTo>
                    <a:pt x="1345813" y="660399"/>
                  </a:lnTo>
                  <a:lnTo>
                    <a:pt x="1347470" y="673099"/>
                  </a:lnTo>
                  <a:close/>
                </a:path>
                <a:path w="3477260" h="2324100">
                  <a:moveTo>
                    <a:pt x="1413767" y="660399"/>
                  </a:moveTo>
                  <a:lnTo>
                    <a:pt x="1390148" y="660399"/>
                  </a:lnTo>
                  <a:lnTo>
                    <a:pt x="1386005" y="647699"/>
                  </a:lnTo>
                  <a:lnTo>
                    <a:pt x="1409856" y="647699"/>
                  </a:lnTo>
                  <a:lnTo>
                    <a:pt x="1413767" y="660399"/>
                  </a:lnTo>
                  <a:close/>
                </a:path>
                <a:path w="3477260" h="2324100">
                  <a:moveTo>
                    <a:pt x="1430341" y="660399"/>
                  </a:moveTo>
                  <a:lnTo>
                    <a:pt x="1423711" y="647699"/>
                  </a:lnTo>
                  <a:lnTo>
                    <a:pt x="1439716" y="647699"/>
                  </a:lnTo>
                  <a:lnTo>
                    <a:pt x="1430341" y="660399"/>
                  </a:lnTo>
                  <a:close/>
                </a:path>
                <a:path w="3477260" h="2324100">
                  <a:moveTo>
                    <a:pt x="1490007" y="660399"/>
                  </a:moveTo>
                  <a:lnTo>
                    <a:pt x="1460744" y="660399"/>
                  </a:lnTo>
                  <a:lnTo>
                    <a:pt x="1457274" y="647699"/>
                  </a:lnTo>
                  <a:lnTo>
                    <a:pt x="1492519" y="647699"/>
                  </a:lnTo>
                  <a:lnTo>
                    <a:pt x="1490007" y="660399"/>
                  </a:lnTo>
                  <a:close/>
                </a:path>
                <a:path w="3477260" h="2324100">
                  <a:moveTo>
                    <a:pt x="1536415" y="660399"/>
                  </a:moveTo>
                  <a:lnTo>
                    <a:pt x="1503267" y="660399"/>
                  </a:lnTo>
                  <a:lnTo>
                    <a:pt x="1507928" y="647699"/>
                  </a:lnTo>
                  <a:lnTo>
                    <a:pt x="1531442" y="647699"/>
                  </a:lnTo>
                  <a:lnTo>
                    <a:pt x="1536415" y="660399"/>
                  </a:lnTo>
                  <a:close/>
                </a:path>
                <a:path w="3477260" h="2324100">
                  <a:moveTo>
                    <a:pt x="1567906" y="673099"/>
                  </a:moveTo>
                  <a:lnTo>
                    <a:pt x="1543044" y="673099"/>
                  </a:lnTo>
                  <a:lnTo>
                    <a:pt x="1541387" y="660399"/>
                  </a:lnTo>
                  <a:lnTo>
                    <a:pt x="1549674" y="660399"/>
                  </a:lnTo>
                  <a:lnTo>
                    <a:pt x="1546566" y="647699"/>
                  </a:lnTo>
                  <a:lnTo>
                    <a:pt x="1564047" y="647699"/>
                  </a:lnTo>
                  <a:lnTo>
                    <a:pt x="1557961" y="660399"/>
                  </a:lnTo>
                  <a:lnTo>
                    <a:pt x="1567906" y="673099"/>
                  </a:lnTo>
                  <a:close/>
                </a:path>
                <a:path w="3477260" h="2324100">
                  <a:moveTo>
                    <a:pt x="1619285" y="660399"/>
                  </a:moveTo>
                  <a:lnTo>
                    <a:pt x="1604368" y="660399"/>
                  </a:lnTo>
                  <a:lnTo>
                    <a:pt x="1615141" y="647699"/>
                  </a:lnTo>
                  <a:lnTo>
                    <a:pt x="1618622" y="655319"/>
                  </a:lnTo>
                  <a:lnTo>
                    <a:pt x="1619285" y="660399"/>
                  </a:lnTo>
                  <a:close/>
                </a:path>
                <a:path w="3477260" h="2324100">
                  <a:moveTo>
                    <a:pt x="1639174" y="660399"/>
                  </a:moveTo>
                  <a:lnTo>
                    <a:pt x="1620942" y="660399"/>
                  </a:lnTo>
                  <a:lnTo>
                    <a:pt x="1618622" y="655319"/>
                  </a:lnTo>
                  <a:lnTo>
                    <a:pt x="1617627" y="647699"/>
                  </a:lnTo>
                  <a:lnTo>
                    <a:pt x="1635859" y="647699"/>
                  </a:lnTo>
                  <a:lnTo>
                    <a:pt x="1639174" y="660399"/>
                  </a:lnTo>
                  <a:close/>
                </a:path>
                <a:path w="3477260" h="2324100">
                  <a:moveTo>
                    <a:pt x="1669007" y="660399"/>
                  </a:moveTo>
                  <a:lnTo>
                    <a:pt x="1652433" y="660399"/>
                  </a:lnTo>
                  <a:lnTo>
                    <a:pt x="1647461" y="647699"/>
                  </a:lnTo>
                  <a:lnTo>
                    <a:pt x="1669007" y="647699"/>
                  </a:lnTo>
                  <a:lnTo>
                    <a:pt x="1669007" y="660399"/>
                  </a:lnTo>
                  <a:close/>
                </a:path>
                <a:path w="3477260" h="2324100">
                  <a:moveTo>
                    <a:pt x="1694050" y="660399"/>
                  </a:moveTo>
                  <a:lnTo>
                    <a:pt x="1675637" y="660399"/>
                  </a:lnTo>
                  <a:lnTo>
                    <a:pt x="1678952" y="647699"/>
                  </a:lnTo>
                  <a:lnTo>
                    <a:pt x="1693869" y="647699"/>
                  </a:lnTo>
                  <a:lnTo>
                    <a:pt x="1694050" y="660399"/>
                  </a:lnTo>
                  <a:close/>
                </a:path>
                <a:path w="3477260" h="2324100">
                  <a:moveTo>
                    <a:pt x="1743591" y="660399"/>
                  </a:moveTo>
                  <a:lnTo>
                    <a:pt x="1698271" y="660399"/>
                  </a:lnTo>
                  <a:lnTo>
                    <a:pt x="1693869" y="647699"/>
                  </a:lnTo>
                  <a:lnTo>
                    <a:pt x="1741933" y="647699"/>
                  </a:lnTo>
                  <a:lnTo>
                    <a:pt x="1743591" y="660399"/>
                  </a:lnTo>
                  <a:close/>
                </a:path>
                <a:path w="3477260" h="2324100">
                  <a:moveTo>
                    <a:pt x="1757885" y="660399"/>
                  </a:moveTo>
                  <a:lnTo>
                    <a:pt x="1745248" y="660399"/>
                  </a:lnTo>
                  <a:lnTo>
                    <a:pt x="1751955" y="647699"/>
                  </a:lnTo>
                  <a:lnTo>
                    <a:pt x="1757885" y="660399"/>
                  </a:lnTo>
                  <a:close/>
                </a:path>
                <a:path w="3477260" h="2324100">
                  <a:moveTo>
                    <a:pt x="1872868" y="660399"/>
                  </a:moveTo>
                  <a:lnTo>
                    <a:pt x="1776739" y="660399"/>
                  </a:lnTo>
                  <a:lnTo>
                    <a:pt x="1781711" y="647699"/>
                  </a:lnTo>
                  <a:lnTo>
                    <a:pt x="1872531" y="647699"/>
                  </a:lnTo>
                  <a:lnTo>
                    <a:pt x="1874051" y="651335"/>
                  </a:lnTo>
                  <a:lnTo>
                    <a:pt x="1872868" y="660399"/>
                  </a:lnTo>
                  <a:close/>
                </a:path>
                <a:path w="3477260" h="2324100">
                  <a:moveTo>
                    <a:pt x="1889442" y="660399"/>
                  </a:moveTo>
                  <a:lnTo>
                    <a:pt x="1877840" y="660399"/>
                  </a:lnTo>
                  <a:lnTo>
                    <a:pt x="1874051" y="651335"/>
                  </a:lnTo>
                  <a:lnTo>
                    <a:pt x="1874525" y="647699"/>
                  </a:lnTo>
                  <a:lnTo>
                    <a:pt x="1889442" y="647699"/>
                  </a:lnTo>
                  <a:lnTo>
                    <a:pt x="1889442" y="660399"/>
                  </a:lnTo>
                  <a:close/>
                </a:path>
                <a:path w="3477260" h="2324100">
                  <a:moveTo>
                    <a:pt x="1931136" y="660399"/>
                  </a:moveTo>
                  <a:lnTo>
                    <a:pt x="1899387" y="660399"/>
                  </a:lnTo>
                  <a:lnTo>
                    <a:pt x="1897729" y="647699"/>
                  </a:lnTo>
                  <a:lnTo>
                    <a:pt x="1922590" y="647699"/>
                  </a:lnTo>
                  <a:lnTo>
                    <a:pt x="1931136" y="660399"/>
                  </a:lnTo>
                  <a:close/>
                </a:path>
                <a:path w="3477260" h="2324100">
                  <a:moveTo>
                    <a:pt x="1962368" y="660399"/>
                  </a:moveTo>
                  <a:lnTo>
                    <a:pt x="1947451" y="660399"/>
                  </a:lnTo>
                  <a:lnTo>
                    <a:pt x="1952423" y="647699"/>
                  </a:lnTo>
                  <a:lnTo>
                    <a:pt x="1959053" y="647699"/>
                  </a:lnTo>
                  <a:lnTo>
                    <a:pt x="1962368" y="660399"/>
                  </a:lnTo>
                  <a:close/>
                </a:path>
                <a:path w="3477260" h="2324100">
                  <a:moveTo>
                    <a:pt x="2005460" y="660399"/>
                  </a:moveTo>
                  <a:lnTo>
                    <a:pt x="1983603" y="660399"/>
                  </a:lnTo>
                  <a:lnTo>
                    <a:pt x="1988886" y="647699"/>
                  </a:lnTo>
                  <a:lnTo>
                    <a:pt x="2005460" y="647699"/>
                  </a:lnTo>
                  <a:lnTo>
                    <a:pt x="2005460" y="660399"/>
                  </a:lnTo>
                  <a:close/>
                </a:path>
                <a:path w="3477260" h="2324100">
                  <a:moveTo>
                    <a:pt x="2149654" y="673099"/>
                  </a:moveTo>
                  <a:lnTo>
                    <a:pt x="2134738" y="673099"/>
                  </a:lnTo>
                  <a:lnTo>
                    <a:pt x="2126451" y="660399"/>
                  </a:lnTo>
                  <a:lnTo>
                    <a:pt x="2123136" y="660399"/>
                  </a:lnTo>
                  <a:lnTo>
                    <a:pt x="2121479" y="647699"/>
                  </a:lnTo>
                  <a:lnTo>
                    <a:pt x="2139426" y="647699"/>
                  </a:lnTo>
                  <a:lnTo>
                    <a:pt x="2143025" y="660399"/>
                  </a:lnTo>
                  <a:lnTo>
                    <a:pt x="2150128" y="669471"/>
                  </a:lnTo>
                  <a:lnTo>
                    <a:pt x="2149654" y="673099"/>
                  </a:lnTo>
                  <a:close/>
                </a:path>
                <a:path w="3477260" h="2324100">
                  <a:moveTo>
                    <a:pt x="2263135" y="660399"/>
                  </a:moveTo>
                  <a:lnTo>
                    <a:pt x="2256972" y="660399"/>
                  </a:lnTo>
                  <a:lnTo>
                    <a:pt x="2252673" y="647699"/>
                  </a:lnTo>
                  <a:lnTo>
                    <a:pt x="2268988" y="647699"/>
                  </a:lnTo>
                  <a:lnTo>
                    <a:pt x="2263135" y="660399"/>
                  </a:lnTo>
                  <a:close/>
                </a:path>
                <a:path w="3477260" h="2324100">
                  <a:moveTo>
                    <a:pt x="2290534" y="660399"/>
                  </a:moveTo>
                  <a:lnTo>
                    <a:pt x="2275618" y="660399"/>
                  </a:lnTo>
                  <a:lnTo>
                    <a:pt x="2275618" y="647699"/>
                  </a:lnTo>
                  <a:lnTo>
                    <a:pt x="2290534" y="647699"/>
                  </a:lnTo>
                  <a:lnTo>
                    <a:pt x="2290534" y="660399"/>
                  </a:lnTo>
                  <a:close/>
                </a:path>
                <a:path w="3477260" h="2324100">
                  <a:moveTo>
                    <a:pt x="2419812" y="660399"/>
                  </a:moveTo>
                  <a:lnTo>
                    <a:pt x="2409867" y="660399"/>
                  </a:lnTo>
                  <a:lnTo>
                    <a:pt x="2413182" y="647699"/>
                  </a:lnTo>
                  <a:lnTo>
                    <a:pt x="2431414" y="647699"/>
                  </a:lnTo>
                  <a:lnTo>
                    <a:pt x="2419812" y="660399"/>
                  </a:lnTo>
                  <a:close/>
                </a:path>
                <a:path w="3477260" h="2324100">
                  <a:moveTo>
                    <a:pt x="2496053" y="660399"/>
                  </a:moveTo>
                  <a:lnTo>
                    <a:pt x="2487766" y="660399"/>
                  </a:lnTo>
                  <a:lnTo>
                    <a:pt x="2481550" y="647699"/>
                  </a:lnTo>
                  <a:lnTo>
                    <a:pt x="2496053" y="647699"/>
                  </a:lnTo>
                  <a:lnTo>
                    <a:pt x="2496053" y="660399"/>
                  </a:lnTo>
                  <a:close/>
                </a:path>
                <a:path w="3477260" h="2324100">
                  <a:moveTo>
                    <a:pt x="2537488" y="673099"/>
                  </a:moveTo>
                  <a:lnTo>
                    <a:pt x="2522571" y="673099"/>
                  </a:lnTo>
                  <a:lnTo>
                    <a:pt x="2519256" y="660399"/>
                  </a:lnTo>
                  <a:lnTo>
                    <a:pt x="2524229" y="660399"/>
                  </a:lnTo>
                  <a:lnTo>
                    <a:pt x="2525886" y="647699"/>
                  </a:lnTo>
                  <a:lnTo>
                    <a:pt x="2540751" y="647699"/>
                  </a:lnTo>
                  <a:lnTo>
                    <a:pt x="2539145" y="660399"/>
                  </a:lnTo>
                  <a:lnTo>
                    <a:pt x="2537488" y="673099"/>
                  </a:lnTo>
                  <a:close/>
                </a:path>
                <a:path w="3477260" h="2324100">
                  <a:moveTo>
                    <a:pt x="2589100" y="660399"/>
                  </a:moveTo>
                  <a:lnTo>
                    <a:pt x="2573951" y="660399"/>
                  </a:lnTo>
                  <a:lnTo>
                    <a:pt x="2578379" y="647699"/>
                  </a:lnTo>
                  <a:lnTo>
                    <a:pt x="2584517" y="647699"/>
                  </a:lnTo>
                  <a:lnTo>
                    <a:pt x="2589100" y="660399"/>
                  </a:lnTo>
                  <a:close/>
                </a:path>
                <a:path w="3477260" h="2324100">
                  <a:moveTo>
                    <a:pt x="2609585" y="660399"/>
                  </a:moveTo>
                  <a:lnTo>
                    <a:pt x="2593218" y="660399"/>
                  </a:lnTo>
                  <a:lnTo>
                    <a:pt x="2593244" y="647699"/>
                  </a:lnTo>
                  <a:lnTo>
                    <a:pt x="2608394" y="647699"/>
                  </a:lnTo>
                  <a:lnTo>
                    <a:pt x="2609585" y="660399"/>
                  </a:lnTo>
                  <a:close/>
                </a:path>
                <a:path w="3477260" h="2324100">
                  <a:moveTo>
                    <a:pt x="2632374" y="660399"/>
                  </a:moveTo>
                  <a:lnTo>
                    <a:pt x="2623673" y="660399"/>
                  </a:lnTo>
                  <a:lnTo>
                    <a:pt x="2617043" y="647699"/>
                  </a:lnTo>
                  <a:lnTo>
                    <a:pt x="2636103" y="647699"/>
                  </a:lnTo>
                  <a:lnTo>
                    <a:pt x="2632374" y="660399"/>
                  </a:lnTo>
                  <a:close/>
                </a:path>
                <a:path w="3477260" h="2324100">
                  <a:moveTo>
                    <a:pt x="2722703" y="673099"/>
                  </a:moveTo>
                  <a:lnTo>
                    <a:pt x="2711515" y="660399"/>
                  </a:lnTo>
                  <a:lnTo>
                    <a:pt x="2694941" y="660399"/>
                  </a:lnTo>
                  <a:lnTo>
                    <a:pt x="2693284" y="647699"/>
                  </a:lnTo>
                  <a:lnTo>
                    <a:pt x="2726432" y="647699"/>
                  </a:lnTo>
                  <a:lnTo>
                    <a:pt x="2728918" y="660399"/>
                  </a:lnTo>
                  <a:lnTo>
                    <a:pt x="2722703" y="673099"/>
                  </a:lnTo>
                  <a:close/>
                </a:path>
                <a:path w="3477260" h="2324100">
                  <a:moveTo>
                    <a:pt x="2752951" y="673099"/>
                  </a:moveTo>
                  <a:lnTo>
                    <a:pt x="2739691" y="673099"/>
                  </a:lnTo>
                  <a:lnTo>
                    <a:pt x="2736376" y="660399"/>
                  </a:lnTo>
                  <a:lnTo>
                    <a:pt x="2736376" y="647699"/>
                  </a:lnTo>
                  <a:lnTo>
                    <a:pt x="2746321" y="660399"/>
                  </a:lnTo>
                  <a:lnTo>
                    <a:pt x="2754608" y="660399"/>
                  </a:lnTo>
                  <a:lnTo>
                    <a:pt x="2752951" y="673099"/>
                  </a:lnTo>
                  <a:close/>
                </a:path>
                <a:path w="3477260" h="2324100">
                  <a:moveTo>
                    <a:pt x="2806816" y="660399"/>
                  </a:moveTo>
                  <a:lnTo>
                    <a:pt x="2789413" y="660399"/>
                  </a:lnTo>
                  <a:lnTo>
                    <a:pt x="2787756" y="647699"/>
                  </a:lnTo>
                  <a:lnTo>
                    <a:pt x="2805107" y="647699"/>
                  </a:lnTo>
                  <a:lnTo>
                    <a:pt x="2806816" y="660399"/>
                  </a:lnTo>
                  <a:close/>
                </a:path>
                <a:path w="3477260" h="2324100">
                  <a:moveTo>
                    <a:pt x="2883886" y="660399"/>
                  </a:moveTo>
                  <a:lnTo>
                    <a:pt x="2863997" y="660399"/>
                  </a:lnTo>
                  <a:lnTo>
                    <a:pt x="2863997" y="647699"/>
                  </a:lnTo>
                  <a:lnTo>
                    <a:pt x="2880571" y="647699"/>
                  </a:lnTo>
                  <a:lnTo>
                    <a:pt x="2883886" y="660399"/>
                  </a:lnTo>
                  <a:close/>
                </a:path>
                <a:path w="3477260" h="2324100">
                  <a:moveTo>
                    <a:pt x="2989959" y="660399"/>
                  </a:moveTo>
                  <a:lnTo>
                    <a:pt x="2978358" y="660399"/>
                  </a:lnTo>
                  <a:lnTo>
                    <a:pt x="2986645" y="647699"/>
                  </a:lnTo>
                  <a:lnTo>
                    <a:pt x="2989959" y="660399"/>
                  </a:lnTo>
                  <a:close/>
                </a:path>
                <a:path w="3477260" h="2324100">
                  <a:moveTo>
                    <a:pt x="3044162" y="660399"/>
                  </a:moveTo>
                  <a:lnTo>
                    <a:pt x="3028080" y="660399"/>
                  </a:lnTo>
                  <a:lnTo>
                    <a:pt x="3034891" y="647699"/>
                  </a:lnTo>
                  <a:lnTo>
                    <a:pt x="3040303" y="647699"/>
                  </a:lnTo>
                  <a:lnTo>
                    <a:pt x="3044162" y="660399"/>
                  </a:lnTo>
                  <a:close/>
                </a:path>
                <a:path w="3477260" h="2324100">
                  <a:moveTo>
                    <a:pt x="3092718" y="660399"/>
                  </a:moveTo>
                  <a:lnTo>
                    <a:pt x="3071172" y="660399"/>
                  </a:lnTo>
                  <a:lnTo>
                    <a:pt x="3072830" y="647699"/>
                  </a:lnTo>
                  <a:lnTo>
                    <a:pt x="3091061" y="647699"/>
                  </a:lnTo>
                  <a:lnTo>
                    <a:pt x="3092718" y="660399"/>
                  </a:lnTo>
                  <a:close/>
                </a:path>
                <a:path w="3477260" h="2324100">
                  <a:moveTo>
                    <a:pt x="3140835" y="660399"/>
                  </a:moveTo>
                  <a:lnTo>
                    <a:pt x="3125038" y="660399"/>
                  </a:lnTo>
                  <a:lnTo>
                    <a:pt x="3128249" y="647699"/>
                  </a:lnTo>
                  <a:lnTo>
                    <a:pt x="3135811" y="647699"/>
                  </a:lnTo>
                  <a:lnTo>
                    <a:pt x="3140835" y="660399"/>
                  </a:lnTo>
                  <a:close/>
                </a:path>
                <a:path w="3477260" h="2324100">
                  <a:moveTo>
                    <a:pt x="3188848" y="660399"/>
                  </a:moveTo>
                  <a:lnTo>
                    <a:pt x="3170617" y="660399"/>
                  </a:lnTo>
                  <a:lnTo>
                    <a:pt x="3170617" y="647699"/>
                  </a:lnTo>
                  <a:lnTo>
                    <a:pt x="3184705" y="647699"/>
                  </a:lnTo>
                  <a:lnTo>
                    <a:pt x="3188848" y="660399"/>
                  </a:lnTo>
                  <a:close/>
                </a:path>
                <a:path w="3477260" h="2324100">
                  <a:moveTo>
                    <a:pt x="3296580" y="660399"/>
                  </a:moveTo>
                  <a:lnTo>
                    <a:pt x="3283320" y="660399"/>
                  </a:lnTo>
                  <a:lnTo>
                    <a:pt x="3280239" y="647699"/>
                  </a:lnTo>
                  <a:lnTo>
                    <a:pt x="3298237" y="647699"/>
                  </a:lnTo>
                  <a:lnTo>
                    <a:pt x="3296580" y="660399"/>
                  </a:lnTo>
                  <a:close/>
                </a:path>
                <a:path w="3477260" h="2324100">
                  <a:moveTo>
                    <a:pt x="1064054" y="660399"/>
                  </a:moveTo>
                  <a:lnTo>
                    <a:pt x="1054110" y="660399"/>
                  </a:lnTo>
                  <a:lnTo>
                    <a:pt x="1061759" y="648676"/>
                  </a:lnTo>
                  <a:lnTo>
                    <a:pt x="1064054" y="660399"/>
                  </a:lnTo>
                  <a:close/>
                </a:path>
                <a:path w="3477260" h="2324100">
                  <a:moveTo>
                    <a:pt x="878424" y="673099"/>
                  </a:moveTo>
                  <a:lnTo>
                    <a:pt x="861850" y="673099"/>
                  </a:lnTo>
                  <a:lnTo>
                    <a:pt x="868480" y="660399"/>
                  </a:lnTo>
                  <a:lnTo>
                    <a:pt x="878424" y="660399"/>
                  </a:lnTo>
                  <a:lnTo>
                    <a:pt x="878424" y="673099"/>
                  </a:lnTo>
                  <a:close/>
                </a:path>
                <a:path w="3477260" h="2324100">
                  <a:moveTo>
                    <a:pt x="896656" y="673099"/>
                  </a:moveTo>
                  <a:lnTo>
                    <a:pt x="888369" y="673099"/>
                  </a:lnTo>
                  <a:lnTo>
                    <a:pt x="886712" y="660399"/>
                  </a:lnTo>
                  <a:lnTo>
                    <a:pt x="893341" y="660399"/>
                  </a:lnTo>
                  <a:lnTo>
                    <a:pt x="896656" y="673099"/>
                  </a:lnTo>
                  <a:close/>
                </a:path>
                <a:path w="3477260" h="2324100">
                  <a:moveTo>
                    <a:pt x="947166" y="662481"/>
                  </a:moveTo>
                  <a:lnTo>
                    <a:pt x="944721" y="660399"/>
                  </a:lnTo>
                  <a:lnTo>
                    <a:pt x="948036" y="660399"/>
                  </a:lnTo>
                  <a:lnTo>
                    <a:pt x="947166" y="662481"/>
                  </a:lnTo>
                  <a:close/>
                </a:path>
                <a:path w="3477260" h="2324100">
                  <a:moveTo>
                    <a:pt x="976548" y="673099"/>
                  </a:moveTo>
                  <a:lnTo>
                    <a:pt x="959638" y="673099"/>
                  </a:lnTo>
                  <a:lnTo>
                    <a:pt x="961295" y="660399"/>
                  </a:lnTo>
                  <a:lnTo>
                    <a:pt x="979526" y="660399"/>
                  </a:lnTo>
                  <a:lnTo>
                    <a:pt x="976548" y="673099"/>
                  </a:lnTo>
                  <a:close/>
                </a:path>
                <a:path w="3477260" h="2324100">
                  <a:moveTo>
                    <a:pt x="1000244" y="673099"/>
                  </a:moveTo>
                  <a:lnTo>
                    <a:pt x="982841" y="673099"/>
                  </a:lnTo>
                  <a:lnTo>
                    <a:pt x="983256" y="660399"/>
                  </a:lnTo>
                  <a:lnTo>
                    <a:pt x="1000296" y="660399"/>
                  </a:lnTo>
                  <a:lnTo>
                    <a:pt x="1000244" y="673099"/>
                  </a:lnTo>
                  <a:close/>
                </a:path>
                <a:path w="3477260" h="2324100">
                  <a:moveTo>
                    <a:pt x="1017647" y="685799"/>
                  </a:moveTo>
                  <a:lnTo>
                    <a:pt x="1001073" y="685799"/>
                  </a:lnTo>
                  <a:lnTo>
                    <a:pt x="1006045" y="660399"/>
                  </a:lnTo>
                  <a:lnTo>
                    <a:pt x="1062397" y="660399"/>
                  </a:lnTo>
                  <a:lnTo>
                    <a:pt x="1067369" y="673099"/>
                  </a:lnTo>
                  <a:lnTo>
                    <a:pt x="1019304" y="673099"/>
                  </a:lnTo>
                  <a:lnTo>
                    <a:pt x="1017647" y="685799"/>
                  </a:lnTo>
                  <a:close/>
                </a:path>
                <a:path w="3477260" h="2324100">
                  <a:moveTo>
                    <a:pt x="1098704" y="673099"/>
                  </a:moveTo>
                  <a:lnTo>
                    <a:pt x="1073998" y="673099"/>
                  </a:lnTo>
                  <a:lnTo>
                    <a:pt x="1078194" y="660399"/>
                  </a:lnTo>
                  <a:lnTo>
                    <a:pt x="1093887" y="660399"/>
                  </a:lnTo>
                  <a:lnTo>
                    <a:pt x="1098704" y="673099"/>
                  </a:lnTo>
                  <a:close/>
                </a:path>
                <a:path w="3477260" h="2324100">
                  <a:moveTo>
                    <a:pt x="1117091" y="673099"/>
                  </a:moveTo>
                  <a:lnTo>
                    <a:pt x="1102174" y="673099"/>
                  </a:lnTo>
                  <a:lnTo>
                    <a:pt x="1100517" y="660399"/>
                  </a:lnTo>
                  <a:lnTo>
                    <a:pt x="1113776" y="660399"/>
                  </a:lnTo>
                  <a:lnTo>
                    <a:pt x="1117091" y="673099"/>
                  </a:lnTo>
                  <a:close/>
                </a:path>
                <a:path w="3477260" h="2324100">
                  <a:moveTo>
                    <a:pt x="1135322" y="673099"/>
                  </a:moveTo>
                  <a:lnTo>
                    <a:pt x="1118748" y="673099"/>
                  </a:lnTo>
                  <a:lnTo>
                    <a:pt x="1113776" y="660399"/>
                  </a:lnTo>
                  <a:lnTo>
                    <a:pt x="1136980" y="660399"/>
                  </a:lnTo>
                  <a:lnTo>
                    <a:pt x="1135322" y="673099"/>
                  </a:lnTo>
                  <a:close/>
                </a:path>
                <a:path w="3477260" h="2324100">
                  <a:moveTo>
                    <a:pt x="1153139" y="673099"/>
                  </a:moveTo>
                  <a:lnTo>
                    <a:pt x="1145992" y="673099"/>
                  </a:lnTo>
                  <a:lnTo>
                    <a:pt x="1136980" y="660399"/>
                  </a:lnTo>
                  <a:lnTo>
                    <a:pt x="1154693" y="660399"/>
                  </a:lnTo>
                  <a:lnTo>
                    <a:pt x="1153139" y="673099"/>
                  </a:lnTo>
                  <a:close/>
                </a:path>
                <a:path w="3477260" h="2324100">
                  <a:moveTo>
                    <a:pt x="1176758" y="673099"/>
                  </a:moveTo>
                  <a:lnTo>
                    <a:pt x="1168471" y="673099"/>
                  </a:lnTo>
                  <a:lnTo>
                    <a:pt x="1163706" y="660399"/>
                  </a:lnTo>
                  <a:lnTo>
                    <a:pt x="1181730" y="660399"/>
                  </a:lnTo>
                  <a:lnTo>
                    <a:pt x="1176758" y="673099"/>
                  </a:lnTo>
                  <a:close/>
                </a:path>
                <a:path w="3477260" h="2324100">
                  <a:moveTo>
                    <a:pt x="1208248" y="685799"/>
                  </a:moveTo>
                  <a:lnTo>
                    <a:pt x="1193332" y="685799"/>
                  </a:lnTo>
                  <a:lnTo>
                    <a:pt x="1185045" y="673099"/>
                  </a:lnTo>
                  <a:lnTo>
                    <a:pt x="1181730" y="660399"/>
                  </a:lnTo>
                  <a:lnTo>
                    <a:pt x="1227412" y="660399"/>
                  </a:lnTo>
                  <a:lnTo>
                    <a:pt x="1225651" y="673099"/>
                  </a:lnTo>
                  <a:lnTo>
                    <a:pt x="1208248" y="673099"/>
                  </a:lnTo>
                  <a:lnTo>
                    <a:pt x="1208248" y="685799"/>
                  </a:lnTo>
                  <a:close/>
                </a:path>
                <a:path w="3477260" h="2324100">
                  <a:moveTo>
                    <a:pt x="1366453" y="673099"/>
                  </a:moveTo>
                  <a:lnTo>
                    <a:pt x="1350785" y="673099"/>
                  </a:lnTo>
                  <a:lnTo>
                    <a:pt x="1350785" y="660399"/>
                  </a:lnTo>
                  <a:lnTo>
                    <a:pt x="1363837" y="660399"/>
                  </a:lnTo>
                  <a:lnTo>
                    <a:pt x="1366453" y="673099"/>
                  </a:lnTo>
                  <a:close/>
                </a:path>
                <a:path w="3477260" h="2324100">
                  <a:moveTo>
                    <a:pt x="1386678" y="673099"/>
                  </a:moveTo>
                  <a:lnTo>
                    <a:pt x="1372331" y="673099"/>
                  </a:lnTo>
                  <a:lnTo>
                    <a:pt x="1369016" y="660399"/>
                  </a:lnTo>
                  <a:lnTo>
                    <a:pt x="1388077" y="660399"/>
                  </a:lnTo>
                  <a:lnTo>
                    <a:pt x="1386678" y="673099"/>
                  </a:lnTo>
                  <a:close/>
                </a:path>
                <a:path w="3477260" h="2324100">
                  <a:moveTo>
                    <a:pt x="1400507" y="673099"/>
                  </a:moveTo>
                  <a:lnTo>
                    <a:pt x="1389397" y="673099"/>
                  </a:lnTo>
                  <a:lnTo>
                    <a:pt x="1397192" y="660399"/>
                  </a:lnTo>
                  <a:lnTo>
                    <a:pt x="1412109" y="660399"/>
                  </a:lnTo>
                  <a:lnTo>
                    <a:pt x="1400507" y="673099"/>
                  </a:lnTo>
                  <a:close/>
                </a:path>
                <a:path w="3477260" h="2324100">
                  <a:moveTo>
                    <a:pt x="1431998" y="673099"/>
                  </a:moveTo>
                  <a:lnTo>
                    <a:pt x="1417081" y="673099"/>
                  </a:lnTo>
                  <a:lnTo>
                    <a:pt x="1412109" y="660399"/>
                  </a:lnTo>
                  <a:lnTo>
                    <a:pt x="1433656" y="660399"/>
                  </a:lnTo>
                  <a:lnTo>
                    <a:pt x="1431998" y="673099"/>
                  </a:lnTo>
                  <a:close/>
                </a:path>
                <a:path w="3477260" h="2324100">
                  <a:moveTo>
                    <a:pt x="1458517" y="673099"/>
                  </a:moveTo>
                  <a:lnTo>
                    <a:pt x="1440285" y="673099"/>
                  </a:lnTo>
                  <a:lnTo>
                    <a:pt x="1440285" y="660399"/>
                  </a:lnTo>
                  <a:lnTo>
                    <a:pt x="1456859" y="660399"/>
                  </a:lnTo>
                  <a:lnTo>
                    <a:pt x="1458517" y="673099"/>
                  </a:lnTo>
                  <a:close/>
                </a:path>
                <a:path w="3477260" h="2324100">
                  <a:moveTo>
                    <a:pt x="1486692" y="673099"/>
                  </a:moveTo>
                  <a:lnTo>
                    <a:pt x="1473433" y="673099"/>
                  </a:lnTo>
                  <a:lnTo>
                    <a:pt x="1471776" y="660399"/>
                  </a:lnTo>
                  <a:lnTo>
                    <a:pt x="1481720" y="660399"/>
                  </a:lnTo>
                  <a:lnTo>
                    <a:pt x="1486692" y="673099"/>
                  </a:lnTo>
                  <a:close/>
                </a:path>
                <a:path w="3477260" h="2324100">
                  <a:moveTo>
                    <a:pt x="1487024" y="670560"/>
                  </a:moveTo>
                  <a:lnTo>
                    <a:pt x="1481720" y="660399"/>
                  </a:lnTo>
                  <a:lnTo>
                    <a:pt x="1488350" y="660399"/>
                  </a:lnTo>
                  <a:lnTo>
                    <a:pt x="1487024" y="670560"/>
                  </a:lnTo>
                  <a:close/>
                </a:path>
                <a:path w="3477260" h="2324100">
                  <a:moveTo>
                    <a:pt x="1524813" y="673099"/>
                  </a:moveTo>
                  <a:lnTo>
                    <a:pt x="1528128" y="660399"/>
                  </a:lnTo>
                  <a:lnTo>
                    <a:pt x="1531443" y="660399"/>
                  </a:lnTo>
                  <a:lnTo>
                    <a:pt x="1524813" y="673099"/>
                  </a:lnTo>
                  <a:close/>
                </a:path>
                <a:path w="3477260" h="2324100">
                  <a:moveTo>
                    <a:pt x="1543044" y="685799"/>
                  </a:moveTo>
                  <a:lnTo>
                    <a:pt x="1521498" y="685799"/>
                  </a:lnTo>
                  <a:lnTo>
                    <a:pt x="1534757" y="673099"/>
                  </a:lnTo>
                  <a:lnTo>
                    <a:pt x="1533100" y="660399"/>
                  </a:lnTo>
                  <a:lnTo>
                    <a:pt x="1541387" y="673099"/>
                  </a:lnTo>
                  <a:lnTo>
                    <a:pt x="1545116" y="682625"/>
                  </a:lnTo>
                  <a:lnTo>
                    <a:pt x="1543044" y="685799"/>
                  </a:lnTo>
                  <a:close/>
                </a:path>
                <a:path w="3477260" h="2324100">
                  <a:moveTo>
                    <a:pt x="1597117" y="673099"/>
                  </a:moveTo>
                  <a:lnTo>
                    <a:pt x="1568397" y="673099"/>
                  </a:lnTo>
                  <a:lnTo>
                    <a:pt x="1566869" y="660399"/>
                  </a:lnTo>
                  <a:lnTo>
                    <a:pt x="1590565" y="660399"/>
                  </a:lnTo>
                  <a:lnTo>
                    <a:pt x="1597117" y="673099"/>
                  </a:lnTo>
                  <a:close/>
                </a:path>
                <a:path w="3477260" h="2324100">
                  <a:moveTo>
                    <a:pt x="1619285" y="673099"/>
                  </a:moveTo>
                  <a:lnTo>
                    <a:pt x="1607683" y="673099"/>
                  </a:lnTo>
                  <a:lnTo>
                    <a:pt x="1602711" y="660399"/>
                  </a:lnTo>
                  <a:lnTo>
                    <a:pt x="1620942" y="660399"/>
                  </a:lnTo>
                  <a:lnTo>
                    <a:pt x="1619285" y="673099"/>
                  </a:lnTo>
                  <a:close/>
                </a:path>
                <a:path w="3477260" h="2324100">
                  <a:moveTo>
                    <a:pt x="1640831" y="685799"/>
                  </a:moveTo>
                  <a:lnTo>
                    <a:pt x="1612655" y="685799"/>
                  </a:lnTo>
                  <a:lnTo>
                    <a:pt x="1622522" y="673099"/>
                  </a:lnTo>
                  <a:lnTo>
                    <a:pt x="1629203" y="673099"/>
                  </a:lnTo>
                  <a:lnTo>
                    <a:pt x="1632544" y="660399"/>
                  </a:lnTo>
                  <a:lnTo>
                    <a:pt x="1649662" y="660399"/>
                  </a:lnTo>
                  <a:lnTo>
                    <a:pt x="1645803" y="673099"/>
                  </a:lnTo>
                  <a:lnTo>
                    <a:pt x="1640831" y="685799"/>
                  </a:lnTo>
                  <a:close/>
                </a:path>
                <a:path w="3477260" h="2324100">
                  <a:moveTo>
                    <a:pt x="1672659" y="673099"/>
                  </a:moveTo>
                  <a:lnTo>
                    <a:pt x="1655955" y="673099"/>
                  </a:lnTo>
                  <a:lnTo>
                    <a:pt x="1659555" y="660399"/>
                  </a:lnTo>
                  <a:lnTo>
                    <a:pt x="1667350" y="660399"/>
                  </a:lnTo>
                  <a:lnTo>
                    <a:pt x="1672659" y="673099"/>
                  </a:lnTo>
                  <a:close/>
                </a:path>
                <a:path w="3477260" h="2324100">
                  <a:moveTo>
                    <a:pt x="1710443" y="673099"/>
                  </a:moveTo>
                  <a:lnTo>
                    <a:pt x="1678952" y="673099"/>
                  </a:lnTo>
                  <a:lnTo>
                    <a:pt x="1672322" y="660399"/>
                  </a:lnTo>
                  <a:lnTo>
                    <a:pt x="1705470" y="660399"/>
                  </a:lnTo>
                  <a:lnTo>
                    <a:pt x="1710443" y="673099"/>
                  </a:lnTo>
                  <a:close/>
                </a:path>
                <a:path w="3477260" h="2324100">
                  <a:moveTo>
                    <a:pt x="1732041" y="673099"/>
                  </a:moveTo>
                  <a:lnTo>
                    <a:pt x="1717072" y="673099"/>
                  </a:lnTo>
                  <a:lnTo>
                    <a:pt x="1720387" y="660399"/>
                  </a:lnTo>
                  <a:lnTo>
                    <a:pt x="1725359" y="660399"/>
                  </a:lnTo>
                  <a:lnTo>
                    <a:pt x="1732041" y="673099"/>
                  </a:lnTo>
                  <a:close/>
                </a:path>
                <a:path w="3477260" h="2324100">
                  <a:moveTo>
                    <a:pt x="1756850" y="673099"/>
                  </a:moveTo>
                  <a:lnTo>
                    <a:pt x="1733646" y="673099"/>
                  </a:lnTo>
                  <a:lnTo>
                    <a:pt x="1738618" y="660399"/>
                  </a:lnTo>
                  <a:lnTo>
                    <a:pt x="1760397" y="660399"/>
                  </a:lnTo>
                  <a:lnTo>
                    <a:pt x="1756850" y="673099"/>
                  </a:lnTo>
                  <a:close/>
                </a:path>
                <a:path w="3477260" h="2324100">
                  <a:moveTo>
                    <a:pt x="1775081" y="685799"/>
                  </a:moveTo>
                  <a:lnTo>
                    <a:pt x="1773424" y="685799"/>
                  </a:lnTo>
                  <a:lnTo>
                    <a:pt x="1766794" y="660399"/>
                  </a:lnTo>
                  <a:lnTo>
                    <a:pt x="1806572" y="660399"/>
                  </a:lnTo>
                  <a:lnTo>
                    <a:pt x="1806572" y="673099"/>
                  </a:lnTo>
                  <a:lnTo>
                    <a:pt x="1781711" y="673099"/>
                  </a:lnTo>
                  <a:lnTo>
                    <a:pt x="1775081" y="685799"/>
                  </a:lnTo>
                  <a:close/>
                </a:path>
                <a:path w="3477260" h="2324100">
                  <a:moveTo>
                    <a:pt x="1843035" y="685799"/>
                  </a:moveTo>
                  <a:lnTo>
                    <a:pt x="1829776" y="685799"/>
                  </a:lnTo>
                  <a:lnTo>
                    <a:pt x="1828118" y="673099"/>
                  </a:lnTo>
                  <a:lnTo>
                    <a:pt x="1835318" y="660399"/>
                  </a:lnTo>
                  <a:lnTo>
                    <a:pt x="1857951" y="660399"/>
                  </a:lnTo>
                  <a:lnTo>
                    <a:pt x="1859609" y="673099"/>
                  </a:lnTo>
                  <a:lnTo>
                    <a:pt x="1846350" y="673099"/>
                  </a:lnTo>
                  <a:lnTo>
                    <a:pt x="1845521" y="679450"/>
                  </a:lnTo>
                  <a:lnTo>
                    <a:pt x="1843035" y="685799"/>
                  </a:lnTo>
                  <a:close/>
                </a:path>
                <a:path w="3477260" h="2324100">
                  <a:moveTo>
                    <a:pt x="1901044" y="673099"/>
                  </a:moveTo>
                  <a:lnTo>
                    <a:pt x="1884470" y="673099"/>
                  </a:lnTo>
                  <a:lnTo>
                    <a:pt x="1882813" y="660399"/>
                  </a:lnTo>
                  <a:lnTo>
                    <a:pt x="1901044" y="660399"/>
                  </a:lnTo>
                  <a:lnTo>
                    <a:pt x="1901044" y="673099"/>
                  </a:lnTo>
                  <a:close/>
                </a:path>
                <a:path w="3477260" h="2324100">
                  <a:moveTo>
                    <a:pt x="1927718" y="673099"/>
                  </a:moveTo>
                  <a:lnTo>
                    <a:pt x="1917618" y="660399"/>
                  </a:lnTo>
                  <a:lnTo>
                    <a:pt x="1929220" y="660399"/>
                  </a:lnTo>
                  <a:lnTo>
                    <a:pt x="1931140" y="664078"/>
                  </a:lnTo>
                  <a:lnTo>
                    <a:pt x="1927718" y="673099"/>
                  </a:lnTo>
                  <a:close/>
                </a:path>
                <a:path w="3477260" h="2324100">
                  <a:moveTo>
                    <a:pt x="1942479" y="685799"/>
                  </a:moveTo>
                  <a:lnTo>
                    <a:pt x="1937507" y="685799"/>
                  </a:lnTo>
                  <a:lnTo>
                    <a:pt x="1935849" y="673099"/>
                  </a:lnTo>
                  <a:lnTo>
                    <a:pt x="1931140" y="664078"/>
                  </a:lnTo>
                  <a:lnTo>
                    <a:pt x="1932535" y="660399"/>
                  </a:lnTo>
                  <a:lnTo>
                    <a:pt x="1964336" y="660399"/>
                  </a:lnTo>
                  <a:lnTo>
                    <a:pt x="1961953" y="673099"/>
                  </a:lnTo>
                  <a:lnTo>
                    <a:pt x="1950766" y="673099"/>
                  </a:lnTo>
                  <a:lnTo>
                    <a:pt x="1942479" y="685799"/>
                  </a:lnTo>
                  <a:close/>
                </a:path>
                <a:path w="3477260" h="2324100">
                  <a:moveTo>
                    <a:pt x="1995516" y="673099"/>
                  </a:moveTo>
                  <a:lnTo>
                    <a:pt x="1978942" y="673099"/>
                  </a:lnTo>
                  <a:lnTo>
                    <a:pt x="1976766" y="660399"/>
                  </a:lnTo>
                  <a:lnTo>
                    <a:pt x="1995516" y="660399"/>
                  </a:lnTo>
                  <a:lnTo>
                    <a:pt x="1995516" y="673099"/>
                  </a:lnTo>
                  <a:close/>
                </a:path>
                <a:path w="3477260" h="2324100">
                  <a:moveTo>
                    <a:pt x="2021931" y="673099"/>
                  </a:moveTo>
                  <a:lnTo>
                    <a:pt x="2007118" y="673099"/>
                  </a:lnTo>
                  <a:lnTo>
                    <a:pt x="2007118" y="660399"/>
                  </a:lnTo>
                  <a:lnTo>
                    <a:pt x="2024521" y="660399"/>
                  </a:lnTo>
                  <a:lnTo>
                    <a:pt x="2021931" y="673099"/>
                  </a:lnTo>
                  <a:close/>
                </a:path>
                <a:path w="3477260" h="2324100">
                  <a:moveTo>
                    <a:pt x="2045238" y="673099"/>
                  </a:moveTo>
                  <a:lnTo>
                    <a:pt x="2035294" y="673099"/>
                  </a:lnTo>
                  <a:lnTo>
                    <a:pt x="2026592" y="660399"/>
                  </a:lnTo>
                  <a:lnTo>
                    <a:pt x="2040888" y="660399"/>
                  </a:lnTo>
                  <a:lnTo>
                    <a:pt x="2045238" y="673099"/>
                  </a:lnTo>
                  <a:close/>
                </a:path>
                <a:path w="3477260" h="2324100">
                  <a:moveTo>
                    <a:pt x="2073414" y="673099"/>
                  </a:moveTo>
                  <a:lnTo>
                    <a:pt x="2057099" y="673099"/>
                  </a:lnTo>
                  <a:lnTo>
                    <a:pt x="2055183" y="660399"/>
                  </a:lnTo>
                  <a:lnTo>
                    <a:pt x="2073129" y="660399"/>
                  </a:lnTo>
                  <a:lnTo>
                    <a:pt x="2073414" y="673099"/>
                  </a:lnTo>
                  <a:close/>
                </a:path>
                <a:path w="3477260" h="2324100">
                  <a:moveTo>
                    <a:pt x="2099933" y="685799"/>
                  </a:moveTo>
                  <a:lnTo>
                    <a:pt x="2083358" y="685799"/>
                  </a:lnTo>
                  <a:lnTo>
                    <a:pt x="2080044" y="673099"/>
                  </a:lnTo>
                  <a:lnTo>
                    <a:pt x="2091646" y="660399"/>
                  </a:lnTo>
                  <a:lnTo>
                    <a:pt x="2094960" y="660399"/>
                  </a:lnTo>
                  <a:lnTo>
                    <a:pt x="2096618" y="673099"/>
                  </a:lnTo>
                  <a:lnTo>
                    <a:pt x="2099933" y="673099"/>
                  </a:lnTo>
                  <a:lnTo>
                    <a:pt x="2099933" y="685799"/>
                  </a:lnTo>
                  <a:close/>
                </a:path>
                <a:path w="3477260" h="2324100">
                  <a:moveTo>
                    <a:pt x="2116506" y="673099"/>
                  </a:moveTo>
                  <a:lnTo>
                    <a:pt x="2100994" y="673099"/>
                  </a:lnTo>
                  <a:lnTo>
                    <a:pt x="2100140" y="660399"/>
                  </a:lnTo>
                  <a:lnTo>
                    <a:pt x="2118164" y="660399"/>
                  </a:lnTo>
                  <a:lnTo>
                    <a:pt x="2116506" y="673099"/>
                  </a:lnTo>
                  <a:close/>
                </a:path>
                <a:path w="3477260" h="2324100">
                  <a:moveTo>
                    <a:pt x="2166229" y="673099"/>
                  </a:moveTo>
                  <a:lnTo>
                    <a:pt x="2152969" y="673099"/>
                  </a:lnTo>
                  <a:lnTo>
                    <a:pt x="2150128" y="669471"/>
                  </a:lnTo>
                  <a:lnTo>
                    <a:pt x="2151312" y="660399"/>
                  </a:lnTo>
                  <a:lnTo>
                    <a:pt x="2169544" y="660399"/>
                  </a:lnTo>
                  <a:lnTo>
                    <a:pt x="2166229" y="673099"/>
                  </a:lnTo>
                  <a:close/>
                </a:path>
                <a:path w="3477260" h="2324100">
                  <a:moveTo>
                    <a:pt x="2201086" y="673099"/>
                  </a:moveTo>
                  <a:lnTo>
                    <a:pt x="2184667" y="673099"/>
                  </a:lnTo>
                  <a:lnTo>
                    <a:pt x="2189666" y="660399"/>
                  </a:lnTo>
                  <a:lnTo>
                    <a:pt x="2196062" y="660399"/>
                  </a:lnTo>
                  <a:lnTo>
                    <a:pt x="2201086" y="673099"/>
                  </a:lnTo>
                  <a:close/>
                </a:path>
                <a:path w="3477260" h="2324100">
                  <a:moveTo>
                    <a:pt x="2223150" y="673099"/>
                  </a:moveTo>
                  <a:lnTo>
                    <a:pt x="2206006" y="673099"/>
                  </a:lnTo>
                  <a:lnTo>
                    <a:pt x="2215951" y="660399"/>
                  </a:lnTo>
                  <a:lnTo>
                    <a:pt x="2223150" y="673099"/>
                  </a:lnTo>
                  <a:close/>
                </a:path>
                <a:path w="3477260" h="2324100">
                  <a:moveTo>
                    <a:pt x="2243635" y="673099"/>
                  </a:moveTo>
                  <a:lnTo>
                    <a:pt x="2232499" y="673099"/>
                  </a:lnTo>
                  <a:lnTo>
                    <a:pt x="2227553" y="660399"/>
                  </a:lnTo>
                  <a:lnTo>
                    <a:pt x="2245784" y="660399"/>
                  </a:lnTo>
                  <a:lnTo>
                    <a:pt x="2243635" y="673099"/>
                  </a:lnTo>
                  <a:close/>
                </a:path>
                <a:path w="3477260" h="2324100">
                  <a:moveTo>
                    <a:pt x="2303793" y="685799"/>
                  </a:moveTo>
                  <a:lnTo>
                    <a:pt x="2297630" y="673099"/>
                  </a:lnTo>
                  <a:lnTo>
                    <a:pt x="2294005" y="673099"/>
                  </a:lnTo>
                  <a:lnTo>
                    <a:pt x="2297164" y="660399"/>
                  </a:lnTo>
                  <a:lnTo>
                    <a:pt x="2311148" y="660399"/>
                  </a:lnTo>
                  <a:lnTo>
                    <a:pt x="2313738" y="673099"/>
                  </a:lnTo>
                  <a:lnTo>
                    <a:pt x="2303793" y="685799"/>
                  </a:lnTo>
                  <a:close/>
                </a:path>
                <a:path w="3477260" h="2324100">
                  <a:moveTo>
                    <a:pt x="2363460" y="673099"/>
                  </a:moveTo>
                  <a:lnTo>
                    <a:pt x="2326997" y="673099"/>
                  </a:lnTo>
                  <a:lnTo>
                    <a:pt x="2328655" y="660399"/>
                  </a:lnTo>
                  <a:lnTo>
                    <a:pt x="2356831" y="660399"/>
                  </a:lnTo>
                  <a:lnTo>
                    <a:pt x="2363460" y="673099"/>
                  </a:lnTo>
                  <a:close/>
                </a:path>
                <a:path w="3477260" h="2324100">
                  <a:moveTo>
                    <a:pt x="2415927" y="673099"/>
                  </a:moveTo>
                  <a:lnTo>
                    <a:pt x="2371747" y="673099"/>
                  </a:lnTo>
                  <a:lnTo>
                    <a:pt x="2370089" y="660399"/>
                  </a:lnTo>
                  <a:lnTo>
                    <a:pt x="2418154" y="660399"/>
                  </a:lnTo>
                  <a:lnTo>
                    <a:pt x="2415927" y="673099"/>
                  </a:lnTo>
                  <a:close/>
                </a:path>
                <a:path w="3477260" h="2324100">
                  <a:moveTo>
                    <a:pt x="2447988" y="673099"/>
                  </a:moveTo>
                  <a:lnTo>
                    <a:pt x="2428099" y="673099"/>
                  </a:lnTo>
                  <a:lnTo>
                    <a:pt x="2434236" y="660399"/>
                  </a:lnTo>
                  <a:lnTo>
                    <a:pt x="2442782" y="660399"/>
                  </a:lnTo>
                  <a:lnTo>
                    <a:pt x="2447988" y="673099"/>
                  </a:lnTo>
                  <a:close/>
                </a:path>
                <a:path w="3477260" h="2324100">
                  <a:moveTo>
                    <a:pt x="2466193" y="673099"/>
                  </a:moveTo>
                  <a:lnTo>
                    <a:pt x="2447988" y="673099"/>
                  </a:lnTo>
                  <a:lnTo>
                    <a:pt x="2449645" y="660399"/>
                  </a:lnTo>
                  <a:lnTo>
                    <a:pt x="2461247" y="660399"/>
                  </a:lnTo>
                  <a:lnTo>
                    <a:pt x="2466193" y="673099"/>
                  </a:lnTo>
                  <a:close/>
                </a:path>
                <a:path w="3477260" h="2324100">
                  <a:moveTo>
                    <a:pt x="2512342" y="673099"/>
                  </a:moveTo>
                  <a:lnTo>
                    <a:pt x="2501206" y="673099"/>
                  </a:lnTo>
                  <a:lnTo>
                    <a:pt x="2507862" y="660399"/>
                  </a:lnTo>
                  <a:lnTo>
                    <a:pt x="2512342" y="673099"/>
                  </a:lnTo>
                  <a:close/>
                </a:path>
                <a:path w="3477260" h="2324100">
                  <a:moveTo>
                    <a:pt x="2580244" y="673099"/>
                  </a:moveTo>
                  <a:lnTo>
                    <a:pt x="2574572" y="673099"/>
                  </a:lnTo>
                  <a:lnTo>
                    <a:pt x="2572319" y="660399"/>
                  </a:lnTo>
                  <a:lnTo>
                    <a:pt x="2588867" y="660399"/>
                  </a:lnTo>
                  <a:lnTo>
                    <a:pt x="2580244" y="673099"/>
                  </a:lnTo>
                  <a:close/>
                </a:path>
                <a:path w="3477260" h="2324100">
                  <a:moveTo>
                    <a:pt x="2657857" y="673099"/>
                  </a:moveTo>
                  <a:lnTo>
                    <a:pt x="2639832" y="673099"/>
                  </a:lnTo>
                  <a:lnTo>
                    <a:pt x="2641542" y="660399"/>
                  </a:lnTo>
                  <a:lnTo>
                    <a:pt x="2654361" y="660399"/>
                  </a:lnTo>
                  <a:lnTo>
                    <a:pt x="2657857" y="673099"/>
                  </a:lnTo>
                  <a:close/>
                </a:path>
                <a:path w="3477260" h="2324100">
                  <a:moveTo>
                    <a:pt x="2684997" y="685799"/>
                  </a:moveTo>
                  <a:lnTo>
                    <a:pt x="2675752" y="685799"/>
                  </a:lnTo>
                  <a:lnTo>
                    <a:pt x="2669459" y="673099"/>
                  </a:lnTo>
                  <a:lnTo>
                    <a:pt x="2668449" y="673099"/>
                  </a:lnTo>
                  <a:lnTo>
                    <a:pt x="2675052" y="660399"/>
                  </a:lnTo>
                  <a:lnTo>
                    <a:pt x="2683339" y="660399"/>
                  </a:lnTo>
                  <a:lnTo>
                    <a:pt x="2684997" y="673099"/>
                  </a:lnTo>
                  <a:lnTo>
                    <a:pt x="2684997" y="685799"/>
                  </a:lnTo>
                  <a:close/>
                </a:path>
                <a:path w="3477260" h="2324100">
                  <a:moveTo>
                    <a:pt x="2771182" y="685799"/>
                  </a:moveTo>
                  <a:lnTo>
                    <a:pt x="2764552" y="673099"/>
                  </a:lnTo>
                  <a:lnTo>
                    <a:pt x="2759580" y="673099"/>
                  </a:lnTo>
                  <a:lnTo>
                    <a:pt x="2762895" y="660399"/>
                  </a:lnTo>
                  <a:lnTo>
                    <a:pt x="2779469" y="660399"/>
                  </a:lnTo>
                  <a:lnTo>
                    <a:pt x="2779469" y="673099"/>
                  </a:lnTo>
                  <a:lnTo>
                    <a:pt x="2771182" y="685799"/>
                  </a:lnTo>
                  <a:close/>
                </a:path>
                <a:path w="3477260" h="2324100">
                  <a:moveTo>
                    <a:pt x="2829657" y="673099"/>
                  </a:moveTo>
                  <a:lnTo>
                    <a:pt x="2818988" y="673099"/>
                  </a:lnTo>
                  <a:lnTo>
                    <a:pt x="2814274" y="660399"/>
                  </a:lnTo>
                  <a:lnTo>
                    <a:pt x="2832506" y="660399"/>
                  </a:lnTo>
                  <a:lnTo>
                    <a:pt x="2829657" y="673099"/>
                  </a:lnTo>
                  <a:close/>
                </a:path>
                <a:path w="3477260" h="2324100">
                  <a:moveTo>
                    <a:pt x="2953497" y="673099"/>
                  </a:moveTo>
                  <a:lnTo>
                    <a:pt x="2940937" y="673099"/>
                  </a:lnTo>
                  <a:lnTo>
                    <a:pt x="2942516" y="660399"/>
                  </a:lnTo>
                  <a:lnTo>
                    <a:pt x="2950182" y="660399"/>
                  </a:lnTo>
                  <a:lnTo>
                    <a:pt x="2953497" y="673099"/>
                  </a:lnTo>
                  <a:close/>
                </a:path>
                <a:path w="3477260" h="2324100">
                  <a:moveTo>
                    <a:pt x="2958469" y="673099"/>
                  </a:moveTo>
                  <a:lnTo>
                    <a:pt x="2955154" y="673099"/>
                  </a:lnTo>
                  <a:lnTo>
                    <a:pt x="2951839" y="660399"/>
                  </a:lnTo>
                  <a:lnTo>
                    <a:pt x="2955154" y="660399"/>
                  </a:lnTo>
                  <a:lnTo>
                    <a:pt x="2958469" y="673099"/>
                  </a:lnTo>
                  <a:close/>
                </a:path>
                <a:path w="3477260" h="2324100">
                  <a:moveTo>
                    <a:pt x="2987396" y="673099"/>
                  </a:moveTo>
                  <a:lnTo>
                    <a:pt x="2977917" y="673099"/>
                  </a:lnTo>
                  <a:lnTo>
                    <a:pt x="2975043" y="660399"/>
                  </a:lnTo>
                  <a:lnTo>
                    <a:pt x="2994932" y="660399"/>
                  </a:lnTo>
                  <a:lnTo>
                    <a:pt x="2987396" y="673099"/>
                  </a:lnTo>
                  <a:close/>
                </a:path>
                <a:path w="3477260" h="2324100">
                  <a:moveTo>
                    <a:pt x="3012956" y="673099"/>
                  </a:moveTo>
                  <a:lnTo>
                    <a:pt x="2998246" y="673099"/>
                  </a:lnTo>
                  <a:lnTo>
                    <a:pt x="2994932" y="660399"/>
                  </a:lnTo>
                  <a:lnTo>
                    <a:pt x="3011376" y="660399"/>
                  </a:lnTo>
                  <a:lnTo>
                    <a:pt x="3012956" y="673099"/>
                  </a:lnTo>
                  <a:close/>
                </a:path>
                <a:path w="3477260" h="2324100">
                  <a:moveTo>
                    <a:pt x="3040433" y="673099"/>
                  </a:moveTo>
                  <a:lnTo>
                    <a:pt x="3034088" y="673099"/>
                  </a:lnTo>
                  <a:lnTo>
                    <a:pt x="3029297" y="660399"/>
                  </a:lnTo>
                  <a:lnTo>
                    <a:pt x="3046311" y="660399"/>
                  </a:lnTo>
                  <a:lnTo>
                    <a:pt x="3040433" y="673099"/>
                  </a:lnTo>
                  <a:close/>
                </a:path>
                <a:path w="3477260" h="2324100">
                  <a:moveTo>
                    <a:pt x="3137210" y="673099"/>
                  </a:moveTo>
                  <a:lnTo>
                    <a:pt x="3129182" y="673099"/>
                  </a:lnTo>
                  <a:lnTo>
                    <a:pt x="3125556" y="660399"/>
                  </a:lnTo>
                  <a:lnTo>
                    <a:pt x="3141198" y="660399"/>
                  </a:lnTo>
                  <a:lnTo>
                    <a:pt x="3137210" y="673099"/>
                  </a:lnTo>
                  <a:close/>
                </a:path>
                <a:path w="3477260" h="2324100">
                  <a:moveTo>
                    <a:pt x="3364041" y="685799"/>
                  </a:moveTo>
                  <a:lnTo>
                    <a:pt x="3356039" y="673099"/>
                  </a:lnTo>
                  <a:lnTo>
                    <a:pt x="3353941" y="673099"/>
                  </a:lnTo>
                  <a:lnTo>
                    <a:pt x="3362876" y="660399"/>
                  </a:lnTo>
                  <a:lnTo>
                    <a:pt x="3372820" y="673099"/>
                  </a:lnTo>
                  <a:lnTo>
                    <a:pt x="3364041" y="685799"/>
                  </a:lnTo>
                  <a:close/>
                </a:path>
                <a:path w="3477260" h="2324100">
                  <a:moveTo>
                    <a:pt x="959638" y="673099"/>
                  </a:moveTo>
                  <a:lnTo>
                    <a:pt x="942727" y="673099"/>
                  </a:lnTo>
                  <a:lnTo>
                    <a:pt x="947166" y="662481"/>
                  </a:lnTo>
                  <a:lnTo>
                    <a:pt x="959638" y="673099"/>
                  </a:lnTo>
                  <a:close/>
                </a:path>
                <a:path w="3477260" h="2324100">
                  <a:moveTo>
                    <a:pt x="1488350" y="673099"/>
                  </a:moveTo>
                  <a:lnTo>
                    <a:pt x="1486692" y="673099"/>
                  </a:lnTo>
                  <a:lnTo>
                    <a:pt x="1487024" y="670560"/>
                  </a:lnTo>
                  <a:lnTo>
                    <a:pt x="1488350" y="673099"/>
                  </a:lnTo>
                  <a:close/>
                </a:path>
                <a:path w="3477260" h="2324100">
                  <a:moveTo>
                    <a:pt x="853563" y="711199"/>
                  </a:moveTo>
                  <a:lnTo>
                    <a:pt x="845276" y="711199"/>
                  </a:lnTo>
                  <a:lnTo>
                    <a:pt x="845276" y="698499"/>
                  </a:lnTo>
                  <a:lnTo>
                    <a:pt x="843619" y="698499"/>
                  </a:lnTo>
                  <a:lnTo>
                    <a:pt x="842057" y="686534"/>
                  </a:lnTo>
                  <a:lnTo>
                    <a:pt x="841962" y="673099"/>
                  </a:lnTo>
                  <a:lnTo>
                    <a:pt x="848591" y="673099"/>
                  </a:lnTo>
                  <a:lnTo>
                    <a:pt x="855221" y="685799"/>
                  </a:lnTo>
                  <a:lnTo>
                    <a:pt x="856878" y="685799"/>
                  </a:lnTo>
                  <a:lnTo>
                    <a:pt x="858536" y="698499"/>
                  </a:lnTo>
                  <a:lnTo>
                    <a:pt x="853563" y="711199"/>
                  </a:lnTo>
                  <a:close/>
                </a:path>
                <a:path w="3477260" h="2324100">
                  <a:moveTo>
                    <a:pt x="908258" y="685799"/>
                  </a:moveTo>
                  <a:lnTo>
                    <a:pt x="855221" y="685799"/>
                  </a:lnTo>
                  <a:lnTo>
                    <a:pt x="856878" y="673099"/>
                  </a:lnTo>
                  <a:lnTo>
                    <a:pt x="906600" y="673099"/>
                  </a:lnTo>
                  <a:lnTo>
                    <a:pt x="908258" y="685799"/>
                  </a:lnTo>
                  <a:close/>
                </a:path>
                <a:path w="3477260" h="2324100">
                  <a:moveTo>
                    <a:pt x="966267" y="711199"/>
                  </a:moveTo>
                  <a:lnTo>
                    <a:pt x="936434" y="711199"/>
                  </a:lnTo>
                  <a:lnTo>
                    <a:pt x="937081" y="685799"/>
                  </a:lnTo>
                  <a:lnTo>
                    <a:pt x="939127" y="673099"/>
                  </a:lnTo>
                  <a:lnTo>
                    <a:pt x="996100" y="673099"/>
                  </a:lnTo>
                  <a:lnTo>
                    <a:pt x="1001073" y="685799"/>
                  </a:lnTo>
                  <a:lnTo>
                    <a:pt x="953008" y="685799"/>
                  </a:lnTo>
                  <a:lnTo>
                    <a:pt x="948036" y="698499"/>
                  </a:lnTo>
                  <a:lnTo>
                    <a:pt x="966267" y="698499"/>
                  </a:lnTo>
                  <a:lnTo>
                    <a:pt x="969883" y="707735"/>
                  </a:lnTo>
                  <a:lnTo>
                    <a:pt x="966267" y="711199"/>
                  </a:lnTo>
                  <a:close/>
                </a:path>
                <a:path w="3477260" h="2324100">
                  <a:moveTo>
                    <a:pt x="1044165" y="685799"/>
                  </a:moveTo>
                  <a:lnTo>
                    <a:pt x="1023214" y="685799"/>
                  </a:lnTo>
                  <a:lnTo>
                    <a:pt x="1019304" y="673099"/>
                  </a:lnTo>
                  <a:lnTo>
                    <a:pt x="1040850" y="673099"/>
                  </a:lnTo>
                  <a:lnTo>
                    <a:pt x="1044165" y="685799"/>
                  </a:lnTo>
                  <a:close/>
                </a:path>
                <a:path w="3477260" h="2324100">
                  <a:moveTo>
                    <a:pt x="1044579" y="682625"/>
                  </a:moveTo>
                  <a:lnTo>
                    <a:pt x="1040850" y="673099"/>
                  </a:lnTo>
                  <a:lnTo>
                    <a:pt x="1045822" y="673099"/>
                  </a:lnTo>
                  <a:lnTo>
                    <a:pt x="1044579" y="682625"/>
                  </a:lnTo>
                  <a:close/>
                </a:path>
                <a:path w="3477260" h="2324100">
                  <a:moveTo>
                    <a:pt x="1059082" y="685799"/>
                  </a:moveTo>
                  <a:lnTo>
                    <a:pt x="1050795" y="685799"/>
                  </a:lnTo>
                  <a:lnTo>
                    <a:pt x="1052452" y="673099"/>
                  </a:lnTo>
                  <a:lnTo>
                    <a:pt x="1065711" y="673099"/>
                  </a:lnTo>
                  <a:lnTo>
                    <a:pt x="1059082" y="685799"/>
                  </a:lnTo>
                  <a:close/>
                </a:path>
                <a:path w="3477260" h="2324100">
                  <a:moveTo>
                    <a:pt x="1084539" y="685799"/>
                  </a:moveTo>
                  <a:lnTo>
                    <a:pt x="1069026" y="685799"/>
                  </a:lnTo>
                  <a:lnTo>
                    <a:pt x="1069026" y="673099"/>
                  </a:lnTo>
                  <a:lnTo>
                    <a:pt x="1082286" y="673099"/>
                  </a:lnTo>
                  <a:lnTo>
                    <a:pt x="1084539" y="685799"/>
                  </a:lnTo>
                  <a:close/>
                </a:path>
                <a:path w="3477260" h="2324100">
                  <a:moveTo>
                    <a:pt x="1103832" y="685799"/>
                  </a:moveTo>
                  <a:lnTo>
                    <a:pt x="1086481" y="685799"/>
                  </a:lnTo>
                  <a:lnTo>
                    <a:pt x="1086843" y="673099"/>
                  </a:lnTo>
                  <a:lnTo>
                    <a:pt x="1106473" y="673099"/>
                  </a:lnTo>
                  <a:lnTo>
                    <a:pt x="1103832" y="685799"/>
                  </a:lnTo>
                  <a:close/>
                </a:path>
                <a:path w="3477260" h="2324100">
                  <a:moveTo>
                    <a:pt x="1127035" y="685799"/>
                  </a:moveTo>
                  <a:lnTo>
                    <a:pt x="1108804" y="685799"/>
                  </a:lnTo>
                  <a:lnTo>
                    <a:pt x="1108804" y="673099"/>
                  </a:lnTo>
                  <a:lnTo>
                    <a:pt x="1115434" y="673099"/>
                  </a:lnTo>
                  <a:lnTo>
                    <a:pt x="1127035" y="685799"/>
                  </a:lnTo>
                  <a:close/>
                </a:path>
                <a:path w="3477260" h="2324100">
                  <a:moveTo>
                    <a:pt x="1160184" y="685799"/>
                  </a:moveTo>
                  <a:lnTo>
                    <a:pt x="1141952" y="685799"/>
                  </a:lnTo>
                  <a:lnTo>
                    <a:pt x="1143868" y="673099"/>
                  </a:lnTo>
                  <a:lnTo>
                    <a:pt x="1156403" y="673099"/>
                  </a:lnTo>
                  <a:lnTo>
                    <a:pt x="1160184" y="685799"/>
                  </a:lnTo>
                  <a:close/>
                </a:path>
                <a:path w="3477260" h="2324100">
                  <a:moveTo>
                    <a:pt x="1201619" y="711199"/>
                  </a:moveTo>
                  <a:lnTo>
                    <a:pt x="1186702" y="711199"/>
                  </a:lnTo>
                  <a:lnTo>
                    <a:pt x="1185045" y="698499"/>
                  </a:lnTo>
                  <a:lnTo>
                    <a:pt x="1170128" y="698499"/>
                  </a:lnTo>
                  <a:lnTo>
                    <a:pt x="1168471" y="685799"/>
                  </a:lnTo>
                  <a:lnTo>
                    <a:pt x="1175100" y="673099"/>
                  </a:lnTo>
                  <a:lnTo>
                    <a:pt x="1185045" y="673099"/>
                  </a:lnTo>
                  <a:lnTo>
                    <a:pt x="1188359" y="685799"/>
                  </a:lnTo>
                  <a:lnTo>
                    <a:pt x="1204934" y="685799"/>
                  </a:lnTo>
                  <a:lnTo>
                    <a:pt x="1203829" y="694266"/>
                  </a:lnTo>
                  <a:lnTo>
                    <a:pt x="1201619" y="698499"/>
                  </a:lnTo>
                  <a:lnTo>
                    <a:pt x="1201619" y="711199"/>
                  </a:lnTo>
                  <a:close/>
                </a:path>
                <a:path w="3477260" h="2324100">
                  <a:moveTo>
                    <a:pt x="1284489" y="698499"/>
                  </a:moveTo>
                  <a:lnTo>
                    <a:pt x="1218193" y="698499"/>
                  </a:lnTo>
                  <a:lnTo>
                    <a:pt x="1226480" y="685799"/>
                  </a:lnTo>
                  <a:lnTo>
                    <a:pt x="1231452" y="673099"/>
                  </a:lnTo>
                  <a:lnTo>
                    <a:pt x="1245747" y="673099"/>
                  </a:lnTo>
                  <a:lnTo>
                    <a:pt x="1247120" y="685799"/>
                  </a:lnTo>
                  <a:lnTo>
                    <a:pt x="1287311" y="685799"/>
                  </a:lnTo>
                  <a:lnTo>
                    <a:pt x="1284489" y="698499"/>
                  </a:lnTo>
                  <a:close/>
                </a:path>
                <a:path w="3477260" h="2324100">
                  <a:moveTo>
                    <a:pt x="1284696" y="685799"/>
                  </a:moveTo>
                  <a:lnTo>
                    <a:pt x="1257971" y="685799"/>
                  </a:lnTo>
                  <a:lnTo>
                    <a:pt x="1251341" y="673099"/>
                  </a:lnTo>
                  <a:lnTo>
                    <a:pt x="1278662" y="673099"/>
                  </a:lnTo>
                  <a:lnTo>
                    <a:pt x="1284696" y="685799"/>
                  </a:lnTo>
                  <a:close/>
                </a:path>
                <a:path w="3477260" h="2324100">
                  <a:moveTo>
                    <a:pt x="1303135" y="685799"/>
                  </a:moveTo>
                  <a:lnTo>
                    <a:pt x="1291119" y="685799"/>
                  </a:lnTo>
                  <a:lnTo>
                    <a:pt x="1285395" y="673099"/>
                  </a:lnTo>
                  <a:lnTo>
                    <a:pt x="1302306" y="673099"/>
                  </a:lnTo>
                  <a:lnTo>
                    <a:pt x="1303135" y="685799"/>
                  </a:lnTo>
                  <a:close/>
                </a:path>
                <a:path w="3477260" h="2324100">
                  <a:moveTo>
                    <a:pt x="1324267" y="685799"/>
                  </a:moveTo>
                  <a:lnTo>
                    <a:pt x="1317637" y="673099"/>
                  </a:lnTo>
                  <a:lnTo>
                    <a:pt x="1329239" y="673099"/>
                  </a:lnTo>
                  <a:lnTo>
                    <a:pt x="1324267" y="685799"/>
                  </a:lnTo>
                  <a:close/>
                </a:path>
                <a:path w="3477260" h="2324100">
                  <a:moveTo>
                    <a:pt x="1360730" y="685799"/>
                  </a:moveTo>
                  <a:lnTo>
                    <a:pt x="1329239" y="685799"/>
                  </a:lnTo>
                  <a:lnTo>
                    <a:pt x="1330896" y="673099"/>
                  </a:lnTo>
                  <a:lnTo>
                    <a:pt x="1365702" y="673099"/>
                  </a:lnTo>
                  <a:lnTo>
                    <a:pt x="1360730" y="685799"/>
                  </a:lnTo>
                  <a:close/>
                </a:path>
                <a:path w="3477260" h="2324100">
                  <a:moveTo>
                    <a:pt x="1395664" y="698499"/>
                  </a:moveTo>
                  <a:lnTo>
                    <a:pt x="1370674" y="698499"/>
                  </a:lnTo>
                  <a:lnTo>
                    <a:pt x="1364044" y="685799"/>
                  </a:lnTo>
                  <a:lnTo>
                    <a:pt x="1365702" y="673099"/>
                  </a:lnTo>
                  <a:lnTo>
                    <a:pt x="1380618" y="673099"/>
                  </a:lnTo>
                  <a:lnTo>
                    <a:pt x="1385590" y="685799"/>
                  </a:lnTo>
                  <a:lnTo>
                    <a:pt x="1390563" y="685799"/>
                  </a:lnTo>
                  <a:lnTo>
                    <a:pt x="1395664" y="698499"/>
                  </a:lnTo>
                  <a:close/>
                </a:path>
                <a:path w="3477260" h="2324100">
                  <a:moveTo>
                    <a:pt x="1401129" y="685799"/>
                  </a:moveTo>
                  <a:lnTo>
                    <a:pt x="1386238" y="685799"/>
                  </a:lnTo>
                  <a:lnTo>
                    <a:pt x="1385798" y="673099"/>
                  </a:lnTo>
                  <a:lnTo>
                    <a:pt x="1402916" y="673099"/>
                  </a:lnTo>
                  <a:lnTo>
                    <a:pt x="1401129" y="685799"/>
                  </a:lnTo>
                  <a:close/>
                </a:path>
                <a:path w="3477260" h="2324100">
                  <a:moveTo>
                    <a:pt x="1441114" y="698499"/>
                  </a:moveTo>
                  <a:lnTo>
                    <a:pt x="1422053" y="698499"/>
                  </a:lnTo>
                  <a:lnTo>
                    <a:pt x="1423711" y="685799"/>
                  </a:lnTo>
                  <a:lnTo>
                    <a:pt x="1412109" y="685799"/>
                  </a:lnTo>
                  <a:lnTo>
                    <a:pt x="1413766" y="673099"/>
                  </a:lnTo>
                  <a:lnTo>
                    <a:pt x="1443600" y="673099"/>
                  </a:lnTo>
                  <a:lnTo>
                    <a:pt x="1441891" y="685799"/>
                  </a:lnTo>
                  <a:lnTo>
                    <a:pt x="1441114" y="698499"/>
                  </a:lnTo>
                  <a:close/>
                </a:path>
                <a:path w="3477260" h="2324100">
                  <a:moveTo>
                    <a:pt x="1447862" y="683985"/>
                  </a:moveTo>
                  <a:lnTo>
                    <a:pt x="1443600" y="673099"/>
                  </a:lnTo>
                  <a:lnTo>
                    <a:pt x="1453544" y="673099"/>
                  </a:lnTo>
                  <a:lnTo>
                    <a:pt x="1447862" y="683985"/>
                  </a:lnTo>
                  <a:close/>
                </a:path>
                <a:path w="3477260" h="2324100">
                  <a:moveTo>
                    <a:pt x="1453928" y="686534"/>
                  </a:moveTo>
                  <a:lnTo>
                    <a:pt x="1453614" y="685932"/>
                  </a:lnTo>
                  <a:lnTo>
                    <a:pt x="1453544" y="673099"/>
                  </a:lnTo>
                  <a:lnTo>
                    <a:pt x="1503266" y="673099"/>
                  </a:lnTo>
                  <a:lnTo>
                    <a:pt x="1513211" y="685799"/>
                  </a:lnTo>
                  <a:lnTo>
                    <a:pt x="1454166" y="685799"/>
                  </a:lnTo>
                  <a:lnTo>
                    <a:pt x="1453928" y="686534"/>
                  </a:lnTo>
                  <a:close/>
                </a:path>
                <a:path w="3477260" h="2324100">
                  <a:moveTo>
                    <a:pt x="1565886" y="685799"/>
                  </a:moveTo>
                  <a:lnTo>
                    <a:pt x="1546359" y="685799"/>
                  </a:lnTo>
                  <a:lnTo>
                    <a:pt x="1545116" y="682625"/>
                  </a:lnTo>
                  <a:lnTo>
                    <a:pt x="1551331" y="673099"/>
                  </a:lnTo>
                  <a:lnTo>
                    <a:pt x="1559619" y="673099"/>
                  </a:lnTo>
                  <a:lnTo>
                    <a:pt x="1565886" y="685799"/>
                  </a:lnTo>
                  <a:close/>
                </a:path>
                <a:path w="3477260" h="2324100">
                  <a:moveTo>
                    <a:pt x="1592766" y="698499"/>
                  </a:moveTo>
                  <a:lnTo>
                    <a:pt x="1569562" y="698499"/>
                  </a:lnTo>
                  <a:lnTo>
                    <a:pt x="1565911" y="685799"/>
                  </a:lnTo>
                  <a:lnTo>
                    <a:pt x="1567931" y="685799"/>
                  </a:lnTo>
                  <a:lnTo>
                    <a:pt x="1574535" y="673099"/>
                  </a:lnTo>
                  <a:lnTo>
                    <a:pt x="1582822" y="685799"/>
                  </a:lnTo>
                  <a:lnTo>
                    <a:pt x="1592766" y="698499"/>
                  </a:lnTo>
                  <a:close/>
                </a:path>
                <a:path w="3477260" h="2324100">
                  <a:moveTo>
                    <a:pt x="1597506" y="685799"/>
                  </a:moveTo>
                  <a:lnTo>
                    <a:pt x="1587302" y="685799"/>
                  </a:lnTo>
                  <a:lnTo>
                    <a:pt x="1582822" y="673099"/>
                  </a:lnTo>
                  <a:lnTo>
                    <a:pt x="1601053" y="673099"/>
                  </a:lnTo>
                  <a:lnTo>
                    <a:pt x="1597506" y="685799"/>
                  </a:lnTo>
                  <a:close/>
                </a:path>
                <a:path w="3477260" h="2324100">
                  <a:moveTo>
                    <a:pt x="1664035" y="685799"/>
                  </a:moveTo>
                  <a:lnTo>
                    <a:pt x="1660720" y="685799"/>
                  </a:lnTo>
                  <a:lnTo>
                    <a:pt x="1656395" y="673099"/>
                  </a:lnTo>
                  <a:lnTo>
                    <a:pt x="1672710" y="673099"/>
                  </a:lnTo>
                  <a:lnTo>
                    <a:pt x="1664035" y="685799"/>
                  </a:lnTo>
                  <a:close/>
                </a:path>
                <a:path w="3477260" h="2324100">
                  <a:moveTo>
                    <a:pt x="1695526" y="685799"/>
                  </a:moveTo>
                  <a:lnTo>
                    <a:pt x="1688896" y="673099"/>
                  </a:lnTo>
                  <a:lnTo>
                    <a:pt x="1702156" y="673099"/>
                  </a:lnTo>
                  <a:lnTo>
                    <a:pt x="1695526" y="685799"/>
                  </a:lnTo>
                  <a:close/>
                </a:path>
                <a:path w="3477260" h="2324100">
                  <a:moveTo>
                    <a:pt x="1738619" y="698499"/>
                  </a:moveTo>
                  <a:lnTo>
                    <a:pt x="1722459" y="698499"/>
                  </a:lnTo>
                  <a:lnTo>
                    <a:pt x="1719973" y="685799"/>
                  </a:lnTo>
                  <a:lnTo>
                    <a:pt x="1719351" y="685799"/>
                  </a:lnTo>
                  <a:lnTo>
                    <a:pt x="1718730" y="673099"/>
                  </a:lnTo>
                  <a:lnTo>
                    <a:pt x="1734216" y="673099"/>
                  </a:lnTo>
                  <a:lnTo>
                    <a:pt x="1735304" y="685799"/>
                  </a:lnTo>
                  <a:lnTo>
                    <a:pt x="1738619" y="698499"/>
                  </a:lnTo>
                  <a:close/>
                </a:path>
                <a:path w="3477260" h="2324100">
                  <a:moveTo>
                    <a:pt x="1749624" y="685799"/>
                  </a:moveTo>
                  <a:lnTo>
                    <a:pt x="1743590" y="685799"/>
                  </a:lnTo>
                  <a:lnTo>
                    <a:pt x="1738618" y="673099"/>
                  </a:lnTo>
                  <a:lnTo>
                    <a:pt x="1752084" y="673099"/>
                  </a:lnTo>
                  <a:lnTo>
                    <a:pt x="1749624" y="685799"/>
                  </a:lnTo>
                  <a:close/>
                </a:path>
                <a:path w="3477260" h="2324100">
                  <a:moveTo>
                    <a:pt x="1801600" y="685799"/>
                  </a:moveTo>
                  <a:lnTo>
                    <a:pt x="1781711" y="685799"/>
                  </a:lnTo>
                  <a:lnTo>
                    <a:pt x="1781711" y="673099"/>
                  </a:lnTo>
                  <a:lnTo>
                    <a:pt x="1798285" y="673099"/>
                  </a:lnTo>
                  <a:lnTo>
                    <a:pt x="1801600" y="685799"/>
                  </a:lnTo>
                  <a:close/>
                </a:path>
                <a:path w="3477260" h="2324100">
                  <a:moveTo>
                    <a:pt x="1844692" y="685799"/>
                  </a:moveTo>
                  <a:lnTo>
                    <a:pt x="1845521" y="679450"/>
                  </a:lnTo>
                  <a:lnTo>
                    <a:pt x="1848007" y="673099"/>
                  </a:lnTo>
                  <a:lnTo>
                    <a:pt x="1844692" y="685799"/>
                  </a:lnTo>
                  <a:close/>
                </a:path>
                <a:path w="3477260" h="2324100">
                  <a:moveTo>
                    <a:pt x="1869553" y="685799"/>
                  </a:moveTo>
                  <a:lnTo>
                    <a:pt x="1859609" y="685799"/>
                  </a:lnTo>
                  <a:lnTo>
                    <a:pt x="1851322" y="673099"/>
                  </a:lnTo>
                  <a:lnTo>
                    <a:pt x="1869968" y="673099"/>
                  </a:lnTo>
                  <a:lnTo>
                    <a:pt x="1869553" y="685799"/>
                  </a:lnTo>
                  <a:close/>
                </a:path>
                <a:path w="3477260" h="2324100">
                  <a:moveTo>
                    <a:pt x="1915961" y="685799"/>
                  </a:moveTo>
                  <a:lnTo>
                    <a:pt x="1886878" y="685799"/>
                  </a:lnTo>
                  <a:lnTo>
                    <a:pt x="1886127" y="673099"/>
                  </a:lnTo>
                  <a:lnTo>
                    <a:pt x="1910600" y="673099"/>
                  </a:lnTo>
                  <a:lnTo>
                    <a:pt x="1915961" y="685799"/>
                  </a:lnTo>
                  <a:close/>
                </a:path>
                <a:path w="3477260" h="2324100">
                  <a:moveTo>
                    <a:pt x="1934192" y="685799"/>
                  </a:moveTo>
                  <a:lnTo>
                    <a:pt x="1915961" y="685799"/>
                  </a:lnTo>
                  <a:lnTo>
                    <a:pt x="1919275" y="673099"/>
                  </a:lnTo>
                  <a:lnTo>
                    <a:pt x="1927562" y="673099"/>
                  </a:lnTo>
                  <a:lnTo>
                    <a:pt x="1934192" y="685799"/>
                  </a:lnTo>
                  <a:close/>
                </a:path>
                <a:path w="3477260" h="2324100">
                  <a:moveTo>
                    <a:pt x="1964025" y="711199"/>
                  </a:moveTo>
                  <a:lnTo>
                    <a:pt x="1947451" y="711199"/>
                  </a:lnTo>
                  <a:lnTo>
                    <a:pt x="1944965" y="698499"/>
                  </a:lnTo>
                  <a:lnTo>
                    <a:pt x="1947451" y="698499"/>
                  </a:lnTo>
                  <a:lnTo>
                    <a:pt x="1947451" y="685799"/>
                  </a:lnTo>
                  <a:lnTo>
                    <a:pt x="1954081" y="673099"/>
                  </a:lnTo>
                  <a:lnTo>
                    <a:pt x="1957395" y="673099"/>
                  </a:lnTo>
                  <a:lnTo>
                    <a:pt x="1962368" y="685799"/>
                  </a:lnTo>
                  <a:lnTo>
                    <a:pt x="1964232" y="685799"/>
                  </a:lnTo>
                  <a:lnTo>
                    <a:pt x="1964112" y="694266"/>
                  </a:lnTo>
                  <a:lnTo>
                    <a:pt x="1964025" y="711199"/>
                  </a:lnTo>
                  <a:close/>
                </a:path>
                <a:path w="3477260" h="2324100">
                  <a:moveTo>
                    <a:pt x="1983914" y="685799"/>
                  </a:moveTo>
                  <a:lnTo>
                    <a:pt x="1962368" y="685799"/>
                  </a:lnTo>
                  <a:lnTo>
                    <a:pt x="1965682" y="673099"/>
                  </a:lnTo>
                  <a:lnTo>
                    <a:pt x="1982257" y="673099"/>
                  </a:lnTo>
                  <a:lnTo>
                    <a:pt x="1983914" y="685799"/>
                  </a:lnTo>
                  <a:close/>
                </a:path>
                <a:path w="3477260" h="2324100">
                  <a:moveTo>
                    <a:pt x="2005227" y="685799"/>
                  </a:moveTo>
                  <a:lnTo>
                    <a:pt x="1988886" y="685799"/>
                  </a:lnTo>
                  <a:lnTo>
                    <a:pt x="1988886" y="673099"/>
                  </a:lnTo>
                  <a:lnTo>
                    <a:pt x="2000488" y="673099"/>
                  </a:lnTo>
                  <a:lnTo>
                    <a:pt x="2005227" y="685799"/>
                  </a:lnTo>
                  <a:close/>
                </a:path>
                <a:path w="3477260" h="2324100">
                  <a:moveTo>
                    <a:pt x="2068261" y="698499"/>
                  </a:moveTo>
                  <a:lnTo>
                    <a:pt x="2041716" y="698499"/>
                  </a:lnTo>
                  <a:lnTo>
                    <a:pt x="2041807" y="679450"/>
                  </a:lnTo>
                  <a:lnTo>
                    <a:pt x="2041690" y="673099"/>
                  </a:lnTo>
                  <a:lnTo>
                    <a:pt x="2056840" y="673099"/>
                  </a:lnTo>
                  <a:lnTo>
                    <a:pt x="2062719" y="685799"/>
                  </a:lnTo>
                  <a:lnTo>
                    <a:pt x="2067820" y="685799"/>
                  </a:lnTo>
                  <a:lnTo>
                    <a:pt x="2068261" y="698499"/>
                  </a:lnTo>
                  <a:close/>
                </a:path>
                <a:path w="3477260" h="2324100">
                  <a:moveTo>
                    <a:pt x="2137500" y="697088"/>
                  </a:moveTo>
                  <a:lnTo>
                    <a:pt x="2133081" y="685799"/>
                  </a:lnTo>
                  <a:lnTo>
                    <a:pt x="2117232" y="685799"/>
                  </a:lnTo>
                  <a:lnTo>
                    <a:pt x="2114849" y="673099"/>
                  </a:lnTo>
                  <a:lnTo>
                    <a:pt x="2146340" y="673099"/>
                  </a:lnTo>
                  <a:lnTo>
                    <a:pt x="2146236" y="685932"/>
                  </a:lnTo>
                  <a:lnTo>
                    <a:pt x="2137500" y="697088"/>
                  </a:lnTo>
                  <a:close/>
                </a:path>
                <a:path w="3477260" h="2324100">
                  <a:moveTo>
                    <a:pt x="2173687" y="685799"/>
                  </a:moveTo>
                  <a:lnTo>
                    <a:pt x="2156284" y="685799"/>
                  </a:lnTo>
                  <a:lnTo>
                    <a:pt x="2156284" y="673099"/>
                  </a:lnTo>
                  <a:lnTo>
                    <a:pt x="2170890" y="673099"/>
                  </a:lnTo>
                  <a:lnTo>
                    <a:pt x="2173687" y="685799"/>
                  </a:lnTo>
                  <a:close/>
                </a:path>
                <a:path w="3477260" h="2324100">
                  <a:moveTo>
                    <a:pt x="2189433" y="685799"/>
                  </a:moveTo>
                  <a:lnTo>
                    <a:pt x="2183709" y="673099"/>
                  </a:lnTo>
                  <a:lnTo>
                    <a:pt x="2197461" y="673099"/>
                  </a:lnTo>
                  <a:lnTo>
                    <a:pt x="2189433" y="685799"/>
                  </a:lnTo>
                  <a:close/>
                </a:path>
                <a:path w="3477260" h="2324100">
                  <a:moveTo>
                    <a:pt x="2214293" y="685799"/>
                  </a:moveTo>
                  <a:lnTo>
                    <a:pt x="2209321" y="673099"/>
                  </a:lnTo>
                  <a:lnTo>
                    <a:pt x="2223875" y="673099"/>
                  </a:lnTo>
                  <a:lnTo>
                    <a:pt x="2214293" y="685799"/>
                  </a:lnTo>
                  <a:close/>
                </a:path>
                <a:path w="3477260" h="2324100">
                  <a:moveTo>
                    <a:pt x="2272303" y="685799"/>
                  </a:moveTo>
                  <a:lnTo>
                    <a:pt x="2256713" y="685799"/>
                  </a:lnTo>
                  <a:lnTo>
                    <a:pt x="2255729" y="673099"/>
                  </a:lnTo>
                  <a:lnTo>
                    <a:pt x="2272303" y="673099"/>
                  </a:lnTo>
                  <a:lnTo>
                    <a:pt x="2272303" y="685799"/>
                  </a:lnTo>
                  <a:close/>
                </a:path>
                <a:path w="3477260" h="2324100">
                  <a:moveTo>
                    <a:pt x="2318710" y="685799"/>
                  </a:moveTo>
                  <a:lnTo>
                    <a:pt x="2307108" y="685799"/>
                  </a:lnTo>
                  <a:lnTo>
                    <a:pt x="2313738" y="673099"/>
                  </a:lnTo>
                  <a:lnTo>
                    <a:pt x="2318710" y="685799"/>
                  </a:lnTo>
                  <a:close/>
                </a:path>
                <a:path w="3477260" h="2324100">
                  <a:moveTo>
                    <a:pt x="2438820" y="685799"/>
                  </a:moveTo>
                  <a:lnTo>
                    <a:pt x="2433900" y="685799"/>
                  </a:lnTo>
                  <a:lnTo>
                    <a:pt x="2430223" y="673099"/>
                  </a:lnTo>
                  <a:lnTo>
                    <a:pt x="2444673" y="673099"/>
                  </a:lnTo>
                  <a:lnTo>
                    <a:pt x="2438820" y="685799"/>
                  </a:lnTo>
                  <a:close/>
                </a:path>
                <a:path w="3477260" h="2324100">
                  <a:moveTo>
                    <a:pt x="2496053" y="685799"/>
                  </a:moveTo>
                  <a:lnTo>
                    <a:pt x="2470363" y="685799"/>
                  </a:lnTo>
                  <a:lnTo>
                    <a:pt x="2479375" y="673099"/>
                  </a:lnTo>
                  <a:lnTo>
                    <a:pt x="2492738" y="673099"/>
                  </a:lnTo>
                  <a:lnTo>
                    <a:pt x="2496053" y="685799"/>
                  </a:lnTo>
                  <a:close/>
                </a:path>
                <a:path w="3477260" h="2324100">
                  <a:moveTo>
                    <a:pt x="2509778" y="685799"/>
                  </a:moveTo>
                  <a:lnTo>
                    <a:pt x="2499108" y="685799"/>
                  </a:lnTo>
                  <a:lnTo>
                    <a:pt x="2494395" y="673099"/>
                  </a:lnTo>
                  <a:lnTo>
                    <a:pt x="2512627" y="673099"/>
                  </a:lnTo>
                  <a:lnTo>
                    <a:pt x="2509778" y="685799"/>
                  </a:lnTo>
                  <a:close/>
                </a:path>
                <a:path w="3477260" h="2324100">
                  <a:moveTo>
                    <a:pt x="2549090" y="698499"/>
                  </a:moveTo>
                  <a:lnTo>
                    <a:pt x="2547432" y="685799"/>
                  </a:lnTo>
                  <a:lnTo>
                    <a:pt x="2531816" y="685799"/>
                  </a:lnTo>
                  <a:lnTo>
                    <a:pt x="2532516" y="673099"/>
                  </a:lnTo>
                  <a:lnTo>
                    <a:pt x="2545775" y="673099"/>
                  </a:lnTo>
                  <a:lnTo>
                    <a:pt x="2549090" y="685799"/>
                  </a:lnTo>
                  <a:lnTo>
                    <a:pt x="2549090" y="698499"/>
                  </a:lnTo>
                  <a:close/>
                </a:path>
                <a:path w="3477260" h="2324100">
                  <a:moveTo>
                    <a:pt x="2567321" y="698499"/>
                  </a:moveTo>
                  <a:lnTo>
                    <a:pt x="2552404" y="698499"/>
                  </a:lnTo>
                  <a:lnTo>
                    <a:pt x="2549090" y="685799"/>
                  </a:lnTo>
                  <a:lnTo>
                    <a:pt x="2555719" y="673099"/>
                  </a:lnTo>
                  <a:lnTo>
                    <a:pt x="2560691" y="673099"/>
                  </a:lnTo>
                  <a:lnTo>
                    <a:pt x="2564006" y="685799"/>
                  </a:lnTo>
                  <a:lnTo>
                    <a:pt x="2570636" y="685799"/>
                  </a:lnTo>
                  <a:lnTo>
                    <a:pt x="2567321" y="698499"/>
                  </a:lnTo>
                  <a:close/>
                </a:path>
                <a:path w="3477260" h="2324100">
                  <a:moveTo>
                    <a:pt x="2600469" y="685799"/>
                  </a:moveTo>
                  <a:lnTo>
                    <a:pt x="2583688" y="685799"/>
                  </a:lnTo>
                  <a:lnTo>
                    <a:pt x="2588375" y="673099"/>
                  </a:lnTo>
                  <a:lnTo>
                    <a:pt x="2598708" y="673099"/>
                  </a:lnTo>
                  <a:lnTo>
                    <a:pt x="2600469" y="685799"/>
                  </a:lnTo>
                  <a:close/>
                </a:path>
                <a:path w="3477260" h="2324100">
                  <a:moveTo>
                    <a:pt x="2629059" y="698499"/>
                  </a:moveTo>
                  <a:lnTo>
                    <a:pt x="2618700" y="698499"/>
                  </a:lnTo>
                  <a:lnTo>
                    <a:pt x="2615489" y="685799"/>
                  </a:lnTo>
                  <a:lnTo>
                    <a:pt x="2614143" y="685799"/>
                  </a:lnTo>
                  <a:lnTo>
                    <a:pt x="2615904" y="673099"/>
                  </a:lnTo>
                  <a:lnTo>
                    <a:pt x="2626988" y="673099"/>
                  </a:lnTo>
                  <a:lnTo>
                    <a:pt x="2630820" y="685799"/>
                  </a:lnTo>
                  <a:lnTo>
                    <a:pt x="2629059" y="698499"/>
                  </a:lnTo>
                  <a:close/>
                </a:path>
                <a:path w="3477260" h="2324100">
                  <a:moveTo>
                    <a:pt x="2648534" y="685799"/>
                  </a:moveTo>
                  <a:lnTo>
                    <a:pt x="2642474" y="673099"/>
                  </a:lnTo>
                  <a:lnTo>
                    <a:pt x="2656691" y="673099"/>
                  </a:lnTo>
                  <a:lnTo>
                    <a:pt x="2648534" y="685799"/>
                  </a:lnTo>
                  <a:close/>
                </a:path>
                <a:path w="3477260" h="2324100">
                  <a:moveTo>
                    <a:pt x="2711515" y="698499"/>
                  </a:moveTo>
                  <a:lnTo>
                    <a:pt x="2703617" y="685799"/>
                  </a:lnTo>
                  <a:lnTo>
                    <a:pt x="2703358" y="685799"/>
                  </a:lnTo>
                  <a:lnTo>
                    <a:pt x="2713173" y="673099"/>
                  </a:lnTo>
                  <a:lnTo>
                    <a:pt x="2719802" y="685799"/>
                  </a:lnTo>
                  <a:lnTo>
                    <a:pt x="2711515" y="698499"/>
                  </a:lnTo>
                  <a:close/>
                </a:path>
                <a:path w="3477260" h="2324100">
                  <a:moveTo>
                    <a:pt x="2873941" y="685799"/>
                  </a:moveTo>
                  <a:lnTo>
                    <a:pt x="2855709" y="685799"/>
                  </a:lnTo>
                  <a:lnTo>
                    <a:pt x="2860656" y="673099"/>
                  </a:lnTo>
                  <a:lnTo>
                    <a:pt x="2869927" y="673099"/>
                  </a:lnTo>
                  <a:lnTo>
                    <a:pt x="2873941" y="685799"/>
                  </a:lnTo>
                  <a:close/>
                </a:path>
                <a:path w="3477260" h="2324100">
                  <a:moveTo>
                    <a:pt x="2951839" y="685799"/>
                  </a:moveTo>
                  <a:lnTo>
                    <a:pt x="2943552" y="673099"/>
                  </a:lnTo>
                  <a:lnTo>
                    <a:pt x="2955154" y="673099"/>
                  </a:lnTo>
                  <a:lnTo>
                    <a:pt x="2951839" y="685799"/>
                  </a:lnTo>
                  <a:close/>
                </a:path>
                <a:path w="3477260" h="2324100">
                  <a:moveTo>
                    <a:pt x="2985401" y="685799"/>
                  </a:moveTo>
                  <a:lnTo>
                    <a:pt x="2971728" y="685799"/>
                  </a:lnTo>
                  <a:lnTo>
                    <a:pt x="2979186" y="673099"/>
                  </a:lnTo>
                  <a:lnTo>
                    <a:pt x="2985401" y="685799"/>
                  </a:lnTo>
                  <a:close/>
                </a:path>
                <a:path w="3477260" h="2324100">
                  <a:moveTo>
                    <a:pt x="3062885" y="698499"/>
                  </a:moveTo>
                  <a:lnTo>
                    <a:pt x="3052941" y="698499"/>
                  </a:lnTo>
                  <a:lnTo>
                    <a:pt x="3049626" y="685799"/>
                  </a:lnTo>
                  <a:lnTo>
                    <a:pt x="3055686" y="673099"/>
                  </a:lnTo>
                  <a:lnTo>
                    <a:pt x="3060814" y="673099"/>
                  </a:lnTo>
                  <a:lnTo>
                    <a:pt x="3064077" y="685799"/>
                  </a:lnTo>
                  <a:lnTo>
                    <a:pt x="3064543" y="685799"/>
                  </a:lnTo>
                  <a:lnTo>
                    <a:pt x="3062885" y="698499"/>
                  </a:lnTo>
                  <a:close/>
                </a:path>
                <a:path w="3477260" h="2324100">
                  <a:moveTo>
                    <a:pt x="3091062" y="685799"/>
                  </a:moveTo>
                  <a:lnTo>
                    <a:pt x="3072830" y="685799"/>
                  </a:lnTo>
                  <a:lnTo>
                    <a:pt x="3072830" y="673099"/>
                  </a:lnTo>
                  <a:lnTo>
                    <a:pt x="3089404" y="673099"/>
                  </a:lnTo>
                  <a:lnTo>
                    <a:pt x="3091062" y="685799"/>
                  </a:lnTo>
                  <a:close/>
                </a:path>
                <a:path w="3477260" h="2324100">
                  <a:moveTo>
                    <a:pt x="3167768" y="698499"/>
                  </a:moveTo>
                  <a:lnTo>
                    <a:pt x="3160672" y="698499"/>
                  </a:lnTo>
                  <a:lnTo>
                    <a:pt x="3154043" y="685799"/>
                  </a:lnTo>
                  <a:lnTo>
                    <a:pt x="3160672" y="673099"/>
                  </a:lnTo>
                  <a:lnTo>
                    <a:pt x="3167302" y="673099"/>
                  </a:lnTo>
                  <a:lnTo>
                    <a:pt x="3171394" y="685799"/>
                  </a:lnTo>
                  <a:lnTo>
                    <a:pt x="3167768" y="698499"/>
                  </a:lnTo>
                  <a:close/>
                </a:path>
                <a:path w="3477260" h="2324100">
                  <a:moveTo>
                    <a:pt x="3295699" y="698499"/>
                  </a:moveTo>
                  <a:lnTo>
                    <a:pt x="3287464" y="685799"/>
                  </a:lnTo>
                  <a:lnTo>
                    <a:pt x="3286687" y="685799"/>
                  </a:lnTo>
                  <a:lnTo>
                    <a:pt x="3299894" y="673099"/>
                  </a:lnTo>
                  <a:lnTo>
                    <a:pt x="3304866" y="685799"/>
                  </a:lnTo>
                  <a:lnTo>
                    <a:pt x="3295699" y="698499"/>
                  </a:lnTo>
                  <a:close/>
                </a:path>
                <a:path w="3477260" h="2324100">
                  <a:moveTo>
                    <a:pt x="1045822" y="685799"/>
                  </a:moveTo>
                  <a:lnTo>
                    <a:pt x="1044165" y="685799"/>
                  </a:lnTo>
                  <a:lnTo>
                    <a:pt x="1044579" y="682625"/>
                  </a:lnTo>
                  <a:lnTo>
                    <a:pt x="1045822" y="685799"/>
                  </a:lnTo>
                  <a:close/>
                </a:path>
                <a:path w="3477260" h="2324100">
                  <a:moveTo>
                    <a:pt x="1448572" y="685799"/>
                  </a:moveTo>
                  <a:lnTo>
                    <a:pt x="1446915" y="685799"/>
                  </a:lnTo>
                  <a:lnTo>
                    <a:pt x="1447862" y="683985"/>
                  </a:lnTo>
                  <a:lnTo>
                    <a:pt x="1448572" y="685799"/>
                  </a:lnTo>
                  <a:close/>
                </a:path>
                <a:path w="3477260" h="2324100">
                  <a:moveTo>
                    <a:pt x="876767" y="698499"/>
                  </a:moveTo>
                  <a:lnTo>
                    <a:pt x="858536" y="698499"/>
                  </a:lnTo>
                  <a:lnTo>
                    <a:pt x="861850" y="685799"/>
                  </a:lnTo>
                  <a:lnTo>
                    <a:pt x="875679" y="685799"/>
                  </a:lnTo>
                  <a:lnTo>
                    <a:pt x="876767" y="698499"/>
                  </a:lnTo>
                  <a:close/>
                </a:path>
                <a:path w="3477260" h="2324100">
                  <a:moveTo>
                    <a:pt x="891684" y="698499"/>
                  </a:moveTo>
                  <a:lnTo>
                    <a:pt x="883396" y="698499"/>
                  </a:lnTo>
                  <a:lnTo>
                    <a:pt x="878321" y="685799"/>
                  </a:lnTo>
                  <a:lnTo>
                    <a:pt x="898313" y="685799"/>
                  </a:lnTo>
                  <a:lnTo>
                    <a:pt x="891684" y="698499"/>
                  </a:lnTo>
                  <a:close/>
                </a:path>
                <a:path w="3477260" h="2324100">
                  <a:moveTo>
                    <a:pt x="936434" y="711199"/>
                  </a:moveTo>
                  <a:lnTo>
                    <a:pt x="893341" y="711199"/>
                  </a:lnTo>
                  <a:lnTo>
                    <a:pt x="897329" y="698499"/>
                  </a:lnTo>
                  <a:lnTo>
                    <a:pt x="910848" y="698499"/>
                  </a:lnTo>
                  <a:lnTo>
                    <a:pt x="909915" y="685799"/>
                  </a:lnTo>
                  <a:lnTo>
                    <a:pt x="910951" y="685799"/>
                  </a:lnTo>
                  <a:lnTo>
                    <a:pt x="916933" y="698499"/>
                  </a:lnTo>
                  <a:lnTo>
                    <a:pt x="936434" y="711199"/>
                  </a:lnTo>
                  <a:close/>
                </a:path>
                <a:path w="3477260" h="2324100">
                  <a:moveTo>
                    <a:pt x="975823" y="698499"/>
                  </a:moveTo>
                  <a:lnTo>
                    <a:pt x="970488" y="698499"/>
                  </a:lnTo>
                  <a:lnTo>
                    <a:pt x="966267" y="685799"/>
                  </a:lnTo>
                  <a:lnTo>
                    <a:pt x="986985" y="685799"/>
                  </a:lnTo>
                  <a:lnTo>
                    <a:pt x="986971" y="685932"/>
                  </a:lnTo>
                  <a:lnTo>
                    <a:pt x="975823" y="698499"/>
                  </a:lnTo>
                  <a:close/>
                </a:path>
                <a:path w="3477260" h="2324100">
                  <a:moveTo>
                    <a:pt x="1075656" y="698499"/>
                  </a:moveTo>
                  <a:lnTo>
                    <a:pt x="985638" y="698499"/>
                  </a:lnTo>
                  <a:lnTo>
                    <a:pt x="986971" y="685932"/>
                  </a:lnTo>
                  <a:lnTo>
                    <a:pt x="987088" y="685799"/>
                  </a:lnTo>
                  <a:lnTo>
                    <a:pt x="1062397" y="685799"/>
                  </a:lnTo>
                  <a:lnTo>
                    <a:pt x="1075656" y="698499"/>
                  </a:lnTo>
                  <a:close/>
                </a:path>
                <a:path w="3477260" h="2324100">
                  <a:moveTo>
                    <a:pt x="1090572" y="698499"/>
                  </a:moveTo>
                  <a:lnTo>
                    <a:pt x="1075656" y="698499"/>
                  </a:lnTo>
                  <a:lnTo>
                    <a:pt x="1077313" y="685799"/>
                  </a:lnTo>
                  <a:lnTo>
                    <a:pt x="1082286" y="685799"/>
                  </a:lnTo>
                  <a:lnTo>
                    <a:pt x="1090572" y="698499"/>
                  </a:lnTo>
                  <a:close/>
                </a:path>
                <a:path w="3477260" h="2324100">
                  <a:moveTo>
                    <a:pt x="1105489" y="698499"/>
                  </a:moveTo>
                  <a:lnTo>
                    <a:pt x="1097202" y="698499"/>
                  </a:lnTo>
                  <a:lnTo>
                    <a:pt x="1097202" y="685799"/>
                  </a:lnTo>
                  <a:lnTo>
                    <a:pt x="1105489" y="698499"/>
                  </a:lnTo>
                  <a:close/>
                </a:path>
                <a:path w="3477260" h="2324100">
                  <a:moveTo>
                    <a:pt x="1135607" y="698499"/>
                  </a:moveTo>
                  <a:lnTo>
                    <a:pt x="1110928" y="698499"/>
                  </a:lnTo>
                  <a:lnTo>
                    <a:pt x="1113776" y="685799"/>
                  </a:lnTo>
                  <a:lnTo>
                    <a:pt x="1128693" y="685799"/>
                  </a:lnTo>
                  <a:lnTo>
                    <a:pt x="1135607" y="698499"/>
                  </a:lnTo>
                  <a:close/>
                </a:path>
                <a:path w="3477260" h="2324100">
                  <a:moveTo>
                    <a:pt x="1219022" y="711199"/>
                  </a:moveTo>
                  <a:lnTo>
                    <a:pt x="1203276" y="711199"/>
                  </a:lnTo>
                  <a:lnTo>
                    <a:pt x="1203276" y="698499"/>
                  </a:lnTo>
                  <a:lnTo>
                    <a:pt x="1203829" y="694266"/>
                  </a:lnTo>
                  <a:lnTo>
                    <a:pt x="1208248" y="685799"/>
                  </a:lnTo>
                  <a:lnTo>
                    <a:pt x="1206591" y="698499"/>
                  </a:lnTo>
                  <a:lnTo>
                    <a:pt x="1220575" y="698499"/>
                  </a:lnTo>
                  <a:lnTo>
                    <a:pt x="1219022" y="711199"/>
                  </a:lnTo>
                  <a:close/>
                </a:path>
                <a:path w="3477260" h="2324100">
                  <a:moveTo>
                    <a:pt x="1209432" y="687614"/>
                  </a:moveTo>
                  <a:lnTo>
                    <a:pt x="1208248" y="685799"/>
                  </a:lnTo>
                  <a:lnTo>
                    <a:pt x="1209906" y="685799"/>
                  </a:lnTo>
                  <a:lnTo>
                    <a:pt x="1209432" y="687614"/>
                  </a:lnTo>
                  <a:close/>
                </a:path>
                <a:path w="3477260" h="2324100">
                  <a:moveTo>
                    <a:pt x="1312665" y="698499"/>
                  </a:moveTo>
                  <a:lnTo>
                    <a:pt x="1292776" y="698499"/>
                  </a:lnTo>
                  <a:lnTo>
                    <a:pt x="1304378" y="685799"/>
                  </a:lnTo>
                  <a:lnTo>
                    <a:pt x="1312665" y="698499"/>
                  </a:lnTo>
                  <a:close/>
                </a:path>
                <a:path w="3477260" h="2324100">
                  <a:moveTo>
                    <a:pt x="1347471" y="698499"/>
                  </a:moveTo>
                  <a:lnTo>
                    <a:pt x="1315798" y="698499"/>
                  </a:lnTo>
                  <a:lnTo>
                    <a:pt x="1313700" y="685799"/>
                  </a:lnTo>
                  <a:lnTo>
                    <a:pt x="1349413" y="685799"/>
                  </a:lnTo>
                  <a:lnTo>
                    <a:pt x="1347471" y="698499"/>
                  </a:lnTo>
                  <a:close/>
                </a:path>
                <a:path w="3477260" h="2324100">
                  <a:moveTo>
                    <a:pt x="1421510" y="698499"/>
                  </a:moveTo>
                  <a:lnTo>
                    <a:pt x="1409027" y="698499"/>
                  </a:lnTo>
                  <a:lnTo>
                    <a:pt x="1402164" y="685799"/>
                  </a:lnTo>
                  <a:lnTo>
                    <a:pt x="1423711" y="685799"/>
                  </a:lnTo>
                  <a:lnTo>
                    <a:pt x="1421510" y="698499"/>
                  </a:lnTo>
                  <a:close/>
                </a:path>
                <a:path w="3477260" h="2324100">
                  <a:moveTo>
                    <a:pt x="1460889" y="697130"/>
                  </a:moveTo>
                  <a:lnTo>
                    <a:pt x="1454166" y="685799"/>
                  </a:lnTo>
                  <a:lnTo>
                    <a:pt x="1466804" y="685799"/>
                  </a:lnTo>
                  <a:lnTo>
                    <a:pt x="1460889" y="697130"/>
                  </a:lnTo>
                  <a:close/>
                </a:path>
                <a:path w="3477260" h="2324100">
                  <a:moveTo>
                    <a:pt x="1463489" y="698499"/>
                  </a:moveTo>
                  <a:lnTo>
                    <a:pt x="1466804" y="685799"/>
                  </a:lnTo>
                  <a:lnTo>
                    <a:pt x="1468461" y="685799"/>
                  </a:lnTo>
                  <a:lnTo>
                    <a:pt x="1463489" y="698499"/>
                  </a:lnTo>
                  <a:close/>
                </a:path>
                <a:path w="3477260" h="2324100">
                  <a:moveTo>
                    <a:pt x="1508239" y="698499"/>
                  </a:moveTo>
                  <a:lnTo>
                    <a:pt x="1479881" y="698499"/>
                  </a:lnTo>
                  <a:lnTo>
                    <a:pt x="1494979" y="685799"/>
                  </a:lnTo>
                  <a:lnTo>
                    <a:pt x="1504924" y="685799"/>
                  </a:lnTo>
                  <a:lnTo>
                    <a:pt x="1506996" y="688974"/>
                  </a:lnTo>
                  <a:lnTo>
                    <a:pt x="1508239" y="698499"/>
                  </a:lnTo>
                  <a:close/>
                </a:path>
                <a:path w="3477260" h="2324100">
                  <a:moveTo>
                    <a:pt x="1519841" y="698499"/>
                  </a:moveTo>
                  <a:lnTo>
                    <a:pt x="1513211" y="698499"/>
                  </a:lnTo>
                  <a:lnTo>
                    <a:pt x="1506996" y="688974"/>
                  </a:lnTo>
                  <a:lnTo>
                    <a:pt x="1506582" y="685799"/>
                  </a:lnTo>
                  <a:lnTo>
                    <a:pt x="1521498" y="685799"/>
                  </a:lnTo>
                  <a:lnTo>
                    <a:pt x="1519841" y="698499"/>
                  </a:lnTo>
                  <a:close/>
                </a:path>
                <a:path w="3477260" h="2324100">
                  <a:moveTo>
                    <a:pt x="1531235" y="698499"/>
                  </a:moveTo>
                  <a:lnTo>
                    <a:pt x="1529708" y="685799"/>
                  </a:lnTo>
                  <a:lnTo>
                    <a:pt x="1533696" y="685799"/>
                  </a:lnTo>
                  <a:lnTo>
                    <a:pt x="1531235" y="698499"/>
                  </a:lnTo>
                  <a:close/>
                </a:path>
                <a:path w="3477260" h="2324100">
                  <a:moveTo>
                    <a:pt x="1561017" y="698499"/>
                  </a:moveTo>
                  <a:lnTo>
                    <a:pt x="1539730" y="698499"/>
                  </a:lnTo>
                  <a:lnTo>
                    <a:pt x="1539730" y="685799"/>
                  </a:lnTo>
                  <a:lnTo>
                    <a:pt x="1565005" y="685799"/>
                  </a:lnTo>
                  <a:lnTo>
                    <a:pt x="1561017" y="698499"/>
                  </a:lnTo>
                  <a:close/>
                </a:path>
                <a:path w="3477260" h="2324100">
                  <a:moveTo>
                    <a:pt x="1601053" y="698499"/>
                  </a:moveTo>
                  <a:lnTo>
                    <a:pt x="1592766" y="698499"/>
                  </a:lnTo>
                  <a:lnTo>
                    <a:pt x="1597739" y="685799"/>
                  </a:lnTo>
                  <a:lnTo>
                    <a:pt x="1601053" y="698499"/>
                  </a:lnTo>
                  <a:close/>
                </a:path>
                <a:path w="3477260" h="2324100">
                  <a:moveTo>
                    <a:pt x="1628245" y="698499"/>
                  </a:moveTo>
                  <a:lnTo>
                    <a:pt x="1606026" y="698499"/>
                  </a:lnTo>
                  <a:lnTo>
                    <a:pt x="1607683" y="685799"/>
                  </a:lnTo>
                  <a:lnTo>
                    <a:pt x="1635859" y="685799"/>
                  </a:lnTo>
                  <a:lnTo>
                    <a:pt x="1628245" y="698499"/>
                  </a:lnTo>
                  <a:close/>
                </a:path>
                <a:path w="3477260" h="2324100">
                  <a:moveTo>
                    <a:pt x="1664035" y="698499"/>
                  </a:moveTo>
                  <a:lnTo>
                    <a:pt x="1651164" y="698499"/>
                  </a:lnTo>
                  <a:lnTo>
                    <a:pt x="1649325" y="685799"/>
                  </a:lnTo>
                  <a:lnTo>
                    <a:pt x="1670664" y="685799"/>
                  </a:lnTo>
                  <a:lnTo>
                    <a:pt x="1664035" y="698499"/>
                  </a:lnTo>
                  <a:close/>
                </a:path>
                <a:path w="3477260" h="2324100">
                  <a:moveTo>
                    <a:pt x="1682266" y="711199"/>
                  </a:moveTo>
                  <a:lnTo>
                    <a:pt x="1673980" y="698499"/>
                  </a:lnTo>
                  <a:lnTo>
                    <a:pt x="1685581" y="685799"/>
                  </a:lnTo>
                  <a:lnTo>
                    <a:pt x="1695525" y="698499"/>
                  </a:lnTo>
                  <a:lnTo>
                    <a:pt x="1693868" y="698499"/>
                  </a:lnTo>
                  <a:lnTo>
                    <a:pt x="1682266" y="711199"/>
                  </a:lnTo>
                  <a:close/>
                </a:path>
                <a:path w="3477260" h="2324100">
                  <a:moveTo>
                    <a:pt x="1712566" y="711199"/>
                  </a:moveTo>
                  <a:lnTo>
                    <a:pt x="1701896" y="711199"/>
                  </a:lnTo>
                  <a:lnTo>
                    <a:pt x="1697184" y="698499"/>
                  </a:lnTo>
                  <a:lnTo>
                    <a:pt x="1703994" y="685799"/>
                  </a:lnTo>
                  <a:lnTo>
                    <a:pt x="1710649" y="685799"/>
                  </a:lnTo>
                  <a:lnTo>
                    <a:pt x="1715130" y="698499"/>
                  </a:lnTo>
                  <a:lnTo>
                    <a:pt x="1715414" y="698499"/>
                  </a:lnTo>
                  <a:lnTo>
                    <a:pt x="1712566" y="711199"/>
                  </a:lnTo>
                  <a:close/>
                </a:path>
                <a:path w="3477260" h="2324100">
                  <a:moveTo>
                    <a:pt x="1761822" y="698499"/>
                  </a:moveTo>
                  <a:lnTo>
                    <a:pt x="1740793" y="698499"/>
                  </a:lnTo>
                  <a:lnTo>
                    <a:pt x="1738618" y="685799"/>
                  </a:lnTo>
                  <a:lnTo>
                    <a:pt x="1752084" y="685799"/>
                  </a:lnTo>
                  <a:lnTo>
                    <a:pt x="1761822" y="698499"/>
                  </a:lnTo>
                  <a:close/>
                </a:path>
                <a:path w="3477260" h="2324100">
                  <a:moveTo>
                    <a:pt x="1794840" y="698499"/>
                  </a:moveTo>
                  <a:lnTo>
                    <a:pt x="1780260" y="698499"/>
                  </a:lnTo>
                  <a:lnTo>
                    <a:pt x="1783653" y="685799"/>
                  </a:lnTo>
                  <a:lnTo>
                    <a:pt x="1789998" y="685799"/>
                  </a:lnTo>
                  <a:lnTo>
                    <a:pt x="1794840" y="698499"/>
                  </a:lnTo>
                  <a:close/>
                </a:path>
                <a:path w="3477260" h="2324100">
                  <a:moveTo>
                    <a:pt x="1816982" y="698499"/>
                  </a:moveTo>
                  <a:lnTo>
                    <a:pt x="1806312" y="698499"/>
                  </a:lnTo>
                  <a:lnTo>
                    <a:pt x="1801599" y="685799"/>
                  </a:lnTo>
                  <a:lnTo>
                    <a:pt x="1819831" y="685799"/>
                  </a:lnTo>
                  <a:lnTo>
                    <a:pt x="1816982" y="698499"/>
                  </a:lnTo>
                  <a:close/>
                </a:path>
                <a:path w="3477260" h="2324100">
                  <a:moveTo>
                    <a:pt x="1846246" y="698499"/>
                  </a:moveTo>
                  <a:lnTo>
                    <a:pt x="1829775" y="698499"/>
                  </a:lnTo>
                  <a:lnTo>
                    <a:pt x="1838063" y="685799"/>
                  </a:lnTo>
                  <a:lnTo>
                    <a:pt x="1843035" y="685799"/>
                  </a:lnTo>
                  <a:lnTo>
                    <a:pt x="1846246" y="698499"/>
                  </a:lnTo>
                  <a:close/>
                </a:path>
                <a:path w="3477260" h="2324100">
                  <a:moveTo>
                    <a:pt x="1904359" y="698499"/>
                  </a:moveTo>
                  <a:lnTo>
                    <a:pt x="1893353" y="685799"/>
                  </a:lnTo>
                  <a:lnTo>
                    <a:pt x="1907673" y="685799"/>
                  </a:lnTo>
                  <a:lnTo>
                    <a:pt x="1904359" y="698499"/>
                  </a:lnTo>
                  <a:close/>
                </a:path>
                <a:path w="3477260" h="2324100">
                  <a:moveTo>
                    <a:pt x="1912646" y="692149"/>
                  </a:moveTo>
                  <a:lnTo>
                    <a:pt x="1907673" y="685799"/>
                  </a:lnTo>
                  <a:lnTo>
                    <a:pt x="1912646" y="685799"/>
                  </a:lnTo>
                  <a:lnTo>
                    <a:pt x="1912646" y="692149"/>
                  </a:lnTo>
                  <a:close/>
                </a:path>
                <a:path w="3477260" h="2324100">
                  <a:moveTo>
                    <a:pt x="1922590" y="698499"/>
                  </a:moveTo>
                  <a:lnTo>
                    <a:pt x="1915961" y="685799"/>
                  </a:lnTo>
                  <a:lnTo>
                    <a:pt x="1919275" y="685799"/>
                  </a:lnTo>
                  <a:lnTo>
                    <a:pt x="1922590" y="698499"/>
                  </a:lnTo>
                  <a:close/>
                </a:path>
                <a:path w="3477260" h="2324100">
                  <a:moveTo>
                    <a:pt x="1947451" y="698499"/>
                  </a:moveTo>
                  <a:lnTo>
                    <a:pt x="1929970" y="698499"/>
                  </a:lnTo>
                  <a:lnTo>
                    <a:pt x="1919275" y="685799"/>
                  </a:lnTo>
                  <a:lnTo>
                    <a:pt x="1944136" y="685799"/>
                  </a:lnTo>
                  <a:lnTo>
                    <a:pt x="1947451" y="698499"/>
                  </a:lnTo>
                  <a:close/>
                </a:path>
                <a:path w="3477260" h="2324100">
                  <a:moveTo>
                    <a:pt x="1980599" y="711199"/>
                  </a:moveTo>
                  <a:lnTo>
                    <a:pt x="1975627" y="698499"/>
                  </a:lnTo>
                  <a:lnTo>
                    <a:pt x="1975627" y="685799"/>
                  </a:lnTo>
                  <a:lnTo>
                    <a:pt x="1990544" y="685799"/>
                  </a:lnTo>
                  <a:lnTo>
                    <a:pt x="1992952" y="698499"/>
                  </a:lnTo>
                  <a:lnTo>
                    <a:pt x="1988446" y="698499"/>
                  </a:lnTo>
                  <a:lnTo>
                    <a:pt x="1980599" y="711199"/>
                  </a:lnTo>
                  <a:close/>
                </a:path>
                <a:path w="3477260" h="2324100">
                  <a:moveTo>
                    <a:pt x="2018720" y="711199"/>
                  </a:moveTo>
                  <a:lnTo>
                    <a:pt x="2012091" y="698499"/>
                  </a:lnTo>
                  <a:lnTo>
                    <a:pt x="2020791" y="685799"/>
                  </a:lnTo>
                  <a:lnTo>
                    <a:pt x="2027007" y="685799"/>
                  </a:lnTo>
                  <a:lnTo>
                    <a:pt x="2030736" y="698499"/>
                  </a:lnTo>
                  <a:lnTo>
                    <a:pt x="2031979" y="698499"/>
                  </a:lnTo>
                  <a:lnTo>
                    <a:pt x="2018720" y="711199"/>
                  </a:lnTo>
                  <a:close/>
                </a:path>
                <a:path w="3477260" h="2324100">
                  <a:moveTo>
                    <a:pt x="2093303" y="698499"/>
                  </a:moveTo>
                  <a:lnTo>
                    <a:pt x="2076729" y="698499"/>
                  </a:lnTo>
                  <a:lnTo>
                    <a:pt x="2080018" y="685799"/>
                  </a:lnTo>
                  <a:lnTo>
                    <a:pt x="2089082" y="685799"/>
                  </a:lnTo>
                  <a:lnTo>
                    <a:pt x="2093303" y="698499"/>
                  </a:lnTo>
                  <a:close/>
                </a:path>
                <a:path w="3477260" h="2324100">
                  <a:moveTo>
                    <a:pt x="2108220" y="698499"/>
                  </a:moveTo>
                  <a:lnTo>
                    <a:pt x="2093303" y="698499"/>
                  </a:lnTo>
                  <a:lnTo>
                    <a:pt x="2099933" y="685799"/>
                  </a:lnTo>
                  <a:lnTo>
                    <a:pt x="2108220" y="698499"/>
                  </a:lnTo>
                  <a:close/>
                </a:path>
                <a:path w="3477260" h="2324100">
                  <a:moveTo>
                    <a:pt x="2148494" y="687070"/>
                  </a:moveTo>
                  <a:lnTo>
                    <a:pt x="2147997" y="685799"/>
                  </a:lnTo>
                  <a:lnTo>
                    <a:pt x="2149655" y="685799"/>
                  </a:lnTo>
                  <a:lnTo>
                    <a:pt x="2148494" y="687070"/>
                  </a:lnTo>
                  <a:close/>
                </a:path>
                <a:path w="3477260" h="2324100">
                  <a:moveTo>
                    <a:pt x="2167679" y="711199"/>
                  </a:moveTo>
                  <a:lnTo>
                    <a:pt x="2160868" y="711199"/>
                  </a:lnTo>
                  <a:lnTo>
                    <a:pt x="2152970" y="698499"/>
                  </a:lnTo>
                  <a:lnTo>
                    <a:pt x="2161256" y="685799"/>
                  </a:lnTo>
                  <a:lnTo>
                    <a:pt x="2172755" y="685799"/>
                  </a:lnTo>
                  <a:lnTo>
                    <a:pt x="2166229" y="698499"/>
                  </a:lnTo>
                  <a:lnTo>
                    <a:pt x="2170450" y="698499"/>
                  </a:lnTo>
                  <a:lnTo>
                    <a:pt x="2167679" y="711199"/>
                  </a:lnTo>
                  <a:close/>
                </a:path>
                <a:path w="3477260" h="2324100">
                  <a:moveTo>
                    <a:pt x="2232836" y="698499"/>
                  </a:moveTo>
                  <a:lnTo>
                    <a:pt x="2217608" y="698499"/>
                  </a:lnTo>
                  <a:lnTo>
                    <a:pt x="2222322" y="685799"/>
                  </a:lnTo>
                  <a:lnTo>
                    <a:pt x="2229210" y="685799"/>
                  </a:lnTo>
                  <a:lnTo>
                    <a:pt x="2232836" y="698499"/>
                  </a:lnTo>
                  <a:close/>
                </a:path>
                <a:path w="3477260" h="2324100">
                  <a:moveTo>
                    <a:pt x="2255729" y="698499"/>
                  </a:moveTo>
                  <a:lnTo>
                    <a:pt x="2235840" y="698499"/>
                  </a:lnTo>
                  <a:lnTo>
                    <a:pt x="2240812" y="685799"/>
                  </a:lnTo>
                  <a:lnTo>
                    <a:pt x="2256661" y="685799"/>
                  </a:lnTo>
                  <a:lnTo>
                    <a:pt x="2255729" y="698499"/>
                  </a:lnTo>
                  <a:close/>
                </a:path>
                <a:path w="3477260" h="2324100">
                  <a:moveTo>
                    <a:pt x="2302136" y="698499"/>
                  </a:moveTo>
                  <a:lnTo>
                    <a:pt x="2285924" y="698499"/>
                  </a:lnTo>
                  <a:lnTo>
                    <a:pt x="2283076" y="685799"/>
                  </a:lnTo>
                  <a:lnTo>
                    <a:pt x="2300478" y="685799"/>
                  </a:lnTo>
                  <a:lnTo>
                    <a:pt x="2302136" y="698499"/>
                  </a:lnTo>
                  <a:close/>
                </a:path>
                <a:path w="3477260" h="2324100">
                  <a:moveTo>
                    <a:pt x="2322206" y="698499"/>
                  </a:moveTo>
                  <a:lnTo>
                    <a:pt x="2310423" y="698499"/>
                  </a:lnTo>
                  <a:lnTo>
                    <a:pt x="2307108" y="685799"/>
                  </a:lnTo>
                  <a:lnTo>
                    <a:pt x="2325547" y="685799"/>
                  </a:lnTo>
                  <a:lnTo>
                    <a:pt x="2322206" y="698499"/>
                  </a:lnTo>
                  <a:close/>
                </a:path>
                <a:path w="3477260" h="2324100">
                  <a:moveTo>
                    <a:pt x="2348543" y="698499"/>
                  </a:moveTo>
                  <a:lnTo>
                    <a:pt x="2332694" y="698499"/>
                  </a:lnTo>
                  <a:lnTo>
                    <a:pt x="2330312" y="685799"/>
                  </a:lnTo>
                  <a:lnTo>
                    <a:pt x="2348725" y="685799"/>
                  </a:lnTo>
                  <a:lnTo>
                    <a:pt x="2348543" y="698499"/>
                  </a:lnTo>
                  <a:close/>
                </a:path>
                <a:path w="3477260" h="2324100">
                  <a:moveTo>
                    <a:pt x="2388321" y="698499"/>
                  </a:moveTo>
                  <a:lnTo>
                    <a:pt x="2372006" y="698499"/>
                  </a:lnTo>
                  <a:lnTo>
                    <a:pt x="2371747" y="685799"/>
                  </a:lnTo>
                  <a:lnTo>
                    <a:pt x="2389979" y="685799"/>
                  </a:lnTo>
                  <a:lnTo>
                    <a:pt x="2388321" y="698499"/>
                  </a:lnTo>
                  <a:close/>
                </a:path>
                <a:path w="3477260" h="2324100">
                  <a:moveTo>
                    <a:pt x="2410489" y="698499"/>
                  </a:moveTo>
                  <a:lnTo>
                    <a:pt x="2394666" y="698499"/>
                  </a:lnTo>
                  <a:lnTo>
                    <a:pt x="2395572" y="685799"/>
                  </a:lnTo>
                  <a:lnTo>
                    <a:pt x="2411085" y="685799"/>
                  </a:lnTo>
                  <a:lnTo>
                    <a:pt x="2410489" y="698499"/>
                  </a:lnTo>
                  <a:close/>
                </a:path>
                <a:path w="3477260" h="2324100">
                  <a:moveTo>
                    <a:pt x="2444673" y="698499"/>
                  </a:moveTo>
                  <a:lnTo>
                    <a:pt x="2423360" y="698499"/>
                  </a:lnTo>
                  <a:lnTo>
                    <a:pt x="2423127" y="685799"/>
                  </a:lnTo>
                  <a:lnTo>
                    <a:pt x="2436386" y="685799"/>
                  </a:lnTo>
                  <a:lnTo>
                    <a:pt x="2444673" y="698499"/>
                  </a:lnTo>
                  <a:close/>
                </a:path>
                <a:path w="3477260" h="2324100">
                  <a:moveTo>
                    <a:pt x="2486108" y="698499"/>
                  </a:moveTo>
                  <a:lnTo>
                    <a:pt x="2472849" y="698499"/>
                  </a:lnTo>
                  <a:lnTo>
                    <a:pt x="2466323" y="685799"/>
                  </a:lnTo>
                  <a:lnTo>
                    <a:pt x="2494395" y="685799"/>
                  </a:lnTo>
                  <a:lnTo>
                    <a:pt x="2494064" y="688340"/>
                  </a:lnTo>
                  <a:lnTo>
                    <a:pt x="2486108" y="698499"/>
                  </a:lnTo>
                  <a:close/>
                </a:path>
                <a:path w="3477260" h="2324100">
                  <a:moveTo>
                    <a:pt x="2526326" y="698499"/>
                  </a:moveTo>
                  <a:lnTo>
                    <a:pt x="2492738" y="698499"/>
                  </a:lnTo>
                  <a:lnTo>
                    <a:pt x="2494064" y="688340"/>
                  </a:lnTo>
                  <a:lnTo>
                    <a:pt x="2496053" y="685799"/>
                  </a:lnTo>
                  <a:lnTo>
                    <a:pt x="2520706" y="685799"/>
                  </a:lnTo>
                  <a:lnTo>
                    <a:pt x="2526326" y="698499"/>
                  </a:lnTo>
                  <a:close/>
                </a:path>
                <a:path w="3477260" h="2324100">
                  <a:moveTo>
                    <a:pt x="2592182" y="698499"/>
                  </a:moveTo>
                  <a:lnTo>
                    <a:pt x="2587210" y="698499"/>
                  </a:lnTo>
                  <a:lnTo>
                    <a:pt x="2582419" y="685799"/>
                  </a:lnTo>
                  <a:lnTo>
                    <a:pt x="2598501" y="685799"/>
                  </a:lnTo>
                  <a:lnTo>
                    <a:pt x="2592182" y="698499"/>
                  </a:lnTo>
                  <a:close/>
                </a:path>
                <a:path w="3477260" h="2324100">
                  <a:moveTo>
                    <a:pt x="2734719" y="711199"/>
                  </a:moveTo>
                  <a:lnTo>
                    <a:pt x="2726432" y="698499"/>
                  </a:lnTo>
                  <a:lnTo>
                    <a:pt x="2733062" y="685799"/>
                  </a:lnTo>
                  <a:lnTo>
                    <a:pt x="2739691" y="685799"/>
                  </a:lnTo>
                  <a:lnTo>
                    <a:pt x="2744275" y="698499"/>
                  </a:lnTo>
                  <a:lnTo>
                    <a:pt x="2744120" y="698499"/>
                  </a:lnTo>
                  <a:lnTo>
                    <a:pt x="2734719" y="711199"/>
                  </a:lnTo>
                  <a:close/>
                </a:path>
                <a:path w="3477260" h="2324100">
                  <a:moveTo>
                    <a:pt x="2789413" y="698499"/>
                  </a:moveTo>
                  <a:lnTo>
                    <a:pt x="2776154" y="698499"/>
                  </a:lnTo>
                  <a:lnTo>
                    <a:pt x="2771182" y="685799"/>
                  </a:lnTo>
                  <a:lnTo>
                    <a:pt x="2788274" y="685799"/>
                  </a:lnTo>
                  <a:lnTo>
                    <a:pt x="2789413" y="698499"/>
                  </a:lnTo>
                  <a:close/>
                </a:path>
                <a:path w="3477260" h="2324100">
                  <a:moveTo>
                    <a:pt x="2824219" y="698499"/>
                  </a:moveTo>
                  <a:lnTo>
                    <a:pt x="2806272" y="698499"/>
                  </a:lnTo>
                  <a:lnTo>
                    <a:pt x="2805987" y="685799"/>
                  </a:lnTo>
                  <a:lnTo>
                    <a:pt x="2817589" y="685799"/>
                  </a:lnTo>
                  <a:lnTo>
                    <a:pt x="2824219" y="698499"/>
                  </a:lnTo>
                  <a:close/>
                </a:path>
                <a:path w="3477260" h="2324100">
                  <a:moveTo>
                    <a:pt x="2844522" y="698499"/>
                  </a:moveTo>
                  <a:lnTo>
                    <a:pt x="2827482" y="698499"/>
                  </a:lnTo>
                  <a:lnTo>
                    <a:pt x="2828362" y="685799"/>
                  </a:lnTo>
                  <a:lnTo>
                    <a:pt x="2843693" y="685799"/>
                  </a:lnTo>
                  <a:lnTo>
                    <a:pt x="2844522" y="698499"/>
                  </a:lnTo>
                  <a:close/>
                </a:path>
                <a:path w="3477260" h="2324100">
                  <a:moveTo>
                    <a:pt x="2865654" y="698499"/>
                  </a:moveTo>
                  <a:lnTo>
                    <a:pt x="2857367" y="685799"/>
                  </a:lnTo>
                  <a:lnTo>
                    <a:pt x="2872284" y="685799"/>
                  </a:lnTo>
                  <a:lnTo>
                    <a:pt x="2865654" y="698499"/>
                  </a:lnTo>
                  <a:close/>
                </a:path>
                <a:path w="3477260" h="2324100">
                  <a:moveTo>
                    <a:pt x="2918691" y="711199"/>
                  </a:moveTo>
                  <a:lnTo>
                    <a:pt x="2913719" y="698499"/>
                  </a:lnTo>
                  <a:lnTo>
                    <a:pt x="2922006" y="685799"/>
                  </a:lnTo>
                  <a:lnTo>
                    <a:pt x="2928480" y="685799"/>
                  </a:lnTo>
                  <a:lnTo>
                    <a:pt x="2931536" y="698499"/>
                  </a:lnTo>
                  <a:lnTo>
                    <a:pt x="2928998" y="698499"/>
                  </a:lnTo>
                  <a:lnTo>
                    <a:pt x="2918691" y="711199"/>
                  </a:lnTo>
                  <a:close/>
                </a:path>
                <a:path w="3477260" h="2324100">
                  <a:moveTo>
                    <a:pt x="2986645" y="698499"/>
                  </a:moveTo>
                  <a:lnTo>
                    <a:pt x="2972971" y="698499"/>
                  </a:lnTo>
                  <a:lnTo>
                    <a:pt x="2969397" y="685799"/>
                  </a:lnTo>
                  <a:lnTo>
                    <a:pt x="2988509" y="685799"/>
                  </a:lnTo>
                  <a:lnTo>
                    <a:pt x="2986645" y="698499"/>
                  </a:lnTo>
                  <a:close/>
                </a:path>
                <a:path w="3477260" h="2324100">
                  <a:moveTo>
                    <a:pt x="3008191" y="711199"/>
                  </a:moveTo>
                  <a:lnTo>
                    <a:pt x="2999904" y="711199"/>
                  </a:lnTo>
                  <a:lnTo>
                    <a:pt x="2996330" y="698499"/>
                  </a:lnTo>
                  <a:lnTo>
                    <a:pt x="2997418" y="698499"/>
                  </a:lnTo>
                  <a:lnTo>
                    <a:pt x="3002234" y="685799"/>
                  </a:lnTo>
                  <a:lnTo>
                    <a:pt x="3009848" y="685799"/>
                  </a:lnTo>
                  <a:lnTo>
                    <a:pt x="3014820" y="698499"/>
                  </a:lnTo>
                  <a:lnTo>
                    <a:pt x="3008191" y="711199"/>
                  </a:lnTo>
                  <a:close/>
                </a:path>
                <a:path w="3477260" h="2324100">
                  <a:moveTo>
                    <a:pt x="3041339" y="698499"/>
                  </a:moveTo>
                  <a:lnTo>
                    <a:pt x="3024480" y="698499"/>
                  </a:lnTo>
                  <a:lnTo>
                    <a:pt x="3025801" y="685799"/>
                  </a:lnTo>
                  <a:lnTo>
                    <a:pt x="3036367" y="685799"/>
                  </a:lnTo>
                  <a:lnTo>
                    <a:pt x="3041339" y="698499"/>
                  </a:lnTo>
                  <a:close/>
                </a:path>
                <a:path w="3477260" h="2324100">
                  <a:moveTo>
                    <a:pt x="3115922" y="698499"/>
                  </a:moveTo>
                  <a:lnTo>
                    <a:pt x="3099141" y="698499"/>
                  </a:lnTo>
                  <a:lnTo>
                    <a:pt x="3107635" y="685799"/>
                  </a:lnTo>
                  <a:lnTo>
                    <a:pt x="3114265" y="685799"/>
                  </a:lnTo>
                  <a:lnTo>
                    <a:pt x="3115922" y="698499"/>
                  </a:lnTo>
                  <a:close/>
                </a:path>
                <a:path w="3477260" h="2324100">
                  <a:moveTo>
                    <a:pt x="3217982" y="698499"/>
                  </a:moveTo>
                  <a:lnTo>
                    <a:pt x="3199492" y="698499"/>
                  </a:lnTo>
                  <a:lnTo>
                    <a:pt x="3200657" y="685799"/>
                  </a:lnTo>
                  <a:lnTo>
                    <a:pt x="3213709" y="685799"/>
                  </a:lnTo>
                  <a:lnTo>
                    <a:pt x="3217982" y="698499"/>
                  </a:lnTo>
                  <a:close/>
                </a:path>
                <a:path w="3477260" h="2324100">
                  <a:moveTo>
                    <a:pt x="3264467" y="698499"/>
                  </a:moveTo>
                  <a:lnTo>
                    <a:pt x="3246572" y="698499"/>
                  </a:lnTo>
                  <a:lnTo>
                    <a:pt x="3247065" y="685799"/>
                  </a:lnTo>
                  <a:lnTo>
                    <a:pt x="3263250" y="685799"/>
                  </a:lnTo>
                  <a:lnTo>
                    <a:pt x="3264467" y="698499"/>
                  </a:lnTo>
                  <a:close/>
                </a:path>
                <a:path w="3477260" h="2324100">
                  <a:moveTo>
                    <a:pt x="3329727" y="711199"/>
                  </a:moveTo>
                  <a:lnTo>
                    <a:pt x="3318540" y="711199"/>
                  </a:lnTo>
                  <a:lnTo>
                    <a:pt x="3314811" y="698499"/>
                  </a:lnTo>
                  <a:lnTo>
                    <a:pt x="3318126" y="685799"/>
                  </a:lnTo>
                  <a:lnTo>
                    <a:pt x="3324756" y="685799"/>
                  </a:lnTo>
                  <a:lnTo>
                    <a:pt x="3331385" y="698499"/>
                  </a:lnTo>
                  <a:lnTo>
                    <a:pt x="3329727" y="711199"/>
                  </a:lnTo>
                  <a:close/>
                </a:path>
                <a:path w="3477260" h="2324100">
                  <a:moveTo>
                    <a:pt x="3356868" y="698499"/>
                  </a:moveTo>
                  <a:lnTo>
                    <a:pt x="3339128" y="698499"/>
                  </a:lnTo>
                  <a:lnTo>
                    <a:pt x="3339465" y="685799"/>
                  </a:lnTo>
                  <a:lnTo>
                    <a:pt x="3354718" y="685799"/>
                  </a:lnTo>
                  <a:lnTo>
                    <a:pt x="3356868" y="698499"/>
                  </a:lnTo>
                  <a:close/>
                </a:path>
                <a:path w="3477260" h="2324100">
                  <a:moveTo>
                    <a:pt x="1501195" y="711199"/>
                  </a:moveTo>
                  <a:lnTo>
                    <a:pt x="1453544" y="711199"/>
                  </a:lnTo>
                  <a:lnTo>
                    <a:pt x="1450049" y="698499"/>
                  </a:lnTo>
                  <a:lnTo>
                    <a:pt x="1453928" y="686534"/>
                  </a:lnTo>
                  <a:lnTo>
                    <a:pt x="1460174" y="698499"/>
                  </a:lnTo>
                  <a:lnTo>
                    <a:pt x="1509068" y="698499"/>
                  </a:lnTo>
                  <a:lnTo>
                    <a:pt x="1501195" y="711199"/>
                  </a:lnTo>
                  <a:close/>
                </a:path>
                <a:path w="3477260" h="2324100">
                  <a:moveTo>
                    <a:pt x="2146340" y="711199"/>
                  </a:moveTo>
                  <a:lnTo>
                    <a:pt x="2121893" y="711199"/>
                  </a:lnTo>
                  <a:lnTo>
                    <a:pt x="2127539" y="698499"/>
                  </a:lnTo>
                  <a:lnTo>
                    <a:pt x="2138054" y="698499"/>
                  </a:lnTo>
                  <a:lnTo>
                    <a:pt x="2148494" y="687070"/>
                  </a:lnTo>
                  <a:lnTo>
                    <a:pt x="2152969" y="698499"/>
                  </a:lnTo>
                  <a:lnTo>
                    <a:pt x="2146340" y="711199"/>
                  </a:lnTo>
                  <a:close/>
                </a:path>
                <a:path w="3477260" h="2324100">
                  <a:moveTo>
                    <a:pt x="1216535" y="698499"/>
                  </a:moveTo>
                  <a:lnTo>
                    <a:pt x="1206591" y="698499"/>
                  </a:lnTo>
                  <a:lnTo>
                    <a:pt x="1209432" y="687614"/>
                  </a:lnTo>
                  <a:lnTo>
                    <a:pt x="1216535" y="698499"/>
                  </a:lnTo>
                  <a:close/>
                </a:path>
                <a:path w="3477260" h="2324100">
                  <a:moveTo>
                    <a:pt x="1917618" y="698499"/>
                  </a:moveTo>
                  <a:lnTo>
                    <a:pt x="1912646" y="698499"/>
                  </a:lnTo>
                  <a:lnTo>
                    <a:pt x="1912646" y="692149"/>
                  </a:lnTo>
                  <a:lnTo>
                    <a:pt x="1917618" y="698499"/>
                  </a:lnTo>
                  <a:close/>
                </a:path>
                <a:path w="3477260" h="2324100">
                  <a:moveTo>
                    <a:pt x="2138053" y="698499"/>
                  </a:moveTo>
                  <a:lnTo>
                    <a:pt x="2136395" y="698499"/>
                  </a:lnTo>
                  <a:lnTo>
                    <a:pt x="2137500" y="697088"/>
                  </a:lnTo>
                  <a:lnTo>
                    <a:pt x="2138053" y="698499"/>
                  </a:lnTo>
                  <a:close/>
                </a:path>
                <a:path w="3477260" h="2324100">
                  <a:moveTo>
                    <a:pt x="1461702" y="698499"/>
                  </a:moveTo>
                  <a:lnTo>
                    <a:pt x="1460174" y="698499"/>
                  </a:lnTo>
                  <a:lnTo>
                    <a:pt x="1460889" y="697130"/>
                  </a:lnTo>
                  <a:lnTo>
                    <a:pt x="1461702" y="698499"/>
                  </a:lnTo>
                  <a:close/>
                </a:path>
                <a:path w="3477260" h="2324100">
                  <a:moveTo>
                    <a:pt x="890026" y="711199"/>
                  </a:moveTo>
                  <a:lnTo>
                    <a:pt x="870138" y="711199"/>
                  </a:lnTo>
                  <a:lnTo>
                    <a:pt x="863508" y="698499"/>
                  </a:lnTo>
                  <a:lnTo>
                    <a:pt x="886712" y="698499"/>
                  </a:lnTo>
                  <a:lnTo>
                    <a:pt x="890026" y="711199"/>
                  </a:lnTo>
                  <a:close/>
                </a:path>
                <a:path w="3477260" h="2324100">
                  <a:moveTo>
                    <a:pt x="977486" y="700453"/>
                  </a:moveTo>
                  <a:lnTo>
                    <a:pt x="976211" y="698499"/>
                  </a:lnTo>
                  <a:lnTo>
                    <a:pt x="979526" y="698499"/>
                  </a:lnTo>
                  <a:lnTo>
                    <a:pt x="977486" y="700453"/>
                  </a:lnTo>
                  <a:close/>
                </a:path>
                <a:path w="3477260" h="2324100">
                  <a:moveTo>
                    <a:pt x="997758" y="711199"/>
                  </a:moveTo>
                  <a:lnTo>
                    <a:pt x="989471" y="711199"/>
                  </a:lnTo>
                  <a:lnTo>
                    <a:pt x="986156" y="698499"/>
                  </a:lnTo>
                  <a:lnTo>
                    <a:pt x="1002730" y="698499"/>
                  </a:lnTo>
                  <a:lnTo>
                    <a:pt x="997758" y="711199"/>
                  </a:lnTo>
                  <a:close/>
                </a:path>
                <a:path w="3477260" h="2324100">
                  <a:moveTo>
                    <a:pt x="1011017" y="704849"/>
                  </a:moveTo>
                  <a:lnTo>
                    <a:pt x="1009360" y="698499"/>
                  </a:lnTo>
                  <a:lnTo>
                    <a:pt x="1014332" y="698499"/>
                  </a:lnTo>
                  <a:lnTo>
                    <a:pt x="1011017" y="704849"/>
                  </a:lnTo>
                  <a:close/>
                </a:path>
                <a:path w="3477260" h="2324100">
                  <a:moveTo>
                    <a:pt x="1034221" y="711199"/>
                  </a:moveTo>
                  <a:lnTo>
                    <a:pt x="1012675" y="711199"/>
                  </a:lnTo>
                  <a:lnTo>
                    <a:pt x="1014332" y="698499"/>
                  </a:lnTo>
                  <a:lnTo>
                    <a:pt x="1036267" y="698499"/>
                  </a:lnTo>
                  <a:lnTo>
                    <a:pt x="1034221" y="711199"/>
                  </a:lnTo>
                  <a:close/>
                </a:path>
                <a:path w="3477260" h="2324100">
                  <a:moveTo>
                    <a:pt x="1073999" y="711199"/>
                  </a:moveTo>
                  <a:lnTo>
                    <a:pt x="1055974" y="711199"/>
                  </a:lnTo>
                  <a:lnTo>
                    <a:pt x="1052996" y="698499"/>
                  </a:lnTo>
                  <a:lnTo>
                    <a:pt x="1075656" y="698499"/>
                  </a:lnTo>
                  <a:lnTo>
                    <a:pt x="1073999" y="711199"/>
                  </a:lnTo>
                  <a:close/>
                </a:path>
                <a:path w="3477260" h="2324100">
                  <a:moveTo>
                    <a:pt x="1113776" y="711199"/>
                  </a:moveTo>
                  <a:lnTo>
                    <a:pt x="1082286" y="711199"/>
                  </a:lnTo>
                  <a:lnTo>
                    <a:pt x="1075656" y="698499"/>
                  </a:lnTo>
                  <a:lnTo>
                    <a:pt x="1110461" y="698499"/>
                  </a:lnTo>
                  <a:lnTo>
                    <a:pt x="1113776" y="711199"/>
                  </a:lnTo>
                  <a:close/>
                </a:path>
                <a:path w="3477260" h="2324100">
                  <a:moveTo>
                    <a:pt x="1138637" y="711199"/>
                  </a:moveTo>
                  <a:lnTo>
                    <a:pt x="1125197" y="711199"/>
                  </a:lnTo>
                  <a:lnTo>
                    <a:pt x="1125378" y="698499"/>
                  </a:lnTo>
                  <a:lnTo>
                    <a:pt x="1141978" y="698499"/>
                  </a:lnTo>
                  <a:lnTo>
                    <a:pt x="1138637" y="711199"/>
                  </a:lnTo>
                  <a:close/>
                </a:path>
                <a:path w="3477260" h="2324100">
                  <a:moveTo>
                    <a:pt x="1151897" y="711199"/>
                  </a:moveTo>
                  <a:lnTo>
                    <a:pt x="1138637" y="711199"/>
                  </a:lnTo>
                  <a:lnTo>
                    <a:pt x="1150239" y="698499"/>
                  </a:lnTo>
                  <a:lnTo>
                    <a:pt x="1152891" y="703580"/>
                  </a:lnTo>
                  <a:lnTo>
                    <a:pt x="1151897" y="711199"/>
                  </a:lnTo>
                  <a:close/>
                </a:path>
                <a:path w="3477260" h="2324100">
                  <a:moveTo>
                    <a:pt x="1171785" y="711199"/>
                  </a:moveTo>
                  <a:lnTo>
                    <a:pt x="1156869" y="711199"/>
                  </a:lnTo>
                  <a:lnTo>
                    <a:pt x="1152891" y="703580"/>
                  </a:lnTo>
                  <a:lnTo>
                    <a:pt x="1153554" y="698499"/>
                  </a:lnTo>
                  <a:lnTo>
                    <a:pt x="1170128" y="698499"/>
                  </a:lnTo>
                  <a:lnTo>
                    <a:pt x="1171785" y="711199"/>
                  </a:lnTo>
                  <a:close/>
                </a:path>
                <a:path w="3477260" h="2324100">
                  <a:moveTo>
                    <a:pt x="1256753" y="711199"/>
                  </a:moveTo>
                  <a:lnTo>
                    <a:pt x="1244245" y="711199"/>
                  </a:lnTo>
                  <a:lnTo>
                    <a:pt x="1243054" y="698499"/>
                  </a:lnTo>
                  <a:lnTo>
                    <a:pt x="1249683" y="698499"/>
                  </a:lnTo>
                  <a:lnTo>
                    <a:pt x="1256753" y="711199"/>
                  </a:lnTo>
                  <a:close/>
                </a:path>
                <a:path w="3477260" h="2324100">
                  <a:moveTo>
                    <a:pt x="1284489" y="711199"/>
                  </a:moveTo>
                  <a:lnTo>
                    <a:pt x="1267811" y="711199"/>
                  </a:lnTo>
                  <a:lnTo>
                    <a:pt x="1259628" y="698499"/>
                  </a:lnTo>
                  <a:lnTo>
                    <a:pt x="1283401" y="698499"/>
                  </a:lnTo>
                  <a:lnTo>
                    <a:pt x="1284489" y="711199"/>
                  </a:lnTo>
                  <a:close/>
                </a:path>
                <a:path w="3477260" h="2324100">
                  <a:moveTo>
                    <a:pt x="1325924" y="711199"/>
                  </a:moveTo>
                  <a:lnTo>
                    <a:pt x="1296712" y="711199"/>
                  </a:lnTo>
                  <a:lnTo>
                    <a:pt x="1294200" y="698499"/>
                  </a:lnTo>
                  <a:lnTo>
                    <a:pt x="1322609" y="698499"/>
                  </a:lnTo>
                  <a:lnTo>
                    <a:pt x="1325924" y="711199"/>
                  </a:lnTo>
                  <a:close/>
                </a:path>
                <a:path w="3477260" h="2324100">
                  <a:moveTo>
                    <a:pt x="1361222" y="711199"/>
                  </a:moveTo>
                  <a:lnTo>
                    <a:pt x="1339831" y="711199"/>
                  </a:lnTo>
                  <a:lnTo>
                    <a:pt x="1342498" y="698499"/>
                  </a:lnTo>
                  <a:lnTo>
                    <a:pt x="1360108" y="698499"/>
                  </a:lnTo>
                  <a:lnTo>
                    <a:pt x="1361222" y="711199"/>
                  </a:lnTo>
                  <a:close/>
                </a:path>
                <a:path w="3477260" h="2324100">
                  <a:moveTo>
                    <a:pt x="1375646" y="711199"/>
                  </a:moveTo>
                  <a:lnTo>
                    <a:pt x="1362387" y="711199"/>
                  </a:lnTo>
                  <a:lnTo>
                    <a:pt x="1362387" y="698499"/>
                  </a:lnTo>
                  <a:lnTo>
                    <a:pt x="1382276" y="698499"/>
                  </a:lnTo>
                  <a:lnTo>
                    <a:pt x="1375646" y="711199"/>
                  </a:lnTo>
                  <a:close/>
                </a:path>
                <a:path w="3477260" h="2324100">
                  <a:moveTo>
                    <a:pt x="1407137" y="711199"/>
                  </a:moveTo>
                  <a:lnTo>
                    <a:pt x="1385591" y="711199"/>
                  </a:lnTo>
                  <a:lnTo>
                    <a:pt x="1382276" y="698499"/>
                  </a:lnTo>
                  <a:lnTo>
                    <a:pt x="1403822" y="698499"/>
                  </a:lnTo>
                  <a:lnTo>
                    <a:pt x="1407137" y="711199"/>
                  </a:lnTo>
                  <a:close/>
                </a:path>
                <a:path w="3477260" h="2324100">
                  <a:moveTo>
                    <a:pt x="1446915" y="711199"/>
                  </a:moveTo>
                  <a:lnTo>
                    <a:pt x="1430340" y="711199"/>
                  </a:lnTo>
                  <a:lnTo>
                    <a:pt x="1423711" y="698499"/>
                  </a:lnTo>
                  <a:lnTo>
                    <a:pt x="1438628" y="698499"/>
                  </a:lnTo>
                  <a:lnTo>
                    <a:pt x="1446915" y="711199"/>
                  </a:lnTo>
                  <a:close/>
                </a:path>
                <a:path w="3477260" h="2324100">
                  <a:moveTo>
                    <a:pt x="1531442" y="711199"/>
                  </a:moveTo>
                  <a:lnTo>
                    <a:pt x="1516526" y="711199"/>
                  </a:lnTo>
                  <a:lnTo>
                    <a:pt x="1518183" y="698499"/>
                  </a:lnTo>
                  <a:lnTo>
                    <a:pt x="1534757" y="698499"/>
                  </a:lnTo>
                  <a:lnTo>
                    <a:pt x="1531442" y="711199"/>
                  </a:lnTo>
                  <a:close/>
                </a:path>
                <a:path w="3477260" h="2324100">
                  <a:moveTo>
                    <a:pt x="1564590" y="723899"/>
                  </a:moveTo>
                  <a:lnTo>
                    <a:pt x="1539729" y="723899"/>
                  </a:lnTo>
                  <a:lnTo>
                    <a:pt x="1543044" y="711199"/>
                  </a:lnTo>
                  <a:lnTo>
                    <a:pt x="1548017" y="698499"/>
                  </a:lnTo>
                  <a:lnTo>
                    <a:pt x="1544702" y="711199"/>
                  </a:lnTo>
                  <a:lnTo>
                    <a:pt x="1561276" y="711199"/>
                  </a:lnTo>
                  <a:lnTo>
                    <a:pt x="1564590" y="723899"/>
                  </a:lnTo>
                  <a:close/>
                </a:path>
                <a:path w="3477260" h="2324100">
                  <a:moveTo>
                    <a:pt x="1555987" y="700390"/>
                  </a:moveTo>
                  <a:lnTo>
                    <a:pt x="1556303" y="698499"/>
                  </a:lnTo>
                  <a:lnTo>
                    <a:pt x="1557961" y="698499"/>
                  </a:lnTo>
                  <a:lnTo>
                    <a:pt x="1555987" y="700390"/>
                  </a:lnTo>
                  <a:close/>
                </a:path>
                <a:path w="3477260" h="2324100">
                  <a:moveTo>
                    <a:pt x="1572929" y="711199"/>
                  </a:moveTo>
                  <a:lnTo>
                    <a:pt x="1554180" y="711199"/>
                  </a:lnTo>
                  <a:lnTo>
                    <a:pt x="1555522" y="703171"/>
                  </a:lnTo>
                  <a:lnTo>
                    <a:pt x="1557961" y="698499"/>
                  </a:lnTo>
                  <a:lnTo>
                    <a:pt x="1569563" y="698499"/>
                  </a:lnTo>
                  <a:lnTo>
                    <a:pt x="1572929" y="711199"/>
                  </a:lnTo>
                  <a:close/>
                </a:path>
                <a:path w="3477260" h="2324100">
                  <a:moveTo>
                    <a:pt x="1607683" y="711199"/>
                  </a:moveTo>
                  <a:lnTo>
                    <a:pt x="1581786" y="711199"/>
                  </a:lnTo>
                  <a:lnTo>
                    <a:pt x="1577617" y="698499"/>
                  </a:lnTo>
                  <a:lnTo>
                    <a:pt x="1610998" y="698499"/>
                  </a:lnTo>
                  <a:lnTo>
                    <a:pt x="1607683" y="711199"/>
                  </a:lnTo>
                  <a:close/>
                </a:path>
                <a:path w="3477260" h="2324100">
                  <a:moveTo>
                    <a:pt x="1627572" y="723899"/>
                  </a:moveTo>
                  <a:lnTo>
                    <a:pt x="1624257" y="723899"/>
                  </a:lnTo>
                  <a:lnTo>
                    <a:pt x="1619000" y="711199"/>
                  </a:lnTo>
                  <a:lnTo>
                    <a:pt x="1618249" y="711199"/>
                  </a:lnTo>
                  <a:lnTo>
                    <a:pt x="1622160" y="698499"/>
                  </a:lnTo>
                  <a:lnTo>
                    <a:pt x="1630887" y="698499"/>
                  </a:lnTo>
                  <a:lnTo>
                    <a:pt x="1637517" y="711199"/>
                  </a:lnTo>
                  <a:lnTo>
                    <a:pt x="1627572" y="723899"/>
                  </a:lnTo>
                  <a:close/>
                </a:path>
                <a:path w="3477260" h="2324100">
                  <a:moveTo>
                    <a:pt x="1662870" y="723899"/>
                  </a:moveTo>
                  <a:lnTo>
                    <a:pt x="1644146" y="723899"/>
                  </a:lnTo>
                  <a:lnTo>
                    <a:pt x="1640831" y="711199"/>
                  </a:lnTo>
                  <a:lnTo>
                    <a:pt x="1649118" y="698499"/>
                  </a:lnTo>
                  <a:lnTo>
                    <a:pt x="1654090" y="698499"/>
                  </a:lnTo>
                  <a:lnTo>
                    <a:pt x="1649118" y="711199"/>
                  </a:lnTo>
                  <a:lnTo>
                    <a:pt x="1670457" y="711199"/>
                  </a:lnTo>
                  <a:lnTo>
                    <a:pt x="1662870" y="723899"/>
                  </a:lnTo>
                  <a:close/>
                </a:path>
                <a:path w="3477260" h="2324100">
                  <a:moveTo>
                    <a:pt x="1672762" y="711199"/>
                  </a:moveTo>
                  <a:lnTo>
                    <a:pt x="1649118" y="711199"/>
                  </a:lnTo>
                  <a:lnTo>
                    <a:pt x="1655748" y="698499"/>
                  </a:lnTo>
                  <a:lnTo>
                    <a:pt x="1664035" y="698499"/>
                  </a:lnTo>
                  <a:lnTo>
                    <a:pt x="1672762" y="711199"/>
                  </a:lnTo>
                  <a:close/>
                </a:path>
                <a:path w="3477260" h="2324100">
                  <a:moveTo>
                    <a:pt x="1745481" y="711199"/>
                  </a:moveTo>
                  <a:lnTo>
                    <a:pt x="1727016" y="711199"/>
                  </a:lnTo>
                  <a:lnTo>
                    <a:pt x="1731989" y="698499"/>
                  </a:lnTo>
                  <a:lnTo>
                    <a:pt x="1740276" y="698499"/>
                  </a:lnTo>
                  <a:lnTo>
                    <a:pt x="1745481" y="711199"/>
                  </a:lnTo>
                  <a:close/>
                </a:path>
                <a:path w="3477260" h="2324100">
                  <a:moveTo>
                    <a:pt x="1770109" y="711199"/>
                  </a:moveTo>
                  <a:lnTo>
                    <a:pt x="1748873" y="711199"/>
                  </a:lnTo>
                  <a:lnTo>
                    <a:pt x="1743590" y="698499"/>
                  </a:lnTo>
                  <a:lnTo>
                    <a:pt x="1768762" y="698499"/>
                  </a:lnTo>
                  <a:lnTo>
                    <a:pt x="1770109" y="711199"/>
                  </a:lnTo>
                  <a:close/>
                </a:path>
                <a:path w="3477260" h="2324100">
                  <a:moveTo>
                    <a:pt x="1795825" y="711199"/>
                  </a:moveTo>
                  <a:lnTo>
                    <a:pt x="1786683" y="711199"/>
                  </a:lnTo>
                  <a:lnTo>
                    <a:pt x="1780908" y="698499"/>
                  </a:lnTo>
                  <a:lnTo>
                    <a:pt x="1797663" y="698499"/>
                  </a:lnTo>
                  <a:lnTo>
                    <a:pt x="1795825" y="711199"/>
                  </a:lnTo>
                  <a:close/>
                </a:path>
                <a:path w="3477260" h="2324100">
                  <a:moveTo>
                    <a:pt x="1839720" y="711199"/>
                  </a:moveTo>
                  <a:lnTo>
                    <a:pt x="1829775" y="711199"/>
                  </a:lnTo>
                  <a:lnTo>
                    <a:pt x="1831433" y="698499"/>
                  </a:lnTo>
                  <a:lnTo>
                    <a:pt x="1845832" y="698499"/>
                  </a:lnTo>
                  <a:lnTo>
                    <a:pt x="1839720" y="711199"/>
                  </a:lnTo>
                  <a:close/>
                </a:path>
                <a:path w="3477260" h="2324100">
                  <a:moveTo>
                    <a:pt x="1872868" y="723899"/>
                  </a:moveTo>
                  <a:lnTo>
                    <a:pt x="1861266" y="723899"/>
                  </a:lnTo>
                  <a:lnTo>
                    <a:pt x="1856294" y="711199"/>
                  </a:lnTo>
                  <a:lnTo>
                    <a:pt x="1860774" y="698499"/>
                  </a:lnTo>
                  <a:lnTo>
                    <a:pt x="1869113" y="698499"/>
                  </a:lnTo>
                  <a:lnTo>
                    <a:pt x="1874525" y="711199"/>
                  </a:lnTo>
                  <a:lnTo>
                    <a:pt x="1876183" y="711199"/>
                  </a:lnTo>
                  <a:lnTo>
                    <a:pt x="1872868" y="723899"/>
                  </a:lnTo>
                  <a:close/>
                </a:path>
                <a:path w="3477260" h="2324100">
                  <a:moveTo>
                    <a:pt x="1893819" y="711199"/>
                  </a:moveTo>
                  <a:lnTo>
                    <a:pt x="1874525" y="711199"/>
                  </a:lnTo>
                  <a:lnTo>
                    <a:pt x="1876183" y="698499"/>
                  </a:lnTo>
                  <a:lnTo>
                    <a:pt x="1892135" y="698499"/>
                  </a:lnTo>
                  <a:lnTo>
                    <a:pt x="1893819" y="711199"/>
                  </a:lnTo>
                  <a:close/>
                </a:path>
                <a:path w="3477260" h="2324100">
                  <a:moveTo>
                    <a:pt x="1917618" y="711199"/>
                  </a:moveTo>
                  <a:lnTo>
                    <a:pt x="1899387" y="711199"/>
                  </a:lnTo>
                  <a:lnTo>
                    <a:pt x="1902235" y="698499"/>
                  </a:lnTo>
                  <a:lnTo>
                    <a:pt x="1919275" y="698499"/>
                  </a:lnTo>
                  <a:lnTo>
                    <a:pt x="1917618" y="711199"/>
                  </a:lnTo>
                  <a:close/>
                </a:path>
                <a:path w="3477260" h="2324100">
                  <a:moveTo>
                    <a:pt x="2053525" y="711199"/>
                  </a:moveTo>
                  <a:lnTo>
                    <a:pt x="2043581" y="711199"/>
                  </a:lnTo>
                  <a:lnTo>
                    <a:pt x="2040059" y="698499"/>
                  </a:lnTo>
                  <a:lnTo>
                    <a:pt x="2055183" y="698499"/>
                  </a:lnTo>
                  <a:lnTo>
                    <a:pt x="2053525" y="711199"/>
                  </a:lnTo>
                  <a:close/>
                </a:path>
                <a:path w="3477260" h="2324100">
                  <a:moveTo>
                    <a:pt x="2090247" y="723899"/>
                  </a:moveTo>
                  <a:lnTo>
                    <a:pt x="2075563" y="723899"/>
                  </a:lnTo>
                  <a:lnTo>
                    <a:pt x="2076729" y="711199"/>
                  </a:lnTo>
                  <a:lnTo>
                    <a:pt x="2077195" y="698499"/>
                  </a:lnTo>
                  <a:lnTo>
                    <a:pt x="2091645" y="698499"/>
                  </a:lnTo>
                  <a:lnTo>
                    <a:pt x="2093458" y="711199"/>
                  </a:lnTo>
                  <a:lnTo>
                    <a:pt x="2092474" y="711199"/>
                  </a:lnTo>
                  <a:lnTo>
                    <a:pt x="2090247" y="723899"/>
                  </a:lnTo>
                  <a:close/>
                </a:path>
                <a:path w="3477260" h="2324100">
                  <a:moveTo>
                    <a:pt x="2098275" y="711199"/>
                  </a:moveTo>
                  <a:lnTo>
                    <a:pt x="2091645" y="698499"/>
                  </a:lnTo>
                  <a:lnTo>
                    <a:pt x="2108219" y="698499"/>
                  </a:lnTo>
                  <a:lnTo>
                    <a:pt x="2098275" y="711199"/>
                  </a:lnTo>
                  <a:close/>
                </a:path>
                <a:path w="3477260" h="2324100">
                  <a:moveTo>
                    <a:pt x="2247442" y="711199"/>
                  </a:moveTo>
                  <a:lnTo>
                    <a:pt x="2225895" y="711199"/>
                  </a:lnTo>
                  <a:lnTo>
                    <a:pt x="2220923" y="698499"/>
                  </a:lnTo>
                  <a:lnTo>
                    <a:pt x="2252414" y="698499"/>
                  </a:lnTo>
                  <a:lnTo>
                    <a:pt x="2247442" y="711199"/>
                  </a:lnTo>
                  <a:close/>
                </a:path>
                <a:path w="3477260" h="2324100">
                  <a:moveTo>
                    <a:pt x="2265061" y="722727"/>
                  </a:moveTo>
                  <a:lnTo>
                    <a:pt x="2262358" y="717549"/>
                  </a:lnTo>
                  <a:lnTo>
                    <a:pt x="2257386" y="698499"/>
                  </a:lnTo>
                  <a:lnTo>
                    <a:pt x="2276239" y="698499"/>
                  </a:lnTo>
                  <a:lnTo>
                    <a:pt x="2275333" y="711199"/>
                  </a:lnTo>
                  <a:lnTo>
                    <a:pt x="2265061" y="722727"/>
                  </a:lnTo>
                  <a:close/>
                </a:path>
                <a:path w="3477260" h="2324100">
                  <a:moveTo>
                    <a:pt x="2365117" y="711199"/>
                  </a:moveTo>
                  <a:lnTo>
                    <a:pt x="2343571" y="711199"/>
                  </a:lnTo>
                  <a:lnTo>
                    <a:pt x="2348543" y="698499"/>
                  </a:lnTo>
                  <a:lnTo>
                    <a:pt x="2358488" y="698499"/>
                  </a:lnTo>
                  <a:lnTo>
                    <a:pt x="2365117" y="711199"/>
                  </a:lnTo>
                  <a:close/>
                </a:path>
                <a:path w="3477260" h="2324100">
                  <a:moveTo>
                    <a:pt x="2383349" y="711199"/>
                  </a:moveTo>
                  <a:lnTo>
                    <a:pt x="2368665" y="711199"/>
                  </a:lnTo>
                  <a:lnTo>
                    <a:pt x="2372783" y="698499"/>
                  </a:lnTo>
                  <a:lnTo>
                    <a:pt x="2378454" y="698499"/>
                  </a:lnTo>
                  <a:lnTo>
                    <a:pt x="2383349" y="711199"/>
                  </a:lnTo>
                  <a:close/>
                </a:path>
                <a:path w="3477260" h="2324100">
                  <a:moveTo>
                    <a:pt x="2470984" y="711199"/>
                  </a:moveTo>
                  <a:lnTo>
                    <a:pt x="2457932" y="711199"/>
                  </a:lnTo>
                  <a:lnTo>
                    <a:pt x="2453659" y="698499"/>
                  </a:lnTo>
                  <a:lnTo>
                    <a:pt x="2471684" y="698499"/>
                  </a:lnTo>
                  <a:lnTo>
                    <a:pt x="2470984" y="711199"/>
                  </a:lnTo>
                  <a:close/>
                </a:path>
                <a:path w="3477260" h="2324100">
                  <a:moveTo>
                    <a:pt x="2499367" y="711199"/>
                  </a:moveTo>
                  <a:lnTo>
                    <a:pt x="2496053" y="698499"/>
                  </a:lnTo>
                  <a:lnTo>
                    <a:pt x="2504340" y="698499"/>
                  </a:lnTo>
                  <a:lnTo>
                    <a:pt x="2499367" y="711199"/>
                  </a:lnTo>
                  <a:close/>
                </a:path>
                <a:path w="3477260" h="2324100">
                  <a:moveTo>
                    <a:pt x="2522571" y="711199"/>
                  </a:moveTo>
                  <a:lnTo>
                    <a:pt x="2517599" y="711199"/>
                  </a:lnTo>
                  <a:lnTo>
                    <a:pt x="2512627" y="698499"/>
                  </a:lnTo>
                  <a:lnTo>
                    <a:pt x="2525886" y="698499"/>
                  </a:lnTo>
                  <a:lnTo>
                    <a:pt x="2522571" y="711199"/>
                  </a:lnTo>
                  <a:close/>
                </a:path>
                <a:path w="3477260" h="2324100">
                  <a:moveTo>
                    <a:pt x="2573743" y="711199"/>
                  </a:moveTo>
                  <a:lnTo>
                    <a:pt x="2556600" y="711199"/>
                  </a:lnTo>
                  <a:lnTo>
                    <a:pt x="2556496" y="698499"/>
                  </a:lnTo>
                  <a:lnTo>
                    <a:pt x="2573977" y="698499"/>
                  </a:lnTo>
                  <a:lnTo>
                    <a:pt x="2573743" y="711199"/>
                  </a:lnTo>
                  <a:close/>
                </a:path>
                <a:path w="3477260" h="2324100">
                  <a:moveTo>
                    <a:pt x="2595704" y="711199"/>
                  </a:moveTo>
                  <a:lnTo>
                    <a:pt x="2577265" y="711199"/>
                  </a:lnTo>
                  <a:lnTo>
                    <a:pt x="2578923" y="698499"/>
                  </a:lnTo>
                  <a:lnTo>
                    <a:pt x="2595575" y="698499"/>
                  </a:lnTo>
                  <a:lnTo>
                    <a:pt x="2595704" y="711199"/>
                  </a:lnTo>
                  <a:close/>
                </a:path>
                <a:path w="3477260" h="2324100">
                  <a:moveTo>
                    <a:pt x="2713717" y="711199"/>
                  </a:moveTo>
                  <a:lnTo>
                    <a:pt x="2698541" y="711199"/>
                  </a:lnTo>
                  <a:lnTo>
                    <a:pt x="2706543" y="698499"/>
                  </a:lnTo>
                  <a:lnTo>
                    <a:pt x="2713717" y="711199"/>
                  </a:lnTo>
                  <a:close/>
                </a:path>
                <a:path w="3477260" h="2324100">
                  <a:moveTo>
                    <a:pt x="3237224" y="723899"/>
                  </a:moveTo>
                  <a:lnTo>
                    <a:pt x="3230698" y="711199"/>
                  </a:lnTo>
                  <a:lnTo>
                    <a:pt x="3226036" y="711199"/>
                  </a:lnTo>
                  <a:lnTo>
                    <a:pt x="3226969" y="698499"/>
                  </a:lnTo>
                  <a:lnTo>
                    <a:pt x="3241652" y="698499"/>
                  </a:lnTo>
                  <a:lnTo>
                    <a:pt x="3241885" y="711199"/>
                  </a:lnTo>
                  <a:lnTo>
                    <a:pt x="3237224" y="723899"/>
                  </a:lnTo>
                  <a:close/>
                </a:path>
                <a:path w="3477260" h="2324100">
                  <a:moveTo>
                    <a:pt x="1551331" y="711199"/>
                  </a:moveTo>
                  <a:lnTo>
                    <a:pt x="1544702" y="711199"/>
                  </a:lnTo>
                  <a:lnTo>
                    <a:pt x="1555987" y="700390"/>
                  </a:lnTo>
                  <a:lnTo>
                    <a:pt x="1555522" y="703171"/>
                  </a:lnTo>
                  <a:lnTo>
                    <a:pt x="1551331" y="711199"/>
                  </a:lnTo>
                  <a:close/>
                </a:path>
                <a:path w="3477260" h="2324100">
                  <a:moveTo>
                    <a:pt x="984498" y="711199"/>
                  </a:moveTo>
                  <a:lnTo>
                    <a:pt x="971239" y="711199"/>
                  </a:lnTo>
                  <a:lnTo>
                    <a:pt x="969883" y="707735"/>
                  </a:lnTo>
                  <a:lnTo>
                    <a:pt x="977486" y="700453"/>
                  </a:lnTo>
                  <a:lnTo>
                    <a:pt x="984498" y="711199"/>
                  </a:lnTo>
                  <a:close/>
                </a:path>
                <a:path w="3477260" h="2324100">
                  <a:moveTo>
                    <a:pt x="1012675" y="711199"/>
                  </a:moveTo>
                  <a:lnTo>
                    <a:pt x="1007702" y="711199"/>
                  </a:lnTo>
                  <a:lnTo>
                    <a:pt x="1011017" y="704849"/>
                  </a:lnTo>
                  <a:lnTo>
                    <a:pt x="1012675" y="711199"/>
                  </a:lnTo>
                  <a:close/>
                </a:path>
                <a:path w="3477260" h="2324100">
                  <a:moveTo>
                    <a:pt x="881739" y="736599"/>
                  </a:moveTo>
                  <a:lnTo>
                    <a:pt x="865165" y="736599"/>
                  </a:lnTo>
                  <a:lnTo>
                    <a:pt x="864060" y="732366"/>
                  </a:lnTo>
                  <a:lnTo>
                    <a:pt x="865165" y="723899"/>
                  </a:lnTo>
                  <a:lnTo>
                    <a:pt x="852502" y="723899"/>
                  </a:lnTo>
                  <a:lnTo>
                    <a:pt x="840304" y="711199"/>
                  </a:lnTo>
                  <a:lnTo>
                    <a:pt x="883811" y="711199"/>
                  </a:lnTo>
                  <a:lnTo>
                    <a:pt x="880082" y="723899"/>
                  </a:lnTo>
                  <a:lnTo>
                    <a:pt x="881739" y="736599"/>
                  </a:lnTo>
                  <a:close/>
                </a:path>
                <a:path w="3477260" h="2324100">
                  <a:moveTo>
                    <a:pt x="899401" y="723899"/>
                  </a:moveTo>
                  <a:lnTo>
                    <a:pt x="894584" y="711199"/>
                  </a:lnTo>
                  <a:lnTo>
                    <a:pt x="908258" y="711199"/>
                  </a:lnTo>
                  <a:lnTo>
                    <a:pt x="899401" y="723899"/>
                  </a:lnTo>
                  <a:close/>
                </a:path>
                <a:path w="3477260" h="2324100">
                  <a:moveTo>
                    <a:pt x="923175" y="723899"/>
                  </a:moveTo>
                  <a:lnTo>
                    <a:pt x="918202" y="711199"/>
                  </a:lnTo>
                  <a:lnTo>
                    <a:pt x="919860" y="711199"/>
                  </a:lnTo>
                  <a:lnTo>
                    <a:pt x="923175" y="723899"/>
                  </a:lnTo>
                  <a:close/>
                </a:path>
                <a:path w="3477260" h="2324100">
                  <a:moveTo>
                    <a:pt x="940448" y="723899"/>
                  </a:moveTo>
                  <a:lnTo>
                    <a:pt x="923175" y="723899"/>
                  </a:lnTo>
                  <a:lnTo>
                    <a:pt x="919860" y="711199"/>
                  </a:lnTo>
                  <a:lnTo>
                    <a:pt x="937910" y="711199"/>
                  </a:lnTo>
                  <a:lnTo>
                    <a:pt x="940448" y="723899"/>
                  </a:lnTo>
                  <a:close/>
                </a:path>
                <a:path w="3477260" h="2324100">
                  <a:moveTo>
                    <a:pt x="952568" y="723899"/>
                  </a:moveTo>
                  <a:lnTo>
                    <a:pt x="947000" y="723899"/>
                  </a:lnTo>
                  <a:lnTo>
                    <a:pt x="943607" y="711199"/>
                  </a:lnTo>
                  <a:lnTo>
                    <a:pt x="962952" y="711199"/>
                  </a:lnTo>
                  <a:lnTo>
                    <a:pt x="952568" y="723899"/>
                  </a:lnTo>
                  <a:close/>
                </a:path>
                <a:path w="3477260" h="2324100">
                  <a:moveTo>
                    <a:pt x="993407" y="723899"/>
                  </a:moveTo>
                  <a:lnTo>
                    <a:pt x="967924" y="723899"/>
                  </a:lnTo>
                  <a:lnTo>
                    <a:pt x="964609" y="711199"/>
                  </a:lnTo>
                  <a:lnTo>
                    <a:pt x="990895" y="711199"/>
                  </a:lnTo>
                  <a:lnTo>
                    <a:pt x="993407" y="723899"/>
                  </a:lnTo>
                  <a:close/>
                </a:path>
                <a:path w="3477260" h="2324100">
                  <a:moveTo>
                    <a:pt x="1020962" y="723899"/>
                  </a:moveTo>
                  <a:lnTo>
                    <a:pt x="1008117" y="723899"/>
                  </a:lnTo>
                  <a:lnTo>
                    <a:pt x="1004180" y="711199"/>
                  </a:lnTo>
                  <a:lnTo>
                    <a:pt x="1021687" y="711199"/>
                  </a:lnTo>
                  <a:lnTo>
                    <a:pt x="1020962" y="723899"/>
                  </a:lnTo>
                  <a:close/>
                </a:path>
                <a:path w="3477260" h="2324100">
                  <a:moveTo>
                    <a:pt x="1037535" y="736599"/>
                  </a:moveTo>
                  <a:lnTo>
                    <a:pt x="1024276" y="736599"/>
                  </a:lnTo>
                  <a:lnTo>
                    <a:pt x="1030906" y="723899"/>
                  </a:lnTo>
                  <a:lnTo>
                    <a:pt x="1024484" y="723899"/>
                  </a:lnTo>
                  <a:lnTo>
                    <a:pt x="1025519" y="711199"/>
                  </a:lnTo>
                  <a:lnTo>
                    <a:pt x="1039814" y="711199"/>
                  </a:lnTo>
                  <a:lnTo>
                    <a:pt x="1047480" y="723899"/>
                  </a:lnTo>
                  <a:lnTo>
                    <a:pt x="1037535" y="736599"/>
                  </a:lnTo>
                  <a:close/>
                </a:path>
                <a:path w="3477260" h="2324100">
                  <a:moveTo>
                    <a:pt x="1085600" y="723899"/>
                  </a:moveTo>
                  <a:lnTo>
                    <a:pt x="1047480" y="723899"/>
                  </a:lnTo>
                  <a:lnTo>
                    <a:pt x="1052452" y="711199"/>
                  </a:lnTo>
                  <a:lnTo>
                    <a:pt x="1082286" y="711199"/>
                  </a:lnTo>
                  <a:lnTo>
                    <a:pt x="1085600" y="723899"/>
                  </a:lnTo>
                  <a:close/>
                </a:path>
                <a:path w="3477260" h="2324100">
                  <a:moveTo>
                    <a:pt x="1118748" y="723899"/>
                  </a:moveTo>
                  <a:lnTo>
                    <a:pt x="1100517" y="723899"/>
                  </a:lnTo>
                  <a:lnTo>
                    <a:pt x="1102174" y="711199"/>
                  </a:lnTo>
                  <a:lnTo>
                    <a:pt x="1123721" y="711199"/>
                  </a:lnTo>
                  <a:lnTo>
                    <a:pt x="1118748" y="723899"/>
                  </a:lnTo>
                  <a:close/>
                </a:path>
                <a:path w="3477260" h="2324100">
                  <a:moveTo>
                    <a:pt x="1155211" y="723899"/>
                  </a:moveTo>
                  <a:lnTo>
                    <a:pt x="1126077" y="723899"/>
                  </a:lnTo>
                  <a:lnTo>
                    <a:pt x="1125171" y="711199"/>
                  </a:lnTo>
                  <a:lnTo>
                    <a:pt x="1156869" y="711199"/>
                  </a:lnTo>
                  <a:lnTo>
                    <a:pt x="1155211" y="723899"/>
                  </a:lnTo>
                  <a:close/>
                </a:path>
                <a:path w="3477260" h="2324100">
                  <a:moveTo>
                    <a:pt x="1165156" y="723899"/>
                  </a:moveTo>
                  <a:lnTo>
                    <a:pt x="1160184" y="723899"/>
                  </a:lnTo>
                  <a:lnTo>
                    <a:pt x="1160184" y="711199"/>
                  </a:lnTo>
                  <a:lnTo>
                    <a:pt x="1165156" y="723899"/>
                  </a:lnTo>
                  <a:close/>
                </a:path>
                <a:path w="3477260" h="2324100">
                  <a:moveTo>
                    <a:pt x="1190017" y="723899"/>
                  </a:moveTo>
                  <a:lnTo>
                    <a:pt x="1172019" y="723899"/>
                  </a:lnTo>
                  <a:lnTo>
                    <a:pt x="1171785" y="711199"/>
                  </a:lnTo>
                  <a:lnTo>
                    <a:pt x="1190017" y="711199"/>
                  </a:lnTo>
                  <a:lnTo>
                    <a:pt x="1190017" y="723899"/>
                  </a:lnTo>
                  <a:close/>
                </a:path>
                <a:path w="3477260" h="2324100">
                  <a:moveTo>
                    <a:pt x="1221508" y="723899"/>
                  </a:moveTo>
                  <a:lnTo>
                    <a:pt x="1201619" y="723899"/>
                  </a:lnTo>
                  <a:lnTo>
                    <a:pt x="1199961" y="711199"/>
                  </a:lnTo>
                  <a:lnTo>
                    <a:pt x="1217468" y="711199"/>
                  </a:lnTo>
                  <a:lnTo>
                    <a:pt x="1221508" y="723899"/>
                  </a:lnTo>
                  <a:close/>
                </a:path>
                <a:path w="3477260" h="2324100">
                  <a:moveTo>
                    <a:pt x="1254656" y="723899"/>
                  </a:moveTo>
                  <a:lnTo>
                    <a:pt x="1226480" y="723899"/>
                  </a:lnTo>
                  <a:lnTo>
                    <a:pt x="1229795" y="711199"/>
                  </a:lnTo>
                  <a:lnTo>
                    <a:pt x="1259706" y="711199"/>
                  </a:lnTo>
                  <a:lnTo>
                    <a:pt x="1254656" y="723899"/>
                  </a:lnTo>
                  <a:close/>
                </a:path>
                <a:path w="3477260" h="2324100">
                  <a:moveTo>
                    <a:pt x="1289461" y="723899"/>
                  </a:moveTo>
                  <a:lnTo>
                    <a:pt x="1271748" y="723899"/>
                  </a:lnTo>
                  <a:lnTo>
                    <a:pt x="1270401" y="711199"/>
                  </a:lnTo>
                  <a:lnTo>
                    <a:pt x="1286819" y="711199"/>
                  </a:lnTo>
                  <a:lnTo>
                    <a:pt x="1289461" y="723899"/>
                  </a:lnTo>
                  <a:close/>
                </a:path>
                <a:path w="3477260" h="2324100">
                  <a:moveTo>
                    <a:pt x="1305077" y="736599"/>
                  </a:moveTo>
                  <a:lnTo>
                    <a:pt x="1294873" y="736599"/>
                  </a:lnTo>
                  <a:lnTo>
                    <a:pt x="1289461" y="723899"/>
                  </a:lnTo>
                  <a:lnTo>
                    <a:pt x="1297437" y="711199"/>
                  </a:lnTo>
                  <a:lnTo>
                    <a:pt x="1303549" y="711199"/>
                  </a:lnTo>
                  <a:lnTo>
                    <a:pt x="1307174" y="723899"/>
                  </a:lnTo>
                  <a:lnTo>
                    <a:pt x="1307692" y="723899"/>
                  </a:lnTo>
                  <a:lnTo>
                    <a:pt x="1305077" y="736599"/>
                  </a:lnTo>
                  <a:close/>
                </a:path>
                <a:path w="3477260" h="2324100">
                  <a:moveTo>
                    <a:pt x="1312665" y="723899"/>
                  </a:moveTo>
                  <a:lnTo>
                    <a:pt x="1309350" y="711199"/>
                  </a:lnTo>
                  <a:lnTo>
                    <a:pt x="1314322" y="711199"/>
                  </a:lnTo>
                  <a:lnTo>
                    <a:pt x="1312665" y="723899"/>
                  </a:lnTo>
                  <a:close/>
                </a:path>
                <a:path w="3477260" h="2324100">
                  <a:moveTo>
                    <a:pt x="1327581" y="736599"/>
                  </a:moveTo>
                  <a:lnTo>
                    <a:pt x="1316446" y="736599"/>
                  </a:lnTo>
                  <a:lnTo>
                    <a:pt x="1315979" y="723899"/>
                  </a:lnTo>
                  <a:lnTo>
                    <a:pt x="1314322" y="711199"/>
                  </a:lnTo>
                  <a:lnTo>
                    <a:pt x="1342498" y="711199"/>
                  </a:lnTo>
                  <a:lnTo>
                    <a:pt x="1347470" y="723899"/>
                  </a:lnTo>
                  <a:lnTo>
                    <a:pt x="1324267" y="723899"/>
                  </a:lnTo>
                  <a:lnTo>
                    <a:pt x="1327581" y="736599"/>
                  </a:lnTo>
                  <a:close/>
                </a:path>
                <a:path w="3477260" h="2324100">
                  <a:moveTo>
                    <a:pt x="1390563" y="723899"/>
                  </a:moveTo>
                  <a:lnTo>
                    <a:pt x="1350785" y="723899"/>
                  </a:lnTo>
                  <a:lnTo>
                    <a:pt x="1343197" y="711199"/>
                  </a:lnTo>
                  <a:lnTo>
                    <a:pt x="1397192" y="711199"/>
                  </a:lnTo>
                  <a:lnTo>
                    <a:pt x="1390563" y="723899"/>
                  </a:lnTo>
                  <a:close/>
                </a:path>
                <a:path w="3477260" h="2324100">
                  <a:moveTo>
                    <a:pt x="1468461" y="723899"/>
                  </a:moveTo>
                  <a:lnTo>
                    <a:pt x="1403822" y="723899"/>
                  </a:lnTo>
                  <a:lnTo>
                    <a:pt x="1405479" y="711199"/>
                  </a:lnTo>
                  <a:lnTo>
                    <a:pt x="1466804" y="711199"/>
                  </a:lnTo>
                  <a:lnTo>
                    <a:pt x="1468461" y="723899"/>
                  </a:lnTo>
                  <a:close/>
                </a:path>
                <a:path w="3477260" h="2324100">
                  <a:moveTo>
                    <a:pt x="1485035" y="723899"/>
                  </a:moveTo>
                  <a:lnTo>
                    <a:pt x="1471776" y="723899"/>
                  </a:lnTo>
                  <a:lnTo>
                    <a:pt x="1470118" y="711199"/>
                  </a:lnTo>
                  <a:lnTo>
                    <a:pt x="1483378" y="711199"/>
                  </a:lnTo>
                  <a:lnTo>
                    <a:pt x="1485035" y="723899"/>
                  </a:lnTo>
                  <a:close/>
                </a:path>
                <a:path w="3477260" h="2324100">
                  <a:moveTo>
                    <a:pt x="1542552" y="736599"/>
                  </a:moveTo>
                  <a:lnTo>
                    <a:pt x="1511554" y="736599"/>
                  </a:lnTo>
                  <a:lnTo>
                    <a:pt x="1504924" y="723899"/>
                  </a:lnTo>
                  <a:lnTo>
                    <a:pt x="1506581" y="711199"/>
                  </a:lnTo>
                  <a:lnTo>
                    <a:pt x="1523155" y="711199"/>
                  </a:lnTo>
                  <a:lnTo>
                    <a:pt x="1528128" y="723899"/>
                  </a:lnTo>
                  <a:lnTo>
                    <a:pt x="1539730" y="723899"/>
                  </a:lnTo>
                  <a:lnTo>
                    <a:pt x="1542552" y="736599"/>
                  </a:lnTo>
                  <a:close/>
                </a:path>
                <a:path w="3477260" h="2324100">
                  <a:moveTo>
                    <a:pt x="1572877" y="736599"/>
                  </a:moveTo>
                  <a:lnTo>
                    <a:pt x="1555397" y="736599"/>
                  </a:lnTo>
                  <a:lnTo>
                    <a:pt x="1552989" y="723899"/>
                  </a:lnTo>
                  <a:lnTo>
                    <a:pt x="1564590" y="723899"/>
                  </a:lnTo>
                  <a:lnTo>
                    <a:pt x="1569563" y="711199"/>
                  </a:lnTo>
                  <a:lnTo>
                    <a:pt x="1572877" y="736599"/>
                  </a:lnTo>
                  <a:close/>
                </a:path>
                <a:path w="3477260" h="2324100">
                  <a:moveTo>
                    <a:pt x="1688896" y="723899"/>
                  </a:moveTo>
                  <a:lnTo>
                    <a:pt x="1673979" y="723899"/>
                  </a:lnTo>
                  <a:lnTo>
                    <a:pt x="1679159" y="711199"/>
                  </a:lnTo>
                  <a:lnTo>
                    <a:pt x="1684338" y="711199"/>
                  </a:lnTo>
                  <a:lnTo>
                    <a:pt x="1688896" y="723899"/>
                  </a:lnTo>
                  <a:close/>
                </a:path>
                <a:path w="3477260" h="2324100">
                  <a:moveTo>
                    <a:pt x="1735381" y="723899"/>
                  </a:moveTo>
                  <a:lnTo>
                    <a:pt x="1712100" y="723899"/>
                  </a:lnTo>
                  <a:lnTo>
                    <a:pt x="1714405" y="711199"/>
                  </a:lnTo>
                  <a:lnTo>
                    <a:pt x="1742140" y="711199"/>
                  </a:lnTo>
                  <a:lnTo>
                    <a:pt x="1735381" y="723899"/>
                  </a:lnTo>
                  <a:close/>
                </a:path>
                <a:path w="3477260" h="2324100">
                  <a:moveTo>
                    <a:pt x="1780053" y="723899"/>
                  </a:moveTo>
                  <a:lnTo>
                    <a:pt x="1763479" y="723899"/>
                  </a:lnTo>
                  <a:lnTo>
                    <a:pt x="1766794" y="711199"/>
                  </a:lnTo>
                  <a:lnTo>
                    <a:pt x="1780053" y="711199"/>
                  </a:lnTo>
                  <a:lnTo>
                    <a:pt x="1780053" y="723899"/>
                  </a:lnTo>
                  <a:close/>
                </a:path>
                <a:path w="3477260" h="2324100">
                  <a:moveTo>
                    <a:pt x="1828118" y="736599"/>
                  </a:moveTo>
                  <a:lnTo>
                    <a:pt x="1818174" y="736599"/>
                  </a:lnTo>
                  <a:lnTo>
                    <a:pt x="1811544" y="723899"/>
                  </a:lnTo>
                  <a:lnTo>
                    <a:pt x="1819831" y="711199"/>
                  </a:lnTo>
                  <a:lnTo>
                    <a:pt x="1823146" y="711199"/>
                  </a:lnTo>
                  <a:lnTo>
                    <a:pt x="1829776" y="723899"/>
                  </a:lnTo>
                  <a:lnTo>
                    <a:pt x="1831433" y="723899"/>
                  </a:lnTo>
                  <a:lnTo>
                    <a:pt x="1828118" y="736599"/>
                  </a:lnTo>
                  <a:close/>
                </a:path>
                <a:path w="3477260" h="2324100">
                  <a:moveTo>
                    <a:pt x="1846350" y="723899"/>
                  </a:moveTo>
                  <a:lnTo>
                    <a:pt x="1831433" y="723899"/>
                  </a:lnTo>
                  <a:lnTo>
                    <a:pt x="1839720" y="711199"/>
                  </a:lnTo>
                  <a:lnTo>
                    <a:pt x="1846350" y="723899"/>
                  </a:lnTo>
                  <a:close/>
                </a:path>
                <a:path w="3477260" h="2324100">
                  <a:moveTo>
                    <a:pt x="1909823" y="723899"/>
                  </a:moveTo>
                  <a:lnTo>
                    <a:pt x="1886127" y="723899"/>
                  </a:lnTo>
                  <a:lnTo>
                    <a:pt x="1876183" y="711199"/>
                  </a:lnTo>
                  <a:lnTo>
                    <a:pt x="1910988" y="711199"/>
                  </a:lnTo>
                  <a:lnTo>
                    <a:pt x="1909823" y="723899"/>
                  </a:lnTo>
                  <a:close/>
                </a:path>
                <a:path w="3477260" h="2324100">
                  <a:moveTo>
                    <a:pt x="1952423" y="736599"/>
                  </a:moveTo>
                  <a:lnTo>
                    <a:pt x="1937507" y="736599"/>
                  </a:lnTo>
                  <a:lnTo>
                    <a:pt x="1940822" y="723899"/>
                  </a:lnTo>
                  <a:lnTo>
                    <a:pt x="1922590" y="723899"/>
                  </a:lnTo>
                  <a:lnTo>
                    <a:pt x="1923548" y="711199"/>
                  </a:lnTo>
                  <a:lnTo>
                    <a:pt x="1955945" y="711199"/>
                  </a:lnTo>
                  <a:lnTo>
                    <a:pt x="1954081" y="723899"/>
                  </a:lnTo>
                  <a:lnTo>
                    <a:pt x="1952423" y="736599"/>
                  </a:lnTo>
                  <a:close/>
                </a:path>
                <a:path w="3477260" h="2324100">
                  <a:moveTo>
                    <a:pt x="1988886" y="723899"/>
                  </a:moveTo>
                  <a:lnTo>
                    <a:pt x="1956644" y="723899"/>
                  </a:lnTo>
                  <a:lnTo>
                    <a:pt x="1957395" y="711199"/>
                  </a:lnTo>
                  <a:lnTo>
                    <a:pt x="1985572" y="711199"/>
                  </a:lnTo>
                  <a:lnTo>
                    <a:pt x="1988886" y="723899"/>
                  </a:lnTo>
                  <a:close/>
                </a:path>
                <a:path w="3477260" h="2324100">
                  <a:moveTo>
                    <a:pt x="2017062" y="723899"/>
                  </a:moveTo>
                  <a:lnTo>
                    <a:pt x="2002146" y="723899"/>
                  </a:lnTo>
                  <a:lnTo>
                    <a:pt x="2002172" y="711199"/>
                  </a:lnTo>
                  <a:lnTo>
                    <a:pt x="2018720" y="711199"/>
                  </a:lnTo>
                  <a:lnTo>
                    <a:pt x="2017062" y="723899"/>
                  </a:lnTo>
                  <a:close/>
                </a:path>
                <a:path w="3477260" h="2324100">
                  <a:moveTo>
                    <a:pt x="2044720" y="723899"/>
                  </a:moveTo>
                  <a:lnTo>
                    <a:pt x="2028431" y="723899"/>
                  </a:lnTo>
                  <a:lnTo>
                    <a:pt x="2029286" y="711199"/>
                  </a:lnTo>
                  <a:lnTo>
                    <a:pt x="2043581" y="711199"/>
                  </a:lnTo>
                  <a:lnTo>
                    <a:pt x="2044720" y="723899"/>
                  </a:lnTo>
                  <a:close/>
                </a:path>
                <a:path w="3477260" h="2324100">
                  <a:moveTo>
                    <a:pt x="2131630" y="723899"/>
                  </a:moveTo>
                  <a:lnTo>
                    <a:pt x="2126166" y="723899"/>
                  </a:lnTo>
                  <a:lnTo>
                    <a:pt x="2121479" y="711199"/>
                  </a:lnTo>
                  <a:lnTo>
                    <a:pt x="2136162" y="711199"/>
                  </a:lnTo>
                  <a:lnTo>
                    <a:pt x="2131630" y="723899"/>
                  </a:lnTo>
                  <a:close/>
                </a:path>
                <a:path w="3477260" h="2324100">
                  <a:moveTo>
                    <a:pt x="2195285" y="723899"/>
                  </a:moveTo>
                  <a:lnTo>
                    <a:pt x="2178867" y="723899"/>
                  </a:lnTo>
                  <a:lnTo>
                    <a:pt x="2182414" y="711199"/>
                  </a:lnTo>
                  <a:lnTo>
                    <a:pt x="2191090" y="711199"/>
                  </a:lnTo>
                  <a:lnTo>
                    <a:pt x="2195285" y="723899"/>
                  </a:lnTo>
                  <a:close/>
                </a:path>
                <a:path w="3477260" h="2324100">
                  <a:moveTo>
                    <a:pt x="2229702" y="723899"/>
                  </a:moveTo>
                  <a:lnTo>
                    <a:pt x="2214294" y="723899"/>
                  </a:lnTo>
                  <a:lnTo>
                    <a:pt x="2210979" y="711199"/>
                  </a:lnTo>
                  <a:lnTo>
                    <a:pt x="2225895" y="711199"/>
                  </a:lnTo>
                  <a:lnTo>
                    <a:pt x="2229702" y="723899"/>
                  </a:lnTo>
                  <a:close/>
                </a:path>
                <a:path w="3477260" h="2324100">
                  <a:moveTo>
                    <a:pt x="2232525" y="723899"/>
                  </a:moveTo>
                  <a:lnTo>
                    <a:pt x="2232525" y="711199"/>
                  </a:lnTo>
                  <a:lnTo>
                    <a:pt x="2249099" y="711199"/>
                  </a:lnTo>
                  <a:lnTo>
                    <a:pt x="2232525" y="723899"/>
                  </a:lnTo>
                  <a:close/>
                </a:path>
                <a:path w="3477260" h="2324100">
                  <a:moveTo>
                    <a:pt x="2264016" y="723899"/>
                  </a:moveTo>
                  <a:lnTo>
                    <a:pt x="2252414" y="723899"/>
                  </a:lnTo>
                  <a:lnTo>
                    <a:pt x="2259044" y="711199"/>
                  </a:lnTo>
                  <a:lnTo>
                    <a:pt x="2262358" y="717549"/>
                  </a:lnTo>
                  <a:lnTo>
                    <a:pt x="2264016" y="723899"/>
                  </a:lnTo>
                  <a:close/>
                </a:path>
                <a:path w="3477260" h="2324100">
                  <a:moveTo>
                    <a:pt x="2323890" y="723899"/>
                  </a:moveTo>
                  <a:lnTo>
                    <a:pt x="2289498" y="723899"/>
                  </a:lnTo>
                  <a:lnTo>
                    <a:pt x="2290094" y="711199"/>
                  </a:lnTo>
                  <a:lnTo>
                    <a:pt x="2323682" y="711199"/>
                  </a:lnTo>
                  <a:lnTo>
                    <a:pt x="2323890" y="723899"/>
                  </a:lnTo>
                  <a:close/>
                </a:path>
                <a:path w="3477260" h="2324100">
                  <a:moveTo>
                    <a:pt x="2383142" y="723899"/>
                  </a:moveTo>
                  <a:lnTo>
                    <a:pt x="2353516" y="723899"/>
                  </a:lnTo>
                  <a:lnTo>
                    <a:pt x="2356831" y="711199"/>
                  </a:lnTo>
                  <a:lnTo>
                    <a:pt x="2385965" y="711199"/>
                  </a:lnTo>
                  <a:lnTo>
                    <a:pt x="2383142" y="723899"/>
                  </a:lnTo>
                  <a:close/>
                </a:path>
                <a:path w="3477260" h="2324100">
                  <a:moveTo>
                    <a:pt x="2410903" y="723899"/>
                  </a:moveTo>
                  <a:lnTo>
                    <a:pt x="2393501" y="723899"/>
                  </a:lnTo>
                  <a:lnTo>
                    <a:pt x="2396220" y="711199"/>
                  </a:lnTo>
                  <a:lnTo>
                    <a:pt x="2406941" y="711199"/>
                  </a:lnTo>
                  <a:lnTo>
                    <a:pt x="2410903" y="723899"/>
                  </a:lnTo>
                  <a:close/>
                </a:path>
                <a:path w="3477260" h="2324100">
                  <a:moveTo>
                    <a:pt x="2429757" y="723899"/>
                  </a:moveTo>
                  <a:lnTo>
                    <a:pt x="2411499" y="723899"/>
                  </a:lnTo>
                  <a:lnTo>
                    <a:pt x="2423127" y="711199"/>
                  </a:lnTo>
                  <a:lnTo>
                    <a:pt x="2429757" y="721360"/>
                  </a:lnTo>
                  <a:lnTo>
                    <a:pt x="2429757" y="723899"/>
                  </a:lnTo>
                  <a:close/>
                </a:path>
                <a:path w="3477260" h="2324100">
                  <a:moveTo>
                    <a:pt x="2446331" y="723899"/>
                  </a:moveTo>
                  <a:lnTo>
                    <a:pt x="2431414" y="723899"/>
                  </a:lnTo>
                  <a:lnTo>
                    <a:pt x="2429757" y="721360"/>
                  </a:lnTo>
                  <a:lnTo>
                    <a:pt x="2429757" y="711199"/>
                  </a:lnTo>
                  <a:lnTo>
                    <a:pt x="2446771" y="711199"/>
                  </a:lnTo>
                  <a:lnTo>
                    <a:pt x="2446331" y="723899"/>
                  </a:lnTo>
                  <a:close/>
                </a:path>
                <a:path w="3477260" h="2324100">
                  <a:moveTo>
                    <a:pt x="2483285" y="736599"/>
                  </a:moveTo>
                  <a:lnTo>
                    <a:pt x="2477614" y="736599"/>
                  </a:lnTo>
                  <a:lnTo>
                    <a:pt x="2472875" y="723899"/>
                  </a:lnTo>
                  <a:lnTo>
                    <a:pt x="2469534" y="723899"/>
                  </a:lnTo>
                  <a:lnTo>
                    <a:pt x="2476604" y="711199"/>
                  </a:lnTo>
                  <a:lnTo>
                    <a:pt x="2487014" y="711199"/>
                  </a:lnTo>
                  <a:lnTo>
                    <a:pt x="2489423" y="723899"/>
                  </a:lnTo>
                  <a:lnTo>
                    <a:pt x="2483285" y="736599"/>
                  </a:lnTo>
                  <a:close/>
                </a:path>
                <a:path w="3477260" h="2324100">
                  <a:moveTo>
                    <a:pt x="2559034" y="723899"/>
                  </a:moveTo>
                  <a:lnTo>
                    <a:pt x="2542460" y="723899"/>
                  </a:lnTo>
                  <a:lnTo>
                    <a:pt x="2545775" y="711199"/>
                  </a:lnTo>
                  <a:lnTo>
                    <a:pt x="2552404" y="711199"/>
                  </a:lnTo>
                  <a:lnTo>
                    <a:pt x="2559034" y="723899"/>
                  </a:lnTo>
                  <a:close/>
                </a:path>
                <a:path w="3477260" h="2324100">
                  <a:moveTo>
                    <a:pt x="2613366" y="723899"/>
                  </a:moveTo>
                  <a:lnTo>
                    <a:pt x="2598812" y="723899"/>
                  </a:lnTo>
                  <a:lnTo>
                    <a:pt x="2596170" y="711199"/>
                  </a:lnTo>
                  <a:lnTo>
                    <a:pt x="2613314" y="711199"/>
                  </a:lnTo>
                  <a:lnTo>
                    <a:pt x="2613366" y="723899"/>
                  </a:lnTo>
                  <a:close/>
                </a:path>
                <a:path w="3477260" h="2324100">
                  <a:moveTo>
                    <a:pt x="2635275" y="736599"/>
                  </a:moveTo>
                  <a:lnTo>
                    <a:pt x="2626340" y="723899"/>
                  </a:lnTo>
                  <a:lnTo>
                    <a:pt x="2629681" y="723899"/>
                  </a:lnTo>
                  <a:lnTo>
                    <a:pt x="2638305" y="711199"/>
                  </a:lnTo>
                  <a:lnTo>
                    <a:pt x="2645219" y="723899"/>
                  </a:lnTo>
                  <a:lnTo>
                    <a:pt x="2635275" y="736599"/>
                  </a:lnTo>
                  <a:close/>
                </a:path>
                <a:path w="3477260" h="2324100">
                  <a:moveTo>
                    <a:pt x="2711904" y="723899"/>
                  </a:moveTo>
                  <a:lnTo>
                    <a:pt x="2701571" y="723899"/>
                  </a:lnTo>
                  <a:lnTo>
                    <a:pt x="2697453" y="711199"/>
                  </a:lnTo>
                  <a:lnTo>
                    <a:pt x="2715452" y="711199"/>
                  </a:lnTo>
                  <a:lnTo>
                    <a:pt x="2711904" y="723899"/>
                  </a:lnTo>
                  <a:close/>
                </a:path>
                <a:path w="3477260" h="2324100">
                  <a:moveTo>
                    <a:pt x="2763983" y="723899"/>
                  </a:moveTo>
                  <a:lnTo>
                    <a:pt x="2749636" y="723899"/>
                  </a:lnTo>
                  <a:lnTo>
                    <a:pt x="2746321" y="711199"/>
                  </a:lnTo>
                  <a:lnTo>
                    <a:pt x="2764967" y="711199"/>
                  </a:lnTo>
                  <a:lnTo>
                    <a:pt x="2763983" y="723899"/>
                  </a:lnTo>
                  <a:close/>
                </a:path>
                <a:path w="3477260" h="2324100">
                  <a:moveTo>
                    <a:pt x="2790346" y="723899"/>
                  </a:moveTo>
                  <a:lnTo>
                    <a:pt x="2774497" y="723899"/>
                  </a:lnTo>
                  <a:lnTo>
                    <a:pt x="2774497" y="711199"/>
                  </a:lnTo>
                  <a:lnTo>
                    <a:pt x="2788170" y="711199"/>
                  </a:lnTo>
                  <a:lnTo>
                    <a:pt x="2790346" y="723899"/>
                  </a:lnTo>
                  <a:close/>
                </a:path>
                <a:path w="3477260" h="2324100">
                  <a:moveTo>
                    <a:pt x="2818081" y="723899"/>
                  </a:moveTo>
                  <a:lnTo>
                    <a:pt x="2799358" y="723899"/>
                  </a:lnTo>
                  <a:lnTo>
                    <a:pt x="2797700" y="711199"/>
                  </a:lnTo>
                  <a:lnTo>
                    <a:pt x="2814274" y="711199"/>
                  </a:lnTo>
                  <a:lnTo>
                    <a:pt x="2818081" y="723899"/>
                  </a:lnTo>
                  <a:close/>
                </a:path>
                <a:path w="3477260" h="2324100">
                  <a:moveTo>
                    <a:pt x="2860682" y="723899"/>
                  </a:moveTo>
                  <a:lnTo>
                    <a:pt x="2844367" y="723899"/>
                  </a:lnTo>
                  <a:lnTo>
                    <a:pt x="2844108" y="711199"/>
                  </a:lnTo>
                  <a:lnTo>
                    <a:pt x="2861122" y="711199"/>
                  </a:lnTo>
                  <a:lnTo>
                    <a:pt x="2860682" y="723899"/>
                  </a:lnTo>
                  <a:close/>
                </a:path>
                <a:path w="3477260" h="2324100">
                  <a:moveTo>
                    <a:pt x="2893830" y="723899"/>
                  </a:moveTo>
                  <a:lnTo>
                    <a:pt x="2880571" y="723899"/>
                  </a:lnTo>
                  <a:lnTo>
                    <a:pt x="2888858" y="711199"/>
                  </a:lnTo>
                  <a:lnTo>
                    <a:pt x="2893830" y="723899"/>
                  </a:lnTo>
                  <a:close/>
                </a:path>
                <a:path w="3477260" h="2324100">
                  <a:moveTo>
                    <a:pt x="2969242" y="723899"/>
                  </a:moveTo>
                  <a:lnTo>
                    <a:pt x="2956811" y="723899"/>
                  </a:lnTo>
                  <a:lnTo>
                    <a:pt x="2952538" y="711199"/>
                  </a:lnTo>
                  <a:lnTo>
                    <a:pt x="2971728" y="711199"/>
                  </a:lnTo>
                  <a:lnTo>
                    <a:pt x="2969242" y="723899"/>
                  </a:lnTo>
                  <a:close/>
                </a:path>
                <a:path w="3477260" h="2324100">
                  <a:moveTo>
                    <a:pt x="3034710" y="723899"/>
                  </a:moveTo>
                  <a:lnTo>
                    <a:pt x="3019793" y="723899"/>
                  </a:lnTo>
                  <a:lnTo>
                    <a:pt x="3013163" y="711199"/>
                  </a:lnTo>
                  <a:lnTo>
                    <a:pt x="3034710" y="711199"/>
                  </a:lnTo>
                  <a:lnTo>
                    <a:pt x="3034710" y="723899"/>
                  </a:lnTo>
                  <a:close/>
                </a:path>
                <a:path w="3477260" h="2324100">
                  <a:moveTo>
                    <a:pt x="3074487" y="723899"/>
                  </a:moveTo>
                  <a:lnTo>
                    <a:pt x="3055841" y="723899"/>
                  </a:lnTo>
                  <a:lnTo>
                    <a:pt x="3058379" y="711199"/>
                  </a:lnTo>
                  <a:lnTo>
                    <a:pt x="3071172" y="711199"/>
                  </a:lnTo>
                  <a:lnTo>
                    <a:pt x="3074487" y="723899"/>
                  </a:lnTo>
                  <a:close/>
                </a:path>
                <a:path w="3477260" h="2324100">
                  <a:moveTo>
                    <a:pt x="3188848" y="723899"/>
                  </a:moveTo>
                  <a:lnTo>
                    <a:pt x="3172300" y="723899"/>
                  </a:lnTo>
                  <a:lnTo>
                    <a:pt x="3170617" y="711199"/>
                  </a:lnTo>
                  <a:lnTo>
                    <a:pt x="3188330" y="711199"/>
                  </a:lnTo>
                  <a:lnTo>
                    <a:pt x="3188848" y="723899"/>
                  </a:lnTo>
                  <a:close/>
                </a:path>
                <a:path w="3477260" h="2324100">
                  <a:moveTo>
                    <a:pt x="3279332" y="736599"/>
                  </a:moveTo>
                  <a:lnTo>
                    <a:pt x="3271304" y="736599"/>
                  </a:lnTo>
                  <a:lnTo>
                    <a:pt x="3270113" y="723899"/>
                  </a:lnTo>
                  <a:lnTo>
                    <a:pt x="3281663" y="711199"/>
                  </a:lnTo>
                  <a:lnTo>
                    <a:pt x="3288292" y="723899"/>
                  </a:lnTo>
                  <a:lnTo>
                    <a:pt x="3279332" y="736599"/>
                  </a:lnTo>
                  <a:close/>
                </a:path>
                <a:path w="3477260" h="2324100">
                  <a:moveTo>
                    <a:pt x="2259302" y="736599"/>
                  </a:moveTo>
                  <a:lnTo>
                    <a:pt x="2248426" y="736599"/>
                  </a:lnTo>
                  <a:lnTo>
                    <a:pt x="2245784" y="723899"/>
                  </a:lnTo>
                  <a:lnTo>
                    <a:pt x="2264016" y="723899"/>
                  </a:lnTo>
                  <a:lnTo>
                    <a:pt x="2265061" y="722727"/>
                  </a:lnTo>
                  <a:lnTo>
                    <a:pt x="2265673" y="723899"/>
                  </a:lnTo>
                  <a:lnTo>
                    <a:pt x="2259302" y="736599"/>
                  </a:lnTo>
                  <a:close/>
                </a:path>
                <a:path w="3477260" h="2324100">
                  <a:moveTo>
                    <a:pt x="858536" y="736599"/>
                  </a:moveTo>
                  <a:lnTo>
                    <a:pt x="845276" y="736599"/>
                  </a:lnTo>
                  <a:lnTo>
                    <a:pt x="852657" y="723899"/>
                  </a:lnTo>
                  <a:lnTo>
                    <a:pt x="860193" y="723899"/>
                  </a:lnTo>
                  <a:lnTo>
                    <a:pt x="861022" y="727074"/>
                  </a:lnTo>
                  <a:lnTo>
                    <a:pt x="858536" y="736599"/>
                  </a:lnTo>
                  <a:close/>
                </a:path>
                <a:path w="3477260" h="2324100">
                  <a:moveTo>
                    <a:pt x="863508" y="736599"/>
                  </a:moveTo>
                  <a:lnTo>
                    <a:pt x="861022" y="727074"/>
                  </a:lnTo>
                  <a:lnTo>
                    <a:pt x="861850" y="723899"/>
                  </a:lnTo>
                  <a:lnTo>
                    <a:pt x="864060" y="732366"/>
                  </a:lnTo>
                  <a:lnTo>
                    <a:pt x="863508" y="736599"/>
                  </a:lnTo>
                  <a:close/>
                </a:path>
                <a:path w="3477260" h="2324100">
                  <a:moveTo>
                    <a:pt x="926489" y="736599"/>
                  </a:moveTo>
                  <a:lnTo>
                    <a:pt x="893341" y="736599"/>
                  </a:lnTo>
                  <a:lnTo>
                    <a:pt x="891684" y="723899"/>
                  </a:lnTo>
                  <a:lnTo>
                    <a:pt x="923175" y="723899"/>
                  </a:lnTo>
                  <a:lnTo>
                    <a:pt x="926489" y="736599"/>
                  </a:lnTo>
                  <a:close/>
                </a:path>
                <a:path w="3477260" h="2324100">
                  <a:moveTo>
                    <a:pt x="969581" y="736599"/>
                  </a:moveTo>
                  <a:lnTo>
                    <a:pt x="951350" y="736599"/>
                  </a:lnTo>
                  <a:lnTo>
                    <a:pt x="951350" y="723899"/>
                  </a:lnTo>
                  <a:lnTo>
                    <a:pt x="968131" y="723899"/>
                  </a:lnTo>
                  <a:lnTo>
                    <a:pt x="969581" y="736599"/>
                  </a:lnTo>
                  <a:close/>
                </a:path>
                <a:path w="3477260" h="2324100">
                  <a:moveTo>
                    <a:pt x="981184" y="736599"/>
                  </a:moveTo>
                  <a:lnTo>
                    <a:pt x="969581" y="736599"/>
                  </a:lnTo>
                  <a:lnTo>
                    <a:pt x="974554" y="723899"/>
                  </a:lnTo>
                  <a:lnTo>
                    <a:pt x="981184" y="723899"/>
                  </a:lnTo>
                  <a:lnTo>
                    <a:pt x="984025" y="731157"/>
                  </a:lnTo>
                  <a:lnTo>
                    <a:pt x="981184" y="736599"/>
                  </a:lnTo>
                  <a:close/>
                </a:path>
                <a:path w="3477260" h="2324100">
                  <a:moveTo>
                    <a:pt x="991128" y="736599"/>
                  </a:moveTo>
                  <a:lnTo>
                    <a:pt x="986156" y="736599"/>
                  </a:lnTo>
                  <a:lnTo>
                    <a:pt x="984025" y="731157"/>
                  </a:lnTo>
                  <a:lnTo>
                    <a:pt x="987813" y="723899"/>
                  </a:lnTo>
                  <a:lnTo>
                    <a:pt x="993122" y="723899"/>
                  </a:lnTo>
                  <a:lnTo>
                    <a:pt x="991128" y="736599"/>
                  </a:lnTo>
                  <a:close/>
                </a:path>
                <a:path w="3477260" h="2324100">
                  <a:moveTo>
                    <a:pt x="1024276" y="736599"/>
                  </a:moveTo>
                  <a:lnTo>
                    <a:pt x="1002730" y="736599"/>
                  </a:lnTo>
                  <a:lnTo>
                    <a:pt x="1002730" y="723899"/>
                  </a:lnTo>
                  <a:lnTo>
                    <a:pt x="1014332" y="723899"/>
                  </a:lnTo>
                  <a:lnTo>
                    <a:pt x="1024276" y="736599"/>
                  </a:lnTo>
                  <a:close/>
                </a:path>
                <a:path w="3477260" h="2324100">
                  <a:moveTo>
                    <a:pt x="1057424" y="736599"/>
                  </a:moveTo>
                  <a:lnTo>
                    <a:pt x="1060739" y="723899"/>
                  </a:lnTo>
                  <a:lnTo>
                    <a:pt x="1065711" y="723899"/>
                  </a:lnTo>
                  <a:lnTo>
                    <a:pt x="1057424" y="736599"/>
                  </a:lnTo>
                  <a:close/>
                </a:path>
                <a:path w="3477260" h="2324100">
                  <a:moveTo>
                    <a:pt x="1070684" y="736599"/>
                  </a:moveTo>
                  <a:lnTo>
                    <a:pt x="1065711" y="723899"/>
                  </a:lnTo>
                  <a:lnTo>
                    <a:pt x="1069026" y="723899"/>
                  </a:lnTo>
                  <a:lnTo>
                    <a:pt x="1070684" y="736599"/>
                  </a:lnTo>
                  <a:close/>
                </a:path>
                <a:path w="3477260" h="2324100">
                  <a:moveTo>
                    <a:pt x="1095545" y="736599"/>
                  </a:moveTo>
                  <a:lnTo>
                    <a:pt x="1077313" y="736599"/>
                  </a:lnTo>
                  <a:lnTo>
                    <a:pt x="1069026" y="723899"/>
                  </a:lnTo>
                  <a:lnTo>
                    <a:pt x="1098471" y="723899"/>
                  </a:lnTo>
                  <a:lnTo>
                    <a:pt x="1095545" y="736599"/>
                  </a:lnTo>
                  <a:close/>
                </a:path>
                <a:path w="3477260" h="2324100">
                  <a:moveTo>
                    <a:pt x="1123513" y="736599"/>
                  </a:moveTo>
                  <a:lnTo>
                    <a:pt x="1105489" y="736599"/>
                  </a:lnTo>
                  <a:lnTo>
                    <a:pt x="1110461" y="723899"/>
                  </a:lnTo>
                  <a:lnTo>
                    <a:pt x="1121882" y="723899"/>
                  </a:lnTo>
                  <a:lnTo>
                    <a:pt x="1123513" y="736599"/>
                  </a:lnTo>
                  <a:close/>
                </a:path>
                <a:path w="3477260" h="2324100">
                  <a:moveTo>
                    <a:pt x="1144568" y="749299"/>
                  </a:moveTo>
                  <a:lnTo>
                    <a:pt x="1130350" y="749299"/>
                  </a:lnTo>
                  <a:lnTo>
                    <a:pt x="1128693" y="736599"/>
                  </a:lnTo>
                  <a:lnTo>
                    <a:pt x="1130350" y="736599"/>
                  </a:lnTo>
                  <a:lnTo>
                    <a:pt x="1128693" y="723899"/>
                  </a:lnTo>
                  <a:lnTo>
                    <a:pt x="1145267" y="723899"/>
                  </a:lnTo>
                  <a:lnTo>
                    <a:pt x="1145267" y="736599"/>
                  </a:lnTo>
                  <a:lnTo>
                    <a:pt x="1144568" y="749299"/>
                  </a:lnTo>
                  <a:close/>
                </a:path>
                <a:path w="3477260" h="2324100">
                  <a:moveTo>
                    <a:pt x="1168678" y="736599"/>
                  </a:moveTo>
                  <a:lnTo>
                    <a:pt x="1151896" y="736599"/>
                  </a:lnTo>
                  <a:lnTo>
                    <a:pt x="1151896" y="723899"/>
                  </a:lnTo>
                  <a:lnTo>
                    <a:pt x="1168548" y="723899"/>
                  </a:lnTo>
                  <a:lnTo>
                    <a:pt x="1168678" y="736599"/>
                  </a:lnTo>
                  <a:close/>
                </a:path>
                <a:path w="3477260" h="2324100">
                  <a:moveTo>
                    <a:pt x="1204933" y="736599"/>
                  </a:moveTo>
                  <a:lnTo>
                    <a:pt x="1174349" y="736599"/>
                  </a:lnTo>
                  <a:lnTo>
                    <a:pt x="1173650" y="723899"/>
                  </a:lnTo>
                  <a:lnTo>
                    <a:pt x="1206591" y="723899"/>
                  </a:lnTo>
                  <a:lnTo>
                    <a:pt x="1204933" y="736599"/>
                  </a:lnTo>
                  <a:close/>
                </a:path>
                <a:path w="3477260" h="2324100">
                  <a:moveTo>
                    <a:pt x="1238082" y="736599"/>
                  </a:moveTo>
                  <a:lnTo>
                    <a:pt x="1211563" y="736599"/>
                  </a:lnTo>
                  <a:lnTo>
                    <a:pt x="1208663" y="723899"/>
                  </a:lnTo>
                  <a:lnTo>
                    <a:pt x="1243054" y="723899"/>
                  </a:lnTo>
                  <a:lnTo>
                    <a:pt x="1238082" y="736599"/>
                  </a:lnTo>
                  <a:close/>
                </a:path>
                <a:path w="3477260" h="2324100">
                  <a:moveTo>
                    <a:pt x="1261285" y="736599"/>
                  </a:moveTo>
                  <a:lnTo>
                    <a:pt x="1244038" y="736599"/>
                  </a:lnTo>
                  <a:lnTo>
                    <a:pt x="1243054" y="723899"/>
                  </a:lnTo>
                  <a:lnTo>
                    <a:pt x="1259628" y="723899"/>
                  </a:lnTo>
                  <a:lnTo>
                    <a:pt x="1261285" y="736599"/>
                  </a:lnTo>
                  <a:close/>
                </a:path>
                <a:path w="3477260" h="2324100">
                  <a:moveTo>
                    <a:pt x="1310955" y="749299"/>
                  </a:moveTo>
                  <a:lnTo>
                    <a:pt x="1267915" y="749299"/>
                  </a:lnTo>
                  <a:lnTo>
                    <a:pt x="1262943" y="736599"/>
                  </a:lnTo>
                  <a:lnTo>
                    <a:pt x="1271230" y="723899"/>
                  </a:lnTo>
                  <a:lnTo>
                    <a:pt x="1277859" y="723899"/>
                  </a:lnTo>
                  <a:lnTo>
                    <a:pt x="1282831" y="736599"/>
                  </a:lnTo>
                  <a:lnTo>
                    <a:pt x="1306035" y="736599"/>
                  </a:lnTo>
                  <a:lnTo>
                    <a:pt x="1310955" y="749299"/>
                  </a:lnTo>
                  <a:close/>
                </a:path>
                <a:path w="3477260" h="2324100">
                  <a:moveTo>
                    <a:pt x="1347470" y="736599"/>
                  </a:moveTo>
                  <a:lnTo>
                    <a:pt x="1334211" y="736599"/>
                  </a:lnTo>
                  <a:lnTo>
                    <a:pt x="1334211" y="723899"/>
                  </a:lnTo>
                  <a:lnTo>
                    <a:pt x="1352443" y="723899"/>
                  </a:lnTo>
                  <a:lnTo>
                    <a:pt x="1353363" y="730955"/>
                  </a:lnTo>
                  <a:lnTo>
                    <a:pt x="1347470" y="736599"/>
                  </a:lnTo>
                  <a:close/>
                </a:path>
                <a:path w="3477260" h="2324100">
                  <a:moveTo>
                    <a:pt x="1378961" y="736599"/>
                  </a:moveTo>
                  <a:lnTo>
                    <a:pt x="1354100" y="736599"/>
                  </a:lnTo>
                  <a:lnTo>
                    <a:pt x="1353363" y="730955"/>
                  </a:lnTo>
                  <a:lnTo>
                    <a:pt x="1360730" y="723899"/>
                  </a:lnTo>
                  <a:lnTo>
                    <a:pt x="1380619" y="723899"/>
                  </a:lnTo>
                  <a:lnTo>
                    <a:pt x="1378961" y="736599"/>
                  </a:lnTo>
                  <a:close/>
                </a:path>
                <a:path w="3477260" h="2324100">
                  <a:moveTo>
                    <a:pt x="1415424" y="736599"/>
                  </a:moveTo>
                  <a:lnTo>
                    <a:pt x="1385591" y="736599"/>
                  </a:lnTo>
                  <a:lnTo>
                    <a:pt x="1380619" y="723899"/>
                  </a:lnTo>
                  <a:lnTo>
                    <a:pt x="1413767" y="723899"/>
                  </a:lnTo>
                  <a:lnTo>
                    <a:pt x="1415424" y="736599"/>
                  </a:lnTo>
                  <a:close/>
                </a:path>
                <a:path w="3477260" h="2324100">
                  <a:moveTo>
                    <a:pt x="1438628" y="736599"/>
                  </a:moveTo>
                  <a:lnTo>
                    <a:pt x="1425368" y="736599"/>
                  </a:lnTo>
                  <a:lnTo>
                    <a:pt x="1427026" y="723899"/>
                  </a:lnTo>
                  <a:lnTo>
                    <a:pt x="1438628" y="723899"/>
                  </a:lnTo>
                  <a:lnTo>
                    <a:pt x="1438628" y="736599"/>
                  </a:lnTo>
                  <a:close/>
                </a:path>
                <a:path w="3477260" h="2324100">
                  <a:moveTo>
                    <a:pt x="1439733" y="728133"/>
                  </a:moveTo>
                  <a:lnTo>
                    <a:pt x="1438628" y="723899"/>
                  </a:lnTo>
                  <a:lnTo>
                    <a:pt x="1440285" y="723899"/>
                  </a:lnTo>
                  <a:lnTo>
                    <a:pt x="1439733" y="728133"/>
                  </a:lnTo>
                  <a:close/>
                </a:path>
                <a:path w="3477260" h="2324100">
                  <a:moveTo>
                    <a:pt x="1477784" y="736599"/>
                  </a:moveTo>
                  <a:lnTo>
                    <a:pt x="1448779" y="736599"/>
                  </a:lnTo>
                  <a:lnTo>
                    <a:pt x="1444765" y="723899"/>
                  </a:lnTo>
                  <a:lnTo>
                    <a:pt x="1476567" y="723899"/>
                  </a:lnTo>
                  <a:lnTo>
                    <a:pt x="1477784" y="736599"/>
                  </a:lnTo>
                  <a:close/>
                </a:path>
                <a:path w="3477260" h="2324100">
                  <a:moveTo>
                    <a:pt x="1498294" y="736599"/>
                  </a:moveTo>
                  <a:lnTo>
                    <a:pt x="1482212" y="736599"/>
                  </a:lnTo>
                  <a:lnTo>
                    <a:pt x="1481720" y="723899"/>
                  </a:lnTo>
                  <a:lnTo>
                    <a:pt x="1498268" y="723899"/>
                  </a:lnTo>
                  <a:lnTo>
                    <a:pt x="1498294" y="736599"/>
                  </a:lnTo>
                  <a:close/>
                </a:path>
                <a:path w="3477260" h="2324100">
                  <a:moveTo>
                    <a:pt x="1615970" y="736599"/>
                  </a:moveTo>
                  <a:lnTo>
                    <a:pt x="1584765" y="736599"/>
                  </a:lnTo>
                  <a:lnTo>
                    <a:pt x="1582822" y="723899"/>
                  </a:lnTo>
                  <a:lnTo>
                    <a:pt x="1614261" y="723899"/>
                  </a:lnTo>
                  <a:lnTo>
                    <a:pt x="1615970" y="736599"/>
                  </a:lnTo>
                  <a:close/>
                </a:path>
                <a:path w="3477260" h="2324100">
                  <a:moveTo>
                    <a:pt x="1635859" y="749299"/>
                  </a:moveTo>
                  <a:lnTo>
                    <a:pt x="1624257" y="749299"/>
                  </a:lnTo>
                  <a:lnTo>
                    <a:pt x="1620943" y="736599"/>
                  </a:lnTo>
                  <a:lnTo>
                    <a:pt x="1615970" y="723899"/>
                  </a:lnTo>
                  <a:lnTo>
                    <a:pt x="1632544" y="723899"/>
                  </a:lnTo>
                  <a:lnTo>
                    <a:pt x="1635859" y="749299"/>
                  </a:lnTo>
                  <a:close/>
                </a:path>
                <a:path w="3477260" h="2324100">
                  <a:moveTo>
                    <a:pt x="1658027" y="749299"/>
                  </a:moveTo>
                  <a:lnTo>
                    <a:pt x="1649869" y="749299"/>
                  </a:lnTo>
                  <a:lnTo>
                    <a:pt x="1642489" y="736599"/>
                  </a:lnTo>
                  <a:lnTo>
                    <a:pt x="1652433" y="723899"/>
                  </a:lnTo>
                  <a:lnTo>
                    <a:pt x="1660901" y="736599"/>
                  </a:lnTo>
                  <a:lnTo>
                    <a:pt x="1658027" y="749299"/>
                  </a:lnTo>
                  <a:close/>
                </a:path>
                <a:path w="3477260" h="2324100">
                  <a:moveTo>
                    <a:pt x="1683924" y="736599"/>
                  </a:moveTo>
                  <a:lnTo>
                    <a:pt x="1676310" y="723899"/>
                  </a:lnTo>
                  <a:lnTo>
                    <a:pt x="1692211" y="723899"/>
                  </a:lnTo>
                  <a:lnTo>
                    <a:pt x="1683924" y="736599"/>
                  </a:lnTo>
                  <a:close/>
                </a:path>
                <a:path w="3477260" h="2324100">
                  <a:moveTo>
                    <a:pt x="1717693" y="736599"/>
                  </a:moveTo>
                  <a:lnTo>
                    <a:pt x="1699048" y="736599"/>
                  </a:lnTo>
                  <a:lnTo>
                    <a:pt x="1700083" y="723899"/>
                  </a:lnTo>
                  <a:lnTo>
                    <a:pt x="1715415" y="723899"/>
                  </a:lnTo>
                  <a:lnTo>
                    <a:pt x="1717693" y="736599"/>
                  </a:lnTo>
                  <a:close/>
                </a:path>
                <a:path w="3477260" h="2324100">
                  <a:moveTo>
                    <a:pt x="1725359" y="736599"/>
                  </a:moveTo>
                  <a:lnTo>
                    <a:pt x="1715415" y="723899"/>
                  </a:lnTo>
                  <a:lnTo>
                    <a:pt x="1723702" y="723899"/>
                  </a:lnTo>
                  <a:lnTo>
                    <a:pt x="1725359" y="736599"/>
                  </a:lnTo>
                  <a:close/>
                </a:path>
                <a:path w="3477260" h="2324100">
                  <a:moveTo>
                    <a:pt x="1746905" y="736599"/>
                  </a:moveTo>
                  <a:lnTo>
                    <a:pt x="1732688" y="736599"/>
                  </a:lnTo>
                  <a:lnTo>
                    <a:pt x="1728674" y="723899"/>
                  </a:lnTo>
                  <a:lnTo>
                    <a:pt x="1745921" y="723899"/>
                  </a:lnTo>
                  <a:lnTo>
                    <a:pt x="1746905" y="736599"/>
                  </a:lnTo>
                  <a:close/>
                </a:path>
                <a:path w="3477260" h="2324100">
                  <a:moveTo>
                    <a:pt x="1755866" y="761999"/>
                  </a:moveTo>
                  <a:lnTo>
                    <a:pt x="1748563" y="749299"/>
                  </a:lnTo>
                  <a:lnTo>
                    <a:pt x="1746232" y="749299"/>
                  </a:lnTo>
                  <a:lnTo>
                    <a:pt x="1753535" y="736599"/>
                  </a:lnTo>
                  <a:lnTo>
                    <a:pt x="1750220" y="723899"/>
                  </a:lnTo>
                  <a:lnTo>
                    <a:pt x="1765137" y="723899"/>
                  </a:lnTo>
                  <a:lnTo>
                    <a:pt x="1763479" y="736599"/>
                  </a:lnTo>
                  <a:lnTo>
                    <a:pt x="1763479" y="749299"/>
                  </a:lnTo>
                  <a:lnTo>
                    <a:pt x="1755866" y="761999"/>
                  </a:lnTo>
                  <a:close/>
                </a:path>
                <a:path w="3477260" h="2324100">
                  <a:moveTo>
                    <a:pt x="1809887" y="736599"/>
                  </a:moveTo>
                  <a:lnTo>
                    <a:pt x="1793312" y="736599"/>
                  </a:lnTo>
                  <a:lnTo>
                    <a:pt x="1789298" y="723899"/>
                  </a:lnTo>
                  <a:lnTo>
                    <a:pt x="1804914" y="723899"/>
                  </a:lnTo>
                  <a:lnTo>
                    <a:pt x="1809887" y="736599"/>
                  </a:lnTo>
                  <a:close/>
                </a:path>
                <a:path w="3477260" h="2324100">
                  <a:moveTo>
                    <a:pt x="1866238" y="736599"/>
                  </a:moveTo>
                  <a:lnTo>
                    <a:pt x="1836405" y="736599"/>
                  </a:lnTo>
                  <a:lnTo>
                    <a:pt x="1831433" y="723899"/>
                  </a:lnTo>
                  <a:lnTo>
                    <a:pt x="1866238" y="723899"/>
                  </a:lnTo>
                  <a:lnTo>
                    <a:pt x="1866238" y="736599"/>
                  </a:lnTo>
                  <a:close/>
                </a:path>
                <a:path w="3477260" h="2324100">
                  <a:moveTo>
                    <a:pt x="1891100" y="736599"/>
                  </a:moveTo>
                  <a:lnTo>
                    <a:pt x="1884470" y="736599"/>
                  </a:lnTo>
                  <a:lnTo>
                    <a:pt x="1877348" y="723899"/>
                  </a:lnTo>
                  <a:lnTo>
                    <a:pt x="1893560" y="723899"/>
                  </a:lnTo>
                  <a:lnTo>
                    <a:pt x="1891100" y="736599"/>
                  </a:lnTo>
                  <a:close/>
                </a:path>
                <a:path w="3477260" h="2324100">
                  <a:moveTo>
                    <a:pt x="1924247" y="736599"/>
                  </a:moveTo>
                  <a:lnTo>
                    <a:pt x="1909538" y="736599"/>
                  </a:lnTo>
                  <a:lnTo>
                    <a:pt x="1907673" y="723899"/>
                  </a:lnTo>
                  <a:lnTo>
                    <a:pt x="1925905" y="723899"/>
                  </a:lnTo>
                  <a:lnTo>
                    <a:pt x="1924247" y="736599"/>
                  </a:lnTo>
                  <a:close/>
                </a:path>
                <a:path w="3477260" h="2324100">
                  <a:moveTo>
                    <a:pt x="2010018" y="736599"/>
                  </a:moveTo>
                  <a:lnTo>
                    <a:pt x="1998831" y="736599"/>
                  </a:lnTo>
                  <a:lnTo>
                    <a:pt x="1993859" y="723899"/>
                  </a:lnTo>
                  <a:lnTo>
                    <a:pt x="2010951" y="723899"/>
                  </a:lnTo>
                  <a:lnTo>
                    <a:pt x="2010018" y="736599"/>
                  </a:lnTo>
                  <a:close/>
                </a:path>
                <a:path w="3477260" h="2324100">
                  <a:moveTo>
                    <a:pt x="2044021" y="736599"/>
                  </a:moveTo>
                  <a:lnTo>
                    <a:pt x="2027007" y="736599"/>
                  </a:lnTo>
                  <a:lnTo>
                    <a:pt x="2033636" y="723899"/>
                  </a:lnTo>
                  <a:lnTo>
                    <a:pt x="2041923" y="723899"/>
                  </a:lnTo>
                  <a:lnTo>
                    <a:pt x="2044021" y="736599"/>
                  </a:lnTo>
                  <a:close/>
                </a:path>
                <a:path w="3477260" h="2324100">
                  <a:moveTo>
                    <a:pt x="2063677" y="749299"/>
                  </a:moveTo>
                  <a:lnTo>
                    <a:pt x="2056244" y="749299"/>
                  </a:lnTo>
                  <a:lnTo>
                    <a:pt x="2050210" y="736599"/>
                  </a:lnTo>
                  <a:lnTo>
                    <a:pt x="2053525" y="723899"/>
                  </a:lnTo>
                  <a:lnTo>
                    <a:pt x="2063470" y="723899"/>
                  </a:lnTo>
                  <a:lnTo>
                    <a:pt x="2067691" y="736599"/>
                  </a:lnTo>
                  <a:lnTo>
                    <a:pt x="2063677" y="749299"/>
                  </a:lnTo>
                  <a:close/>
                </a:path>
                <a:path w="3477260" h="2324100">
                  <a:moveTo>
                    <a:pt x="2089367" y="736599"/>
                  </a:moveTo>
                  <a:lnTo>
                    <a:pt x="2076729" y="736599"/>
                  </a:lnTo>
                  <a:lnTo>
                    <a:pt x="2071368" y="723899"/>
                  </a:lnTo>
                  <a:lnTo>
                    <a:pt x="2089082" y="723899"/>
                  </a:lnTo>
                  <a:lnTo>
                    <a:pt x="2089367" y="736599"/>
                  </a:lnTo>
                  <a:close/>
                </a:path>
                <a:path w="3477260" h="2324100">
                  <a:moveTo>
                    <a:pt x="2113658" y="736599"/>
                  </a:moveTo>
                  <a:lnTo>
                    <a:pt x="2098431" y="736599"/>
                  </a:lnTo>
                  <a:lnTo>
                    <a:pt x="2098275" y="723899"/>
                  </a:lnTo>
                  <a:lnTo>
                    <a:pt x="2108220" y="723899"/>
                  </a:lnTo>
                  <a:lnTo>
                    <a:pt x="2113658" y="736599"/>
                  </a:lnTo>
                  <a:close/>
                </a:path>
                <a:path w="3477260" h="2324100">
                  <a:moveTo>
                    <a:pt x="2129766" y="749299"/>
                  </a:moveTo>
                  <a:lnTo>
                    <a:pt x="2122256" y="736599"/>
                  </a:lnTo>
                  <a:lnTo>
                    <a:pt x="2126865" y="723899"/>
                  </a:lnTo>
                  <a:lnTo>
                    <a:pt x="2135826" y="723899"/>
                  </a:lnTo>
                  <a:lnTo>
                    <a:pt x="2141368" y="736599"/>
                  </a:lnTo>
                  <a:lnTo>
                    <a:pt x="2129766" y="749299"/>
                  </a:lnTo>
                  <a:close/>
                </a:path>
                <a:path w="3477260" h="2324100">
                  <a:moveTo>
                    <a:pt x="2176173" y="736599"/>
                  </a:moveTo>
                  <a:lnTo>
                    <a:pt x="2161671" y="736599"/>
                  </a:lnTo>
                  <a:lnTo>
                    <a:pt x="2158926" y="723899"/>
                  </a:lnTo>
                  <a:lnTo>
                    <a:pt x="2172859" y="723899"/>
                  </a:lnTo>
                  <a:lnTo>
                    <a:pt x="2176173" y="736599"/>
                  </a:lnTo>
                  <a:close/>
                </a:path>
                <a:path w="3477260" h="2324100">
                  <a:moveTo>
                    <a:pt x="2191090" y="736599"/>
                  </a:moveTo>
                  <a:lnTo>
                    <a:pt x="2187775" y="736599"/>
                  </a:lnTo>
                  <a:lnTo>
                    <a:pt x="2180602" y="723899"/>
                  </a:lnTo>
                  <a:lnTo>
                    <a:pt x="2196217" y="723899"/>
                  </a:lnTo>
                  <a:lnTo>
                    <a:pt x="2191090" y="736599"/>
                  </a:lnTo>
                  <a:close/>
                </a:path>
                <a:path w="3477260" h="2324100">
                  <a:moveTo>
                    <a:pt x="2213051" y="749299"/>
                  </a:moveTo>
                  <a:lnTo>
                    <a:pt x="2207560" y="749299"/>
                  </a:lnTo>
                  <a:lnTo>
                    <a:pt x="2202692" y="736599"/>
                  </a:lnTo>
                  <a:lnTo>
                    <a:pt x="2199610" y="736599"/>
                  </a:lnTo>
                  <a:lnTo>
                    <a:pt x="2201656" y="723899"/>
                  </a:lnTo>
                  <a:lnTo>
                    <a:pt x="2215951" y="723899"/>
                  </a:lnTo>
                  <a:lnTo>
                    <a:pt x="2216676" y="736599"/>
                  </a:lnTo>
                  <a:lnTo>
                    <a:pt x="2213051" y="749299"/>
                  </a:lnTo>
                  <a:close/>
                </a:path>
                <a:path w="3477260" h="2324100">
                  <a:moveTo>
                    <a:pt x="2288877" y="749299"/>
                  </a:moveTo>
                  <a:lnTo>
                    <a:pt x="2282480" y="749299"/>
                  </a:lnTo>
                  <a:lnTo>
                    <a:pt x="2277482" y="736599"/>
                  </a:lnTo>
                  <a:lnTo>
                    <a:pt x="2276524" y="736599"/>
                  </a:lnTo>
                  <a:lnTo>
                    <a:pt x="2282247" y="723899"/>
                  </a:lnTo>
                  <a:lnTo>
                    <a:pt x="2290534" y="723899"/>
                  </a:lnTo>
                  <a:lnTo>
                    <a:pt x="2293849" y="736599"/>
                  </a:lnTo>
                  <a:lnTo>
                    <a:pt x="2288877" y="749299"/>
                  </a:lnTo>
                  <a:close/>
                </a:path>
                <a:path w="3477260" h="2324100">
                  <a:moveTo>
                    <a:pt x="2348544" y="736599"/>
                  </a:moveTo>
                  <a:lnTo>
                    <a:pt x="2336942" y="736599"/>
                  </a:lnTo>
                  <a:lnTo>
                    <a:pt x="2336968" y="723899"/>
                  </a:lnTo>
                  <a:lnTo>
                    <a:pt x="2351858" y="723899"/>
                  </a:lnTo>
                  <a:lnTo>
                    <a:pt x="2348544" y="736599"/>
                  </a:lnTo>
                  <a:close/>
                </a:path>
                <a:path w="3477260" h="2324100">
                  <a:moveTo>
                    <a:pt x="2366775" y="736599"/>
                  </a:moveTo>
                  <a:lnTo>
                    <a:pt x="2355173" y="736599"/>
                  </a:lnTo>
                  <a:lnTo>
                    <a:pt x="2351858" y="723899"/>
                  </a:lnTo>
                  <a:lnTo>
                    <a:pt x="2371747" y="723899"/>
                  </a:lnTo>
                  <a:lnTo>
                    <a:pt x="2366775" y="736599"/>
                  </a:lnTo>
                  <a:close/>
                </a:path>
                <a:path w="3477260" h="2324100">
                  <a:moveTo>
                    <a:pt x="2401580" y="736599"/>
                  </a:moveTo>
                  <a:lnTo>
                    <a:pt x="2394821" y="723899"/>
                  </a:lnTo>
                  <a:lnTo>
                    <a:pt x="2410204" y="723899"/>
                  </a:lnTo>
                  <a:lnTo>
                    <a:pt x="2401580" y="736599"/>
                  </a:lnTo>
                  <a:close/>
                </a:path>
                <a:path w="3477260" h="2324100">
                  <a:moveTo>
                    <a:pt x="2443016" y="736599"/>
                  </a:moveTo>
                  <a:lnTo>
                    <a:pt x="2420563" y="736599"/>
                  </a:lnTo>
                  <a:lnTo>
                    <a:pt x="2413390" y="723899"/>
                  </a:lnTo>
                  <a:lnTo>
                    <a:pt x="2436386" y="723899"/>
                  </a:lnTo>
                  <a:lnTo>
                    <a:pt x="2443016" y="736599"/>
                  </a:lnTo>
                  <a:close/>
                </a:path>
                <a:path w="3477260" h="2324100">
                  <a:moveTo>
                    <a:pt x="2559034" y="736599"/>
                  </a:moveTo>
                  <a:lnTo>
                    <a:pt x="2546396" y="736599"/>
                  </a:lnTo>
                  <a:lnTo>
                    <a:pt x="2542020" y="723899"/>
                  </a:lnTo>
                  <a:lnTo>
                    <a:pt x="2560691" y="723899"/>
                  </a:lnTo>
                  <a:lnTo>
                    <a:pt x="2559034" y="736599"/>
                  </a:lnTo>
                  <a:close/>
                </a:path>
                <a:path w="3477260" h="2324100">
                  <a:moveTo>
                    <a:pt x="2669614" y="749299"/>
                  </a:moveTo>
                  <a:lnTo>
                    <a:pt x="2661793" y="749299"/>
                  </a:lnTo>
                  <a:lnTo>
                    <a:pt x="2656795" y="736599"/>
                  </a:lnTo>
                  <a:lnTo>
                    <a:pt x="2659100" y="723899"/>
                  </a:lnTo>
                  <a:lnTo>
                    <a:pt x="2670080" y="723899"/>
                  </a:lnTo>
                  <a:lnTo>
                    <a:pt x="2675311" y="736599"/>
                  </a:lnTo>
                  <a:lnTo>
                    <a:pt x="2674638" y="736599"/>
                  </a:lnTo>
                  <a:lnTo>
                    <a:pt x="2669614" y="749299"/>
                  </a:lnTo>
                  <a:close/>
                </a:path>
                <a:path w="3477260" h="2324100">
                  <a:moveTo>
                    <a:pt x="2699913" y="736599"/>
                  </a:moveTo>
                  <a:lnTo>
                    <a:pt x="2679714" y="736599"/>
                  </a:lnTo>
                  <a:lnTo>
                    <a:pt x="2680853" y="723899"/>
                  </a:lnTo>
                  <a:lnTo>
                    <a:pt x="2694941" y="723899"/>
                  </a:lnTo>
                  <a:lnTo>
                    <a:pt x="2699913" y="736599"/>
                  </a:lnTo>
                  <a:close/>
                </a:path>
                <a:path w="3477260" h="2324100">
                  <a:moveTo>
                    <a:pt x="2729125" y="749299"/>
                  </a:moveTo>
                  <a:lnTo>
                    <a:pt x="2719621" y="749299"/>
                  </a:lnTo>
                  <a:lnTo>
                    <a:pt x="2716488" y="736599"/>
                  </a:lnTo>
                  <a:lnTo>
                    <a:pt x="2723117" y="723899"/>
                  </a:lnTo>
                  <a:lnTo>
                    <a:pt x="2733968" y="736599"/>
                  </a:lnTo>
                  <a:lnTo>
                    <a:pt x="2729125" y="749299"/>
                  </a:lnTo>
                  <a:close/>
                </a:path>
                <a:path w="3477260" h="2324100">
                  <a:moveTo>
                    <a:pt x="2756265" y="749299"/>
                  </a:moveTo>
                  <a:lnTo>
                    <a:pt x="2750413" y="736599"/>
                  </a:lnTo>
                  <a:lnTo>
                    <a:pt x="2749273" y="736599"/>
                  </a:lnTo>
                  <a:lnTo>
                    <a:pt x="2754608" y="723899"/>
                  </a:lnTo>
                  <a:lnTo>
                    <a:pt x="2759580" y="723899"/>
                  </a:lnTo>
                  <a:lnTo>
                    <a:pt x="2766210" y="734059"/>
                  </a:lnTo>
                  <a:lnTo>
                    <a:pt x="2766210" y="736599"/>
                  </a:lnTo>
                  <a:lnTo>
                    <a:pt x="2756265" y="749299"/>
                  </a:lnTo>
                  <a:close/>
                </a:path>
                <a:path w="3477260" h="2324100">
                  <a:moveTo>
                    <a:pt x="2767867" y="736599"/>
                  </a:moveTo>
                  <a:lnTo>
                    <a:pt x="2766210" y="734059"/>
                  </a:lnTo>
                  <a:lnTo>
                    <a:pt x="2766210" y="723899"/>
                  </a:lnTo>
                  <a:lnTo>
                    <a:pt x="2767867" y="736599"/>
                  </a:lnTo>
                  <a:close/>
                </a:path>
                <a:path w="3477260" h="2324100">
                  <a:moveTo>
                    <a:pt x="2779469" y="736599"/>
                  </a:moveTo>
                  <a:lnTo>
                    <a:pt x="2769524" y="723899"/>
                  </a:lnTo>
                  <a:lnTo>
                    <a:pt x="2789413" y="723899"/>
                  </a:lnTo>
                  <a:lnTo>
                    <a:pt x="2779469" y="736599"/>
                  </a:lnTo>
                  <a:close/>
                </a:path>
                <a:path w="3477260" h="2324100">
                  <a:moveTo>
                    <a:pt x="2893830" y="736599"/>
                  </a:moveTo>
                  <a:lnTo>
                    <a:pt x="2882228" y="736599"/>
                  </a:lnTo>
                  <a:lnTo>
                    <a:pt x="2878913" y="723899"/>
                  </a:lnTo>
                  <a:lnTo>
                    <a:pt x="2893830" y="723899"/>
                  </a:lnTo>
                  <a:lnTo>
                    <a:pt x="2893830" y="736599"/>
                  </a:lnTo>
                  <a:close/>
                </a:path>
                <a:path w="3477260" h="2324100">
                  <a:moveTo>
                    <a:pt x="2945210" y="736599"/>
                  </a:moveTo>
                  <a:lnTo>
                    <a:pt x="2925321" y="736599"/>
                  </a:lnTo>
                  <a:lnTo>
                    <a:pt x="2926978" y="723899"/>
                  </a:lnTo>
                  <a:lnTo>
                    <a:pt x="2945210" y="723899"/>
                  </a:lnTo>
                  <a:lnTo>
                    <a:pt x="2945210" y="736599"/>
                  </a:lnTo>
                  <a:close/>
                </a:path>
                <a:path w="3477260" h="2324100">
                  <a:moveTo>
                    <a:pt x="2998246" y="736599"/>
                  </a:moveTo>
                  <a:lnTo>
                    <a:pt x="2982397" y="736599"/>
                  </a:lnTo>
                  <a:lnTo>
                    <a:pt x="2981672" y="723899"/>
                  </a:lnTo>
                  <a:lnTo>
                    <a:pt x="2998221" y="723899"/>
                  </a:lnTo>
                  <a:lnTo>
                    <a:pt x="2998246" y="736599"/>
                  </a:lnTo>
                  <a:close/>
                </a:path>
                <a:path w="3477260" h="2324100">
                  <a:moveTo>
                    <a:pt x="3057240" y="749299"/>
                  </a:moveTo>
                  <a:lnTo>
                    <a:pt x="3049212" y="749299"/>
                  </a:lnTo>
                  <a:lnTo>
                    <a:pt x="3048021" y="736599"/>
                  </a:lnTo>
                  <a:lnTo>
                    <a:pt x="3059571" y="723899"/>
                  </a:lnTo>
                  <a:lnTo>
                    <a:pt x="3066200" y="736599"/>
                  </a:lnTo>
                  <a:lnTo>
                    <a:pt x="3057240" y="749299"/>
                  </a:lnTo>
                  <a:close/>
                </a:path>
                <a:path w="3477260" h="2324100">
                  <a:moveTo>
                    <a:pt x="3105900" y="736599"/>
                  </a:moveTo>
                  <a:lnTo>
                    <a:pt x="3087746" y="736599"/>
                  </a:lnTo>
                  <a:lnTo>
                    <a:pt x="3099348" y="723899"/>
                  </a:lnTo>
                  <a:lnTo>
                    <a:pt x="3105900" y="736599"/>
                  </a:lnTo>
                  <a:close/>
                </a:path>
                <a:path w="3477260" h="2324100">
                  <a:moveTo>
                    <a:pt x="3135811" y="736599"/>
                  </a:moveTo>
                  <a:lnTo>
                    <a:pt x="3130839" y="736599"/>
                  </a:lnTo>
                  <a:lnTo>
                    <a:pt x="3129182" y="723899"/>
                  </a:lnTo>
                  <a:lnTo>
                    <a:pt x="3146869" y="723899"/>
                  </a:lnTo>
                  <a:lnTo>
                    <a:pt x="3135811" y="736599"/>
                  </a:lnTo>
                  <a:close/>
                </a:path>
                <a:path w="3477260" h="2324100">
                  <a:moveTo>
                    <a:pt x="3195478" y="749299"/>
                  </a:moveTo>
                  <a:lnTo>
                    <a:pt x="3188848" y="736599"/>
                  </a:lnTo>
                  <a:lnTo>
                    <a:pt x="3200139" y="723899"/>
                  </a:lnTo>
                  <a:lnTo>
                    <a:pt x="3207080" y="736599"/>
                  </a:lnTo>
                  <a:lnTo>
                    <a:pt x="3206562" y="736599"/>
                  </a:lnTo>
                  <a:lnTo>
                    <a:pt x="3195478" y="749299"/>
                  </a:lnTo>
                  <a:close/>
                </a:path>
                <a:path w="3477260" h="2324100">
                  <a:moveTo>
                    <a:pt x="1441943" y="736599"/>
                  </a:moveTo>
                  <a:lnTo>
                    <a:pt x="1438628" y="736599"/>
                  </a:lnTo>
                  <a:lnTo>
                    <a:pt x="1439733" y="728133"/>
                  </a:lnTo>
                  <a:lnTo>
                    <a:pt x="1441943" y="736599"/>
                  </a:lnTo>
                  <a:close/>
                </a:path>
                <a:path w="3477260" h="2324100">
                  <a:moveTo>
                    <a:pt x="847607" y="749299"/>
                  </a:moveTo>
                  <a:lnTo>
                    <a:pt x="838647" y="749299"/>
                  </a:lnTo>
                  <a:lnTo>
                    <a:pt x="840304" y="736599"/>
                  </a:lnTo>
                  <a:lnTo>
                    <a:pt x="843619" y="736599"/>
                  </a:lnTo>
                  <a:lnTo>
                    <a:pt x="847607" y="749299"/>
                  </a:lnTo>
                  <a:close/>
                </a:path>
                <a:path w="3477260" h="2324100">
                  <a:moveTo>
                    <a:pt x="894999" y="749299"/>
                  </a:moveTo>
                  <a:lnTo>
                    <a:pt x="847607" y="749299"/>
                  </a:lnTo>
                  <a:lnTo>
                    <a:pt x="849420" y="736599"/>
                  </a:lnTo>
                  <a:lnTo>
                    <a:pt x="893341" y="736599"/>
                  </a:lnTo>
                  <a:lnTo>
                    <a:pt x="894999" y="749299"/>
                  </a:lnTo>
                  <a:close/>
                </a:path>
                <a:path w="3477260" h="2324100">
                  <a:moveTo>
                    <a:pt x="939748" y="761999"/>
                  </a:moveTo>
                  <a:lnTo>
                    <a:pt x="914991" y="761999"/>
                  </a:lnTo>
                  <a:lnTo>
                    <a:pt x="909915" y="749299"/>
                  </a:lnTo>
                  <a:lnTo>
                    <a:pt x="913230" y="736599"/>
                  </a:lnTo>
                  <a:lnTo>
                    <a:pt x="923174" y="736599"/>
                  </a:lnTo>
                  <a:lnTo>
                    <a:pt x="928146" y="749299"/>
                  </a:lnTo>
                  <a:lnTo>
                    <a:pt x="942208" y="749299"/>
                  </a:lnTo>
                  <a:lnTo>
                    <a:pt x="939748" y="761999"/>
                  </a:lnTo>
                  <a:close/>
                </a:path>
                <a:path w="3477260" h="2324100">
                  <a:moveTo>
                    <a:pt x="966267" y="749299"/>
                  </a:moveTo>
                  <a:lnTo>
                    <a:pt x="930477" y="749299"/>
                  </a:lnTo>
                  <a:lnTo>
                    <a:pt x="931461" y="736599"/>
                  </a:lnTo>
                  <a:lnTo>
                    <a:pt x="964661" y="736599"/>
                  </a:lnTo>
                  <a:lnTo>
                    <a:pt x="966267" y="749299"/>
                  </a:lnTo>
                  <a:close/>
                </a:path>
                <a:path w="3477260" h="2324100">
                  <a:moveTo>
                    <a:pt x="982116" y="749299"/>
                  </a:moveTo>
                  <a:lnTo>
                    <a:pt x="971239" y="749299"/>
                  </a:lnTo>
                  <a:lnTo>
                    <a:pt x="967924" y="736599"/>
                  </a:lnTo>
                  <a:lnTo>
                    <a:pt x="986156" y="736599"/>
                  </a:lnTo>
                  <a:lnTo>
                    <a:pt x="982116" y="749299"/>
                  </a:lnTo>
                  <a:close/>
                </a:path>
                <a:path w="3477260" h="2324100">
                  <a:moveTo>
                    <a:pt x="996307" y="749299"/>
                  </a:moveTo>
                  <a:lnTo>
                    <a:pt x="986156" y="749299"/>
                  </a:lnTo>
                  <a:lnTo>
                    <a:pt x="992682" y="736599"/>
                  </a:lnTo>
                  <a:lnTo>
                    <a:pt x="1001072" y="736599"/>
                  </a:lnTo>
                  <a:lnTo>
                    <a:pt x="996307" y="749299"/>
                  </a:lnTo>
                  <a:close/>
                </a:path>
                <a:path w="3477260" h="2324100">
                  <a:moveTo>
                    <a:pt x="1040850" y="761999"/>
                  </a:moveTo>
                  <a:lnTo>
                    <a:pt x="994443" y="761999"/>
                  </a:lnTo>
                  <a:lnTo>
                    <a:pt x="999415" y="749299"/>
                  </a:lnTo>
                  <a:lnTo>
                    <a:pt x="1006045" y="736599"/>
                  </a:lnTo>
                  <a:lnTo>
                    <a:pt x="1011017" y="749299"/>
                  </a:lnTo>
                  <a:lnTo>
                    <a:pt x="1032563" y="749299"/>
                  </a:lnTo>
                  <a:lnTo>
                    <a:pt x="1040850" y="761999"/>
                  </a:lnTo>
                  <a:close/>
                </a:path>
                <a:path w="3477260" h="2324100">
                  <a:moveTo>
                    <a:pt x="1032563" y="749299"/>
                  </a:moveTo>
                  <a:lnTo>
                    <a:pt x="1011017" y="749299"/>
                  </a:lnTo>
                  <a:lnTo>
                    <a:pt x="1006045" y="736599"/>
                  </a:lnTo>
                  <a:lnTo>
                    <a:pt x="1035878" y="736599"/>
                  </a:lnTo>
                  <a:lnTo>
                    <a:pt x="1032563" y="749299"/>
                  </a:lnTo>
                  <a:close/>
                </a:path>
                <a:path w="3477260" h="2324100">
                  <a:moveTo>
                    <a:pt x="1077313" y="749299"/>
                  </a:moveTo>
                  <a:lnTo>
                    <a:pt x="1040850" y="749299"/>
                  </a:lnTo>
                  <a:lnTo>
                    <a:pt x="1049137" y="736599"/>
                  </a:lnTo>
                  <a:lnTo>
                    <a:pt x="1072341" y="736599"/>
                  </a:lnTo>
                  <a:lnTo>
                    <a:pt x="1077313" y="749299"/>
                  </a:lnTo>
                  <a:close/>
                </a:path>
                <a:path w="3477260" h="2324100">
                  <a:moveTo>
                    <a:pt x="1105489" y="749299"/>
                  </a:moveTo>
                  <a:lnTo>
                    <a:pt x="1087258" y="749299"/>
                  </a:lnTo>
                  <a:lnTo>
                    <a:pt x="1092230" y="736599"/>
                  </a:lnTo>
                  <a:lnTo>
                    <a:pt x="1108804" y="736599"/>
                  </a:lnTo>
                  <a:lnTo>
                    <a:pt x="1105489" y="749299"/>
                  </a:lnTo>
                  <a:close/>
                </a:path>
                <a:path w="3477260" h="2324100">
                  <a:moveTo>
                    <a:pt x="1125378" y="749299"/>
                  </a:moveTo>
                  <a:lnTo>
                    <a:pt x="1112611" y="749299"/>
                  </a:lnTo>
                  <a:lnTo>
                    <a:pt x="1108804" y="736599"/>
                  </a:lnTo>
                  <a:lnTo>
                    <a:pt x="1123591" y="736599"/>
                  </a:lnTo>
                  <a:lnTo>
                    <a:pt x="1125378" y="749299"/>
                  </a:lnTo>
                  <a:close/>
                </a:path>
                <a:path w="3477260" h="2324100">
                  <a:moveTo>
                    <a:pt x="1181730" y="749299"/>
                  </a:moveTo>
                  <a:lnTo>
                    <a:pt x="1156869" y="749299"/>
                  </a:lnTo>
                  <a:lnTo>
                    <a:pt x="1161841" y="736599"/>
                  </a:lnTo>
                  <a:lnTo>
                    <a:pt x="1183387" y="736599"/>
                  </a:lnTo>
                  <a:lnTo>
                    <a:pt x="1181730" y="749299"/>
                  </a:lnTo>
                  <a:close/>
                </a:path>
                <a:path w="3477260" h="2324100">
                  <a:moveTo>
                    <a:pt x="1215966" y="749299"/>
                  </a:moveTo>
                  <a:lnTo>
                    <a:pt x="1199003" y="749299"/>
                  </a:lnTo>
                  <a:lnTo>
                    <a:pt x="1198097" y="736599"/>
                  </a:lnTo>
                  <a:lnTo>
                    <a:pt x="1211563" y="736599"/>
                  </a:lnTo>
                  <a:lnTo>
                    <a:pt x="1215966" y="749299"/>
                  </a:lnTo>
                  <a:close/>
                </a:path>
                <a:path w="3477260" h="2324100">
                  <a:moveTo>
                    <a:pt x="1322609" y="749299"/>
                  </a:moveTo>
                  <a:lnTo>
                    <a:pt x="1315979" y="736599"/>
                  </a:lnTo>
                  <a:lnTo>
                    <a:pt x="1327581" y="736599"/>
                  </a:lnTo>
                  <a:lnTo>
                    <a:pt x="1322609" y="749299"/>
                  </a:lnTo>
                  <a:close/>
                </a:path>
                <a:path w="3477260" h="2324100">
                  <a:moveTo>
                    <a:pt x="1345813" y="749299"/>
                  </a:moveTo>
                  <a:lnTo>
                    <a:pt x="1332553" y="749299"/>
                  </a:lnTo>
                  <a:lnTo>
                    <a:pt x="1327581" y="736599"/>
                  </a:lnTo>
                  <a:lnTo>
                    <a:pt x="1345813" y="736599"/>
                  </a:lnTo>
                  <a:lnTo>
                    <a:pt x="1345813" y="749299"/>
                  </a:lnTo>
                  <a:close/>
                </a:path>
                <a:path w="3477260" h="2324100">
                  <a:moveTo>
                    <a:pt x="1362387" y="749299"/>
                  </a:moveTo>
                  <a:lnTo>
                    <a:pt x="1355757" y="749299"/>
                  </a:lnTo>
                  <a:lnTo>
                    <a:pt x="1345813" y="736599"/>
                  </a:lnTo>
                  <a:lnTo>
                    <a:pt x="1364044" y="736599"/>
                  </a:lnTo>
                  <a:lnTo>
                    <a:pt x="1362387" y="749299"/>
                  </a:lnTo>
                  <a:close/>
                </a:path>
                <a:path w="3477260" h="2324100">
                  <a:moveTo>
                    <a:pt x="1403822" y="774699"/>
                  </a:moveTo>
                  <a:lnTo>
                    <a:pt x="1397193" y="774699"/>
                  </a:lnTo>
                  <a:lnTo>
                    <a:pt x="1388906" y="761999"/>
                  </a:lnTo>
                  <a:lnTo>
                    <a:pt x="1367359" y="761999"/>
                  </a:lnTo>
                  <a:lnTo>
                    <a:pt x="1377304" y="749299"/>
                  </a:lnTo>
                  <a:lnTo>
                    <a:pt x="1377304" y="736599"/>
                  </a:lnTo>
                  <a:lnTo>
                    <a:pt x="1395535" y="736599"/>
                  </a:lnTo>
                  <a:lnTo>
                    <a:pt x="1393878" y="749299"/>
                  </a:lnTo>
                  <a:lnTo>
                    <a:pt x="1412109" y="749299"/>
                  </a:lnTo>
                  <a:lnTo>
                    <a:pt x="1412772" y="754379"/>
                  </a:lnTo>
                  <a:lnTo>
                    <a:pt x="1408794" y="761999"/>
                  </a:lnTo>
                  <a:lnTo>
                    <a:pt x="1403822" y="774699"/>
                  </a:lnTo>
                  <a:close/>
                </a:path>
                <a:path w="3477260" h="2324100">
                  <a:moveTo>
                    <a:pt x="1443600" y="749299"/>
                  </a:moveTo>
                  <a:lnTo>
                    <a:pt x="1395535" y="749299"/>
                  </a:lnTo>
                  <a:lnTo>
                    <a:pt x="1398850" y="736599"/>
                  </a:lnTo>
                  <a:lnTo>
                    <a:pt x="1445257" y="736599"/>
                  </a:lnTo>
                  <a:lnTo>
                    <a:pt x="1443600" y="749299"/>
                  </a:lnTo>
                  <a:close/>
                </a:path>
                <a:path w="3477260" h="2324100">
                  <a:moveTo>
                    <a:pt x="1463489" y="761999"/>
                  </a:moveTo>
                  <a:lnTo>
                    <a:pt x="1427026" y="761999"/>
                  </a:lnTo>
                  <a:lnTo>
                    <a:pt x="1431998" y="749299"/>
                  </a:lnTo>
                  <a:lnTo>
                    <a:pt x="1450437" y="749299"/>
                  </a:lnTo>
                  <a:lnTo>
                    <a:pt x="1456859" y="736599"/>
                  </a:lnTo>
                  <a:lnTo>
                    <a:pt x="1462039" y="749299"/>
                  </a:lnTo>
                  <a:lnTo>
                    <a:pt x="1463489" y="761999"/>
                  </a:lnTo>
                  <a:close/>
                </a:path>
                <a:path w="3477260" h="2324100">
                  <a:moveTo>
                    <a:pt x="1478664" y="749299"/>
                  </a:moveTo>
                  <a:lnTo>
                    <a:pt x="1469859" y="749299"/>
                  </a:lnTo>
                  <a:lnTo>
                    <a:pt x="1474262" y="736599"/>
                  </a:lnTo>
                  <a:lnTo>
                    <a:pt x="1478664" y="749299"/>
                  </a:lnTo>
                  <a:close/>
                </a:path>
                <a:path w="3477260" h="2324100">
                  <a:moveTo>
                    <a:pt x="1511554" y="749299"/>
                  </a:moveTo>
                  <a:lnTo>
                    <a:pt x="1496637" y="749299"/>
                  </a:lnTo>
                  <a:lnTo>
                    <a:pt x="1497569" y="736599"/>
                  </a:lnTo>
                  <a:lnTo>
                    <a:pt x="1513729" y="736599"/>
                  </a:lnTo>
                  <a:lnTo>
                    <a:pt x="1511554" y="749299"/>
                  </a:lnTo>
                  <a:close/>
                </a:path>
                <a:path w="3477260" h="2324100">
                  <a:moveTo>
                    <a:pt x="1545090" y="749299"/>
                  </a:moveTo>
                  <a:lnTo>
                    <a:pt x="1530200" y="749299"/>
                  </a:lnTo>
                  <a:lnTo>
                    <a:pt x="1526470" y="736599"/>
                  </a:lnTo>
                  <a:lnTo>
                    <a:pt x="1544909" y="736599"/>
                  </a:lnTo>
                  <a:lnTo>
                    <a:pt x="1545090" y="749299"/>
                  </a:lnTo>
                  <a:close/>
                </a:path>
                <a:path w="3477260" h="2324100">
                  <a:moveTo>
                    <a:pt x="1581165" y="749299"/>
                  </a:moveTo>
                  <a:lnTo>
                    <a:pt x="1547317" y="749299"/>
                  </a:lnTo>
                  <a:lnTo>
                    <a:pt x="1549467" y="736599"/>
                  </a:lnTo>
                  <a:lnTo>
                    <a:pt x="1577617" y="736599"/>
                  </a:lnTo>
                  <a:lnTo>
                    <a:pt x="1581165" y="749299"/>
                  </a:lnTo>
                  <a:close/>
                </a:path>
                <a:path w="3477260" h="2324100">
                  <a:moveTo>
                    <a:pt x="1604368" y="774699"/>
                  </a:moveTo>
                  <a:lnTo>
                    <a:pt x="1589452" y="774699"/>
                  </a:lnTo>
                  <a:lnTo>
                    <a:pt x="1589452" y="761999"/>
                  </a:lnTo>
                  <a:lnTo>
                    <a:pt x="1586137" y="761999"/>
                  </a:lnTo>
                  <a:lnTo>
                    <a:pt x="1587795" y="749299"/>
                  </a:lnTo>
                  <a:lnTo>
                    <a:pt x="1588649" y="736599"/>
                  </a:lnTo>
                  <a:lnTo>
                    <a:pt x="1603851" y="736599"/>
                  </a:lnTo>
                  <a:lnTo>
                    <a:pt x="1605612" y="749299"/>
                  </a:lnTo>
                  <a:lnTo>
                    <a:pt x="1601054" y="749299"/>
                  </a:lnTo>
                  <a:lnTo>
                    <a:pt x="1596081" y="761999"/>
                  </a:lnTo>
                  <a:lnTo>
                    <a:pt x="1604368" y="774699"/>
                  </a:lnTo>
                  <a:close/>
                </a:path>
                <a:path w="3477260" h="2324100">
                  <a:moveTo>
                    <a:pt x="1695526" y="749299"/>
                  </a:moveTo>
                  <a:lnTo>
                    <a:pt x="1682266" y="749299"/>
                  </a:lnTo>
                  <a:lnTo>
                    <a:pt x="1677294" y="736599"/>
                  </a:lnTo>
                  <a:lnTo>
                    <a:pt x="1700498" y="736599"/>
                  </a:lnTo>
                  <a:lnTo>
                    <a:pt x="1695526" y="749299"/>
                  </a:lnTo>
                  <a:close/>
                </a:path>
                <a:path w="3477260" h="2324100">
                  <a:moveTo>
                    <a:pt x="1725359" y="761999"/>
                  </a:moveTo>
                  <a:lnTo>
                    <a:pt x="1710442" y="761999"/>
                  </a:lnTo>
                  <a:lnTo>
                    <a:pt x="1717072" y="749299"/>
                  </a:lnTo>
                  <a:lnTo>
                    <a:pt x="1710442" y="736599"/>
                  </a:lnTo>
                  <a:lnTo>
                    <a:pt x="1727016" y="736599"/>
                  </a:lnTo>
                  <a:lnTo>
                    <a:pt x="1728674" y="749299"/>
                  </a:lnTo>
                  <a:lnTo>
                    <a:pt x="1725359" y="749299"/>
                  </a:lnTo>
                  <a:lnTo>
                    <a:pt x="1725359" y="761999"/>
                  </a:lnTo>
                  <a:close/>
                </a:path>
                <a:path w="3477260" h="2324100">
                  <a:moveTo>
                    <a:pt x="1803257" y="749299"/>
                  </a:moveTo>
                  <a:lnTo>
                    <a:pt x="1786683" y="749299"/>
                  </a:lnTo>
                  <a:lnTo>
                    <a:pt x="1785025" y="736599"/>
                  </a:lnTo>
                  <a:lnTo>
                    <a:pt x="1803257" y="736599"/>
                  </a:lnTo>
                  <a:lnTo>
                    <a:pt x="1803257" y="749299"/>
                  </a:lnTo>
                  <a:close/>
                </a:path>
                <a:path w="3477260" h="2324100">
                  <a:moveTo>
                    <a:pt x="1819287" y="749299"/>
                  </a:moveTo>
                  <a:lnTo>
                    <a:pt x="1803257" y="749299"/>
                  </a:lnTo>
                  <a:lnTo>
                    <a:pt x="1809887" y="736599"/>
                  </a:lnTo>
                  <a:lnTo>
                    <a:pt x="1816516" y="736599"/>
                  </a:lnTo>
                  <a:lnTo>
                    <a:pt x="1819287" y="749299"/>
                  </a:lnTo>
                  <a:close/>
                </a:path>
                <a:path w="3477260" h="2324100">
                  <a:moveTo>
                    <a:pt x="1844459" y="749299"/>
                  </a:moveTo>
                  <a:lnTo>
                    <a:pt x="1824803" y="749299"/>
                  </a:lnTo>
                  <a:lnTo>
                    <a:pt x="1831433" y="736599"/>
                  </a:lnTo>
                  <a:lnTo>
                    <a:pt x="1843035" y="736599"/>
                  </a:lnTo>
                  <a:lnTo>
                    <a:pt x="1844459" y="749299"/>
                  </a:lnTo>
                  <a:close/>
                </a:path>
                <a:path w="3477260" h="2324100">
                  <a:moveTo>
                    <a:pt x="1861266" y="749299"/>
                  </a:moveTo>
                  <a:lnTo>
                    <a:pt x="1852979" y="749299"/>
                  </a:lnTo>
                  <a:lnTo>
                    <a:pt x="1856294" y="736599"/>
                  </a:lnTo>
                  <a:lnTo>
                    <a:pt x="1861266" y="749299"/>
                  </a:lnTo>
                  <a:close/>
                </a:path>
                <a:path w="3477260" h="2324100">
                  <a:moveTo>
                    <a:pt x="1896072" y="749299"/>
                  </a:moveTo>
                  <a:lnTo>
                    <a:pt x="1865617" y="749299"/>
                  </a:lnTo>
                  <a:lnTo>
                    <a:pt x="1869553" y="736599"/>
                  </a:lnTo>
                  <a:lnTo>
                    <a:pt x="1894414" y="736599"/>
                  </a:lnTo>
                  <a:lnTo>
                    <a:pt x="1896072" y="749299"/>
                  </a:lnTo>
                  <a:close/>
                </a:path>
                <a:path w="3477260" h="2324100">
                  <a:moveTo>
                    <a:pt x="1924248" y="761999"/>
                  </a:moveTo>
                  <a:lnTo>
                    <a:pt x="1909331" y="761999"/>
                  </a:lnTo>
                  <a:lnTo>
                    <a:pt x="1915961" y="749299"/>
                  </a:lnTo>
                  <a:lnTo>
                    <a:pt x="1917489" y="736599"/>
                  </a:lnTo>
                  <a:lnTo>
                    <a:pt x="1926941" y="736599"/>
                  </a:lnTo>
                  <a:lnTo>
                    <a:pt x="1932975" y="749299"/>
                  </a:lnTo>
                  <a:lnTo>
                    <a:pt x="1924248" y="761999"/>
                  </a:lnTo>
                  <a:close/>
                </a:path>
                <a:path w="3477260" h="2324100">
                  <a:moveTo>
                    <a:pt x="1942479" y="749299"/>
                  </a:moveTo>
                  <a:lnTo>
                    <a:pt x="1940822" y="749299"/>
                  </a:lnTo>
                  <a:lnTo>
                    <a:pt x="1935849" y="736599"/>
                  </a:lnTo>
                  <a:lnTo>
                    <a:pt x="1954081" y="736599"/>
                  </a:lnTo>
                  <a:lnTo>
                    <a:pt x="1942479" y="749299"/>
                  </a:lnTo>
                  <a:close/>
                </a:path>
                <a:path w="3477260" h="2324100">
                  <a:moveTo>
                    <a:pt x="1967340" y="749299"/>
                  </a:moveTo>
                  <a:lnTo>
                    <a:pt x="1955738" y="749299"/>
                  </a:lnTo>
                  <a:lnTo>
                    <a:pt x="1962368" y="736599"/>
                  </a:lnTo>
                  <a:lnTo>
                    <a:pt x="1967340" y="749299"/>
                  </a:lnTo>
                  <a:close/>
                </a:path>
                <a:path w="3477260" h="2324100">
                  <a:moveTo>
                    <a:pt x="1998624" y="749299"/>
                  </a:moveTo>
                  <a:lnTo>
                    <a:pt x="1980599" y="749299"/>
                  </a:lnTo>
                  <a:lnTo>
                    <a:pt x="1980599" y="736599"/>
                  </a:lnTo>
                  <a:lnTo>
                    <a:pt x="1996422" y="736599"/>
                  </a:lnTo>
                  <a:lnTo>
                    <a:pt x="1998624" y="749299"/>
                  </a:lnTo>
                  <a:close/>
                </a:path>
                <a:path w="3477260" h="2324100">
                  <a:moveTo>
                    <a:pt x="2027007" y="761999"/>
                  </a:moveTo>
                  <a:lnTo>
                    <a:pt x="2015819" y="761999"/>
                  </a:lnTo>
                  <a:lnTo>
                    <a:pt x="2012090" y="749299"/>
                  </a:lnTo>
                  <a:lnTo>
                    <a:pt x="2017684" y="736599"/>
                  </a:lnTo>
                  <a:lnTo>
                    <a:pt x="2024521" y="736599"/>
                  </a:lnTo>
                  <a:lnTo>
                    <a:pt x="2028871" y="749299"/>
                  </a:lnTo>
                  <a:lnTo>
                    <a:pt x="2027007" y="761999"/>
                  </a:lnTo>
                  <a:close/>
                </a:path>
                <a:path w="3477260" h="2324100">
                  <a:moveTo>
                    <a:pt x="2048553" y="749299"/>
                  </a:moveTo>
                  <a:lnTo>
                    <a:pt x="2036951" y="749299"/>
                  </a:lnTo>
                  <a:lnTo>
                    <a:pt x="2028664" y="736599"/>
                  </a:lnTo>
                  <a:lnTo>
                    <a:pt x="2041923" y="736599"/>
                  </a:lnTo>
                  <a:lnTo>
                    <a:pt x="2048553" y="749299"/>
                  </a:lnTo>
                  <a:close/>
                </a:path>
                <a:path w="3477260" h="2324100">
                  <a:moveTo>
                    <a:pt x="2198134" y="749299"/>
                  </a:moveTo>
                  <a:lnTo>
                    <a:pt x="2181146" y="749299"/>
                  </a:lnTo>
                  <a:lnTo>
                    <a:pt x="2179488" y="736599"/>
                  </a:lnTo>
                  <a:lnTo>
                    <a:pt x="2196632" y="736599"/>
                  </a:lnTo>
                  <a:lnTo>
                    <a:pt x="2198134" y="749299"/>
                  </a:lnTo>
                  <a:close/>
                </a:path>
                <a:path w="3477260" h="2324100">
                  <a:moveTo>
                    <a:pt x="2260701" y="761999"/>
                  </a:moveTo>
                  <a:lnTo>
                    <a:pt x="2230867" y="761999"/>
                  </a:lnTo>
                  <a:lnTo>
                    <a:pt x="2227553" y="749299"/>
                  </a:lnTo>
                  <a:lnTo>
                    <a:pt x="2237497" y="736599"/>
                  </a:lnTo>
                  <a:lnTo>
                    <a:pt x="2240812" y="736599"/>
                  </a:lnTo>
                  <a:lnTo>
                    <a:pt x="2244127" y="749299"/>
                  </a:lnTo>
                  <a:lnTo>
                    <a:pt x="2258111" y="749299"/>
                  </a:lnTo>
                  <a:lnTo>
                    <a:pt x="2260701" y="761999"/>
                  </a:lnTo>
                  <a:close/>
                </a:path>
                <a:path w="3477260" h="2324100">
                  <a:moveTo>
                    <a:pt x="2273131" y="761999"/>
                  </a:moveTo>
                  <a:lnTo>
                    <a:pt x="2265777" y="761999"/>
                  </a:lnTo>
                  <a:lnTo>
                    <a:pt x="2259044" y="749299"/>
                  </a:lnTo>
                  <a:lnTo>
                    <a:pt x="2264016" y="736599"/>
                  </a:lnTo>
                  <a:lnTo>
                    <a:pt x="2272303" y="736599"/>
                  </a:lnTo>
                  <a:lnTo>
                    <a:pt x="2276757" y="749299"/>
                  </a:lnTo>
                  <a:lnTo>
                    <a:pt x="2273131" y="761999"/>
                  </a:lnTo>
                  <a:close/>
                </a:path>
                <a:path w="3477260" h="2324100">
                  <a:moveTo>
                    <a:pt x="2341189" y="749299"/>
                  </a:moveTo>
                  <a:lnTo>
                    <a:pt x="2308066" y="749299"/>
                  </a:lnTo>
                  <a:lnTo>
                    <a:pt x="2307108" y="736599"/>
                  </a:lnTo>
                  <a:lnTo>
                    <a:pt x="2337356" y="736599"/>
                  </a:lnTo>
                  <a:lnTo>
                    <a:pt x="2341189" y="749299"/>
                  </a:lnTo>
                  <a:close/>
                </a:path>
                <a:path w="3477260" h="2324100">
                  <a:moveTo>
                    <a:pt x="2396608" y="749299"/>
                  </a:moveTo>
                  <a:lnTo>
                    <a:pt x="2376719" y="749299"/>
                  </a:lnTo>
                  <a:lnTo>
                    <a:pt x="2373404" y="736599"/>
                  </a:lnTo>
                  <a:lnTo>
                    <a:pt x="2391636" y="736599"/>
                  </a:lnTo>
                  <a:lnTo>
                    <a:pt x="2396608" y="749299"/>
                  </a:lnTo>
                  <a:close/>
                </a:path>
                <a:path w="3477260" h="2324100">
                  <a:moveTo>
                    <a:pt x="2434807" y="749299"/>
                  </a:moveTo>
                  <a:lnTo>
                    <a:pt x="2429550" y="749299"/>
                  </a:lnTo>
                  <a:lnTo>
                    <a:pt x="2426468" y="736599"/>
                  </a:lnTo>
                  <a:lnTo>
                    <a:pt x="2443016" y="736599"/>
                  </a:lnTo>
                  <a:lnTo>
                    <a:pt x="2434807" y="749299"/>
                  </a:lnTo>
                  <a:close/>
                </a:path>
                <a:path w="3477260" h="2324100">
                  <a:moveTo>
                    <a:pt x="2462905" y="749299"/>
                  </a:moveTo>
                  <a:lnTo>
                    <a:pt x="2444673" y="749299"/>
                  </a:lnTo>
                  <a:lnTo>
                    <a:pt x="2443016" y="736599"/>
                  </a:lnTo>
                  <a:lnTo>
                    <a:pt x="2456275" y="736599"/>
                  </a:lnTo>
                  <a:lnTo>
                    <a:pt x="2462905" y="749299"/>
                  </a:lnTo>
                  <a:close/>
                </a:path>
                <a:path w="3477260" h="2324100">
                  <a:moveTo>
                    <a:pt x="2476345" y="761999"/>
                  </a:moveTo>
                  <a:lnTo>
                    <a:pt x="2462905" y="761999"/>
                  </a:lnTo>
                  <a:lnTo>
                    <a:pt x="2462905" y="749299"/>
                  </a:lnTo>
                  <a:lnTo>
                    <a:pt x="2469534" y="736599"/>
                  </a:lnTo>
                  <a:lnTo>
                    <a:pt x="2472849" y="736599"/>
                  </a:lnTo>
                  <a:lnTo>
                    <a:pt x="2476086" y="749299"/>
                  </a:lnTo>
                  <a:lnTo>
                    <a:pt x="2477614" y="749299"/>
                  </a:lnTo>
                  <a:lnTo>
                    <a:pt x="2476345" y="761999"/>
                  </a:lnTo>
                  <a:close/>
                </a:path>
                <a:path w="3477260" h="2324100">
                  <a:moveTo>
                    <a:pt x="2533603" y="749299"/>
                  </a:moveTo>
                  <a:lnTo>
                    <a:pt x="2521432" y="749299"/>
                  </a:lnTo>
                  <a:lnTo>
                    <a:pt x="2527543" y="736599"/>
                  </a:lnTo>
                  <a:lnTo>
                    <a:pt x="2533603" y="749299"/>
                  </a:lnTo>
                  <a:close/>
                </a:path>
                <a:path w="3477260" h="2324100">
                  <a:moveTo>
                    <a:pt x="2618493" y="749299"/>
                  </a:moveTo>
                  <a:lnTo>
                    <a:pt x="2601712" y="749299"/>
                  </a:lnTo>
                  <a:lnTo>
                    <a:pt x="2601868" y="736599"/>
                  </a:lnTo>
                  <a:lnTo>
                    <a:pt x="2616629" y="736599"/>
                  </a:lnTo>
                  <a:lnTo>
                    <a:pt x="2618493" y="749299"/>
                  </a:lnTo>
                  <a:close/>
                </a:path>
                <a:path w="3477260" h="2324100">
                  <a:moveTo>
                    <a:pt x="2686654" y="749299"/>
                  </a:moveTo>
                  <a:lnTo>
                    <a:pt x="2681682" y="736599"/>
                  </a:lnTo>
                  <a:lnTo>
                    <a:pt x="2684997" y="736599"/>
                  </a:lnTo>
                  <a:lnTo>
                    <a:pt x="2686654" y="749299"/>
                  </a:lnTo>
                  <a:close/>
                </a:path>
                <a:path w="3477260" h="2324100">
                  <a:moveTo>
                    <a:pt x="2709651" y="749299"/>
                  </a:moveTo>
                  <a:lnTo>
                    <a:pt x="2689969" y="749299"/>
                  </a:lnTo>
                  <a:lnTo>
                    <a:pt x="2684997" y="736599"/>
                  </a:lnTo>
                  <a:lnTo>
                    <a:pt x="2710868" y="736599"/>
                  </a:lnTo>
                  <a:lnTo>
                    <a:pt x="2709651" y="749299"/>
                  </a:lnTo>
                  <a:close/>
                </a:path>
                <a:path w="3477260" h="2324100">
                  <a:moveTo>
                    <a:pt x="2819661" y="749299"/>
                  </a:moveTo>
                  <a:lnTo>
                    <a:pt x="2801481" y="749299"/>
                  </a:lnTo>
                  <a:lnTo>
                    <a:pt x="2801015" y="736599"/>
                  </a:lnTo>
                  <a:lnTo>
                    <a:pt x="2818418" y="736599"/>
                  </a:lnTo>
                  <a:lnTo>
                    <a:pt x="2819661" y="749299"/>
                  </a:lnTo>
                  <a:close/>
                </a:path>
                <a:path w="3477260" h="2324100">
                  <a:moveTo>
                    <a:pt x="2841414" y="749299"/>
                  </a:moveTo>
                  <a:lnTo>
                    <a:pt x="2823960" y="749299"/>
                  </a:lnTo>
                  <a:lnTo>
                    <a:pt x="2824633" y="736599"/>
                  </a:lnTo>
                  <a:lnTo>
                    <a:pt x="2842476" y="736599"/>
                  </a:lnTo>
                  <a:lnTo>
                    <a:pt x="2841414" y="749299"/>
                  </a:lnTo>
                  <a:close/>
                </a:path>
                <a:path w="3477260" h="2324100">
                  <a:moveTo>
                    <a:pt x="2882228" y="749299"/>
                  </a:moveTo>
                  <a:lnTo>
                    <a:pt x="2866172" y="749299"/>
                  </a:lnTo>
                  <a:lnTo>
                    <a:pt x="2872284" y="736599"/>
                  </a:lnTo>
                  <a:lnTo>
                    <a:pt x="2882228" y="736599"/>
                  </a:lnTo>
                  <a:lnTo>
                    <a:pt x="2882228" y="749299"/>
                  </a:lnTo>
                  <a:close/>
                </a:path>
                <a:path w="3477260" h="2324100">
                  <a:moveTo>
                    <a:pt x="2966704" y="749299"/>
                  </a:moveTo>
                  <a:lnTo>
                    <a:pt x="2954584" y="749299"/>
                  </a:lnTo>
                  <a:lnTo>
                    <a:pt x="2948524" y="736599"/>
                  </a:lnTo>
                  <a:lnTo>
                    <a:pt x="2963441" y="736599"/>
                  </a:lnTo>
                  <a:lnTo>
                    <a:pt x="2966704" y="749299"/>
                  </a:lnTo>
                  <a:close/>
                </a:path>
                <a:path w="3477260" h="2324100">
                  <a:moveTo>
                    <a:pt x="3106574" y="749299"/>
                  </a:moveTo>
                  <a:lnTo>
                    <a:pt x="3092719" y="749299"/>
                  </a:lnTo>
                  <a:lnTo>
                    <a:pt x="3091061" y="736599"/>
                  </a:lnTo>
                  <a:lnTo>
                    <a:pt x="3108257" y="736599"/>
                  </a:lnTo>
                  <a:lnTo>
                    <a:pt x="3106574" y="749299"/>
                  </a:lnTo>
                  <a:close/>
                </a:path>
                <a:path w="3477260" h="2324100">
                  <a:moveTo>
                    <a:pt x="3259909" y="749299"/>
                  </a:moveTo>
                  <a:lnTo>
                    <a:pt x="3246857" y="749299"/>
                  </a:lnTo>
                  <a:lnTo>
                    <a:pt x="3240228" y="736599"/>
                  </a:lnTo>
                  <a:lnTo>
                    <a:pt x="3258278" y="736599"/>
                  </a:lnTo>
                  <a:lnTo>
                    <a:pt x="3259909" y="749299"/>
                  </a:lnTo>
                  <a:close/>
                </a:path>
                <a:path w="3477260" h="2324100">
                  <a:moveTo>
                    <a:pt x="3338015" y="749299"/>
                  </a:moveTo>
                  <a:lnTo>
                    <a:pt x="3321467" y="749299"/>
                  </a:lnTo>
                  <a:lnTo>
                    <a:pt x="3323098" y="736599"/>
                  </a:lnTo>
                  <a:lnTo>
                    <a:pt x="3337781" y="736599"/>
                  </a:lnTo>
                  <a:lnTo>
                    <a:pt x="3338015" y="749299"/>
                  </a:lnTo>
                  <a:close/>
                </a:path>
                <a:path w="3477260" h="2324100">
                  <a:moveTo>
                    <a:pt x="841910" y="787399"/>
                  </a:moveTo>
                  <a:lnTo>
                    <a:pt x="827044" y="787398"/>
                  </a:lnTo>
                  <a:lnTo>
                    <a:pt x="823730" y="774699"/>
                  </a:lnTo>
                  <a:lnTo>
                    <a:pt x="827330" y="761999"/>
                  </a:lnTo>
                  <a:lnTo>
                    <a:pt x="830360" y="761999"/>
                  </a:lnTo>
                  <a:lnTo>
                    <a:pt x="835332" y="749299"/>
                  </a:lnTo>
                  <a:lnTo>
                    <a:pt x="842635" y="749299"/>
                  </a:lnTo>
                  <a:lnTo>
                    <a:pt x="838647" y="761999"/>
                  </a:lnTo>
                  <a:lnTo>
                    <a:pt x="839527" y="774699"/>
                  </a:lnTo>
                  <a:lnTo>
                    <a:pt x="841962" y="774699"/>
                  </a:lnTo>
                  <a:lnTo>
                    <a:pt x="841910" y="787399"/>
                  </a:lnTo>
                  <a:close/>
                </a:path>
                <a:path w="3477260" h="2324100">
                  <a:moveTo>
                    <a:pt x="938195" y="787399"/>
                  </a:moveTo>
                  <a:lnTo>
                    <a:pt x="912608" y="787398"/>
                  </a:lnTo>
                  <a:lnTo>
                    <a:pt x="905850" y="774699"/>
                  </a:lnTo>
                  <a:lnTo>
                    <a:pt x="903286" y="761999"/>
                  </a:lnTo>
                  <a:lnTo>
                    <a:pt x="882775" y="761999"/>
                  </a:lnTo>
                  <a:lnTo>
                    <a:pt x="880082" y="749299"/>
                  </a:lnTo>
                  <a:lnTo>
                    <a:pt x="908258" y="749299"/>
                  </a:lnTo>
                  <a:lnTo>
                    <a:pt x="908258" y="761999"/>
                  </a:lnTo>
                  <a:lnTo>
                    <a:pt x="906600" y="774699"/>
                  </a:lnTo>
                  <a:lnTo>
                    <a:pt x="933119" y="774699"/>
                  </a:lnTo>
                  <a:lnTo>
                    <a:pt x="938195" y="787399"/>
                  </a:lnTo>
                  <a:close/>
                </a:path>
                <a:path w="3477260" h="2324100">
                  <a:moveTo>
                    <a:pt x="982841" y="761999"/>
                  </a:moveTo>
                  <a:lnTo>
                    <a:pt x="964610" y="761999"/>
                  </a:lnTo>
                  <a:lnTo>
                    <a:pt x="970488" y="749299"/>
                  </a:lnTo>
                  <a:lnTo>
                    <a:pt x="979759" y="749299"/>
                  </a:lnTo>
                  <a:lnTo>
                    <a:pt x="982841" y="761999"/>
                  </a:lnTo>
                  <a:close/>
                </a:path>
                <a:path w="3477260" h="2324100">
                  <a:moveTo>
                    <a:pt x="1061542" y="761999"/>
                  </a:moveTo>
                  <a:lnTo>
                    <a:pt x="1040850" y="761999"/>
                  </a:lnTo>
                  <a:lnTo>
                    <a:pt x="1039193" y="749299"/>
                  </a:lnTo>
                  <a:lnTo>
                    <a:pt x="1069026" y="749299"/>
                  </a:lnTo>
                  <a:lnTo>
                    <a:pt x="1061542" y="761999"/>
                  </a:lnTo>
                  <a:close/>
                </a:path>
                <a:path w="3477260" h="2324100">
                  <a:moveTo>
                    <a:pt x="1080628" y="761999"/>
                  </a:moveTo>
                  <a:lnTo>
                    <a:pt x="1070684" y="761999"/>
                  </a:lnTo>
                  <a:lnTo>
                    <a:pt x="1069026" y="749299"/>
                  </a:lnTo>
                  <a:lnTo>
                    <a:pt x="1085600" y="749299"/>
                  </a:lnTo>
                  <a:lnTo>
                    <a:pt x="1080628" y="761999"/>
                  </a:lnTo>
                  <a:close/>
                </a:path>
                <a:path w="3477260" h="2324100">
                  <a:moveTo>
                    <a:pt x="1098782" y="761999"/>
                  </a:moveTo>
                  <a:lnTo>
                    <a:pt x="1093887" y="761999"/>
                  </a:lnTo>
                  <a:lnTo>
                    <a:pt x="1088915" y="749299"/>
                  </a:lnTo>
                  <a:lnTo>
                    <a:pt x="1095545" y="749299"/>
                  </a:lnTo>
                  <a:lnTo>
                    <a:pt x="1098782" y="761999"/>
                  </a:lnTo>
                  <a:close/>
                </a:path>
                <a:path w="3477260" h="2324100">
                  <a:moveTo>
                    <a:pt x="1125611" y="761999"/>
                  </a:moveTo>
                  <a:lnTo>
                    <a:pt x="1113776" y="761999"/>
                  </a:lnTo>
                  <a:lnTo>
                    <a:pt x="1110902" y="749299"/>
                  </a:lnTo>
                  <a:lnTo>
                    <a:pt x="1128900" y="749299"/>
                  </a:lnTo>
                  <a:lnTo>
                    <a:pt x="1125611" y="761999"/>
                  </a:lnTo>
                  <a:close/>
                </a:path>
                <a:path w="3477260" h="2324100">
                  <a:moveTo>
                    <a:pt x="1168471" y="761999"/>
                  </a:moveTo>
                  <a:lnTo>
                    <a:pt x="1150239" y="761999"/>
                  </a:lnTo>
                  <a:lnTo>
                    <a:pt x="1148582" y="749299"/>
                  </a:lnTo>
                  <a:lnTo>
                    <a:pt x="1173443" y="749299"/>
                  </a:lnTo>
                  <a:lnTo>
                    <a:pt x="1168471" y="761999"/>
                  </a:lnTo>
                  <a:close/>
                </a:path>
                <a:path w="3477260" h="2324100">
                  <a:moveTo>
                    <a:pt x="1203276" y="761999"/>
                  </a:moveTo>
                  <a:lnTo>
                    <a:pt x="1185718" y="761999"/>
                  </a:lnTo>
                  <a:lnTo>
                    <a:pt x="1180072" y="749299"/>
                  </a:lnTo>
                  <a:lnTo>
                    <a:pt x="1201619" y="749299"/>
                  </a:lnTo>
                  <a:lnTo>
                    <a:pt x="1203276" y="761999"/>
                  </a:lnTo>
                  <a:close/>
                </a:path>
                <a:path w="3477260" h="2324100">
                  <a:moveTo>
                    <a:pt x="1224822" y="761999"/>
                  </a:moveTo>
                  <a:lnTo>
                    <a:pt x="1203276" y="761999"/>
                  </a:lnTo>
                  <a:lnTo>
                    <a:pt x="1201619" y="749299"/>
                  </a:lnTo>
                  <a:lnTo>
                    <a:pt x="1222285" y="749299"/>
                  </a:lnTo>
                  <a:lnTo>
                    <a:pt x="1224822" y="761999"/>
                  </a:lnTo>
                  <a:close/>
                </a:path>
                <a:path w="3477260" h="2324100">
                  <a:moveTo>
                    <a:pt x="1238082" y="774699"/>
                  </a:moveTo>
                  <a:lnTo>
                    <a:pt x="1229795" y="774699"/>
                  </a:lnTo>
                  <a:lnTo>
                    <a:pt x="1224822" y="761999"/>
                  </a:lnTo>
                  <a:lnTo>
                    <a:pt x="1232954" y="749299"/>
                  </a:lnTo>
                  <a:lnTo>
                    <a:pt x="1238910" y="749299"/>
                  </a:lnTo>
                  <a:lnTo>
                    <a:pt x="1241138" y="761999"/>
                  </a:lnTo>
                  <a:lnTo>
                    <a:pt x="1238082" y="774699"/>
                  </a:lnTo>
                  <a:close/>
                </a:path>
                <a:path w="3477260" h="2324100">
                  <a:moveTo>
                    <a:pt x="1261285" y="774699"/>
                  </a:moveTo>
                  <a:lnTo>
                    <a:pt x="1257971" y="774699"/>
                  </a:lnTo>
                  <a:lnTo>
                    <a:pt x="1248026" y="761999"/>
                  </a:lnTo>
                  <a:lnTo>
                    <a:pt x="1257971" y="749299"/>
                  </a:lnTo>
                  <a:lnTo>
                    <a:pt x="1266258" y="761999"/>
                  </a:lnTo>
                  <a:lnTo>
                    <a:pt x="1267915" y="761999"/>
                  </a:lnTo>
                  <a:lnTo>
                    <a:pt x="1261285" y="774699"/>
                  </a:lnTo>
                  <a:close/>
                </a:path>
                <a:path w="3477260" h="2324100">
                  <a:moveTo>
                    <a:pt x="1301063" y="774699"/>
                  </a:moveTo>
                  <a:lnTo>
                    <a:pt x="1282210" y="774699"/>
                  </a:lnTo>
                  <a:lnTo>
                    <a:pt x="1276694" y="761999"/>
                  </a:lnTo>
                  <a:lnTo>
                    <a:pt x="1271230" y="761999"/>
                  </a:lnTo>
                  <a:lnTo>
                    <a:pt x="1271230" y="749299"/>
                  </a:lnTo>
                  <a:lnTo>
                    <a:pt x="1292776" y="749299"/>
                  </a:lnTo>
                  <a:lnTo>
                    <a:pt x="1301063" y="761999"/>
                  </a:lnTo>
                  <a:lnTo>
                    <a:pt x="1301063" y="774699"/>
                  </a:lnTo>
                  <a:close/>
                </a:path>
                <a:path w="3477260" h="2324100">
                  <a:moveTo>
                    <a:pt x="1330896" y="761999"/>
                  </a:moveTo>
                  <a:lnTo>
                    <a:pt x="1316886" y="761999"/>
                  </a:lnTo>
                  <a:lnTo>
                    <a:pt x="1324266" y="749299"/>
                  </a:lnTo>
                  <a:lnTo>
                    <a:pt x="1330896" y="761999"/>
                  </a:lnTo>
                  <a:close/>
                </a:path>
                <a:path w="3477260" h="2324100">
                  <a:moveTo>
                    <a:pt x="1367359" y="761999"/>
                  </a:moveTo>
                  <a:lnTo>
                    <a:pt x="1334211" y="761999"/>
                  </a:lnTo>
                  <a:lnTo>
                    <a:pt x="1337526" y="749299"/>
                  </a:lnTo>
                  <a:lnTo>
                    <a:pt x="1360730" y="749299"/>
                  </a:lnTo>
                  <a:lnTo>
                    <a:pt x="1367359" y="761999"/>
                  </a:lnTo>
                  <a:close/>
                </a:path>
                <a:path w="3477260" h="2324100">
                  <a:moveTo>
                    <a:pt x="1427026" y="761999"/>
                  </a:moveTo>
                  <a:lnTo>
                    <a:pt x="1413767" y="761999"/>
                  </a:lnTo>
                  <a:lnTo>
                    <a:pt x="1412772" y="754379"/>
                  </a:lnTo>
                  <a:lnTo>
                    <a:pt x="1415424" y="749299"/>
                  </a:lnTo>
                  <a:lnTo>
                    <a:pt x="1422442" y="749299"/>
                  </a:lnTo>
                  <a:lnTo>
                    <a:pt x="1427026" y="761999"/>
                  </a:lnTo>
                  <a:close/>
                </a:path>
                <a:path w="3477260" h="2324100">
                  <a:moveTo>
                    <a:pt x="1499952" y="761999"/>
                  </a:moveTo>
                  <a:lnTo>
                    <a:pt x="1468228" y="761999"/>
                  </a:lnTo>
                  <a:lnTo>
                    <a:pt x="1465146" y="749299"/>
                  </a:lnTo>
                  <a:lnTo>
                    <a:pt x="1501609" y="749299"/>
                  </a:lnTo>
                  <a:lnTo>
                    <a:pt x="1499952" y="761999"/>
                  </a:lnTo>
                  <a:close/>
                </a:path>
                <a:path w="3477260" h="2324100">
                  <a:moveTo>
                    <a:pt x="1526522" y="761999"/>
                  </a:moveTo>
                  <a:lnTo>
                    <a:pt x="1509896" y="761999"/>
                  </a:lnTo>
                  <a:lnTo>
                    <a:pt x="1511554" y="749299"/>
                  </a:lnTo>
                  <a:lnTo>
                    <a:pt x="1521498" y="749299"/>
                  </a:lnTo>
                  <a:lnTo>
                    <a:pt x="1526522" y="761999"/>
                  </a:lnTo>
                  <a:close/>
                </a:path>
                <a:path w="3477260" h="2324100">
                  <a:moveTo>
                    <a:pt x="1554646" y="761999"/>
                  </a:moveTo>
                  <a:lnTo>
                    <a:pt x="1542682" y="761999"/>
                  </a:lnTo>
                  <a:lnTo>
                    <a:pt x="1549674" y="749299"/>
                  </a:lnTo>
                  <a:lnTo>
                    <a:pt x="1561276" y="749299"/>
                  </a:lnTo>
                  <a:lnTo>
                    <a:pt x="1554646" y="761999"/>
                  </a:lnTo>
                  <a:close/>
                </a:path>
                <a:path w="3477260" h="2324100">
                  <a:moveTo>
                    <a:pt x="1562933" y="761999"/>
                  </a:moveTo>
                  <a:lnTo>
                    <a:pt x="1561276" y="749299"/>
                  </a:lnTo>
                  <a:lnTo>
                    <a:pt x="1564591" y="749299"/>
                  </a:lnTo>
                  <a:lnTo>
                    <a:pt x="1562933" y="761999"/>
                  </a:lnTo>
                  <a:close/>
                </a:path>
                <a:path w="3477260" h="2324100">
                  <a:moveTo>
                    <a:pt x="1586137" y="774699"/>
                  </a:moveTo>
                  <a:lnTo>
                    <a:pt x="1582822" y="761999"/>
                  </a:lnTo>
                  <a:lnTo>
                    <a:pt x="1584480" y="749299"/>
                  </a:lnTo>
                  <a:lnTo>
                    <a:pt x="1586137" y="761999"/>
                  </a:lnTo>
                  <a:lnTo>
                    <a:pt x="1589452" y="761999"/>
                  </a:lnTo>
                  <a:lnTo>
                    <a:pt x="1586137" y="774699"/>
                  </a:lnTo>
                  <a:close/>
                </a:path>
                <a:path w="3477260" h="2324100">
                  <a:moveTo>
                    <a:pt x="1630887" y="761999"/>
                  </a:moveTo>
                  <a:lnTo>
                    <a:pt x="1625915" y="761999"/>
                  </a:lnTo>
                  <a:lnTo>
                    <a:pt x="1617628" y="749299"/>
                  </a:lnTo>
                  <a:lnTo>
                    <a:pt x="1629100" y="749299"/>
                  </a:lnTo>
                  <a:lnTo>
                    <a:pt x="1630887" y="761999"/>
                  </a:lnTo>
                  <a:close/>
                </a:path>
                <a:path w="3477260" h="2324100">
                  <a:moveTo>
                    <a:pt x="1672063" y="761999"/>
                  </a:moveTo>
                  <a:lnTo>
                    <a:pt x="1653158" y="761999"/>
                  </a:lnTo>
                  <a:lnTo>
                    <a:pt x="1656162" y="749299"/>
                  </a:lnTo>
                  <a:lnTo>
                    <a:pt x="1669007" y="749299"/>
                  </a:lnTo>
                  <a:lnTo>
                    <a:pt x="1672063" y="761999"/>
                  </a:lnTo>
                  <a:close/>
                </a:path>
                <a:path w="3477260" h="2324100">
                  <a:moveTo>
                    <a:pt x="1688896" y="774699"/>
                  </a:moveTo>
                  <a:lnTo>
                    <a:pt x="1673979" y="774699"/>
                  </a:lnTo>
                  <a:lnTo>
                    <a:pt x="1677294" y="761999"/>
                  </a:lnTo>
                  <a:lnTo>
                    <a:pt x="1677113" y="749299"/>
                  </a:lnTo>
                  <a:lnTo>
                    <a:pt x="1687239" y="749299"/>
                  </a:lnTo>
                  <a:lnTo>
                    <a:pt x="1697183" y="761999"/>
                  </a:lnTo>
                  <a:lnTo>
                    <a:pt x="1688896" y="761999"/>
                  </a:lnTo>
                  <a:lnTo>
                    <a:pt x="1688896" y="774699"/>
                  </a:lnTo>
                  <a:close/>
                </a:path>
                <a:path w="3477260" h="2324100">
                  <a:moveTo>
                    <a:pt x="1708785" y="761999"/>
                  </a:moveTo>
                  <a:lnTo>
                    <a:pt x="1697183" y="761999"/>
                  </a:lnTo>
                  <a:lnTo>
                    <a:pt x="1692211" y="749299"/>
                  </a:lnTo>
                  <a:lnTo>
                    <a:pt x="1698841" y="749299"/>
                  </a:lnTo>
                  <a:lnTo>
                    <a:pt x="1708785" y="761999"/>
                  </a:lnTo>
                  <a:close/>
                </a:path>
                <a:path w="3477260" h="2324100">
                  <a:moveTo>
                    <a:pt x="1750220" y="761999"/>
                  </a:moveTo>
                  <a:lnTo>
                    <a:pt x="1737997" y="761999"/>
                  </a:lnTo>
                  <a:lnTo>
                    <a:pt x="1744186" y="749299"/>
                  </a:lnTo>
                  <a:lnTo>
                    <a:pt x="1750220" y="761999"/>
                  </a:lnTo>
                  <a:close/>
                </a:path>
                <a:path w="3477260" h="2324100">
                  <a:moveTo>
                    <a:pt x="1769436" y="774699"/>
                  </a:moveTo>
                  <a:lnTo>
                    <a:pt x="1761407" y="774699"/>
                  </a:lnTo>
                  <a:lnTo>
                    <a:pt x="1760216" y="761999"/>
                  </a:lnTo>
                  <a:lnTo>
                    <a:pt x="1771766" y="749299"/>
                  </a:lnTo>
                  <a:lnTo>
                    <a:pt x="1778396" y="761999"/>
                  </a:lnTo>
                  <a:lnTo>
                    <a:pt x="1769436" y="774699"/>
                  </a:lnTo>
                  <a:close/>
                </a:path>
                <a:path w="3477260" h="2324100">
                  <a:moveTo>
                    <a:pt x="1796835" y="774699"/>
                  </a:moveTo>
                  <a:lnTo>
                    <a:pt x="1783368" y="774699"/>
                  </a:lnTo>
                  <a:lnTo>
                    <a:pt x="1778396" y="761999"/>
                  </a:lnTo>
                  <a:lnTo>
                    <a:pt x="1785025" y="761999"/>
                  </a:lnTo>
                  <a:lnTo>
                    <a:pt x="1791655" y="749299"/>
                  </a:lnTo>
                  <a:lnTo>
                    <a:pt x="1796653" y="761999"/>
                  </a:lnTo>
                  <a:lnTo>
                    <a:pt x="1796835" y="774699"/>
                  </a:lnTo>
                  <a:close/>
                </a:path>
                <a:path w="3477260" h="2324100">
                  <a:moveTo>
                    <a:pt x="1814859" y="761999"/>
                  </a:moveTo>
                  <a:lnTo>
                    <a:pt x="1809887" y="761999"/>
                  </a:lnTo>
                  <a:lnTo>
                    <a:pt x="1803671" y="749299"/>
                  </a:lnTo>
                  <a:lnTo>
                    <a:pt x="1820478" y="749299"/>
                  </a:lnTo>
                  <a:lnTo>
                    <a:pt x="1814859" y="761999"/>
                  </a:lnTo>
                  <a:close/>
                </a:path>
                <a:path w="3477260" h="2324100">
                  <a:moveTo>
                    <a:pt x="1863131" y="761999"/>
                  </a:moveTo>
                  <a:lnTo>
                    <a:pt x="1828118" y="761999"/>
                  </a:lnTo>
                  <a:lnTo>
                    <a:pt x="1828118" y="749299"/>
                  </a:lnTo>
                  <a:lnTo>
                    <a:pt x="1862924" y="749299"/>
                  </a:lnTo>
                  <a:lnTo>
                    <a:pt x="1863131" y="761999"/>
                  </a:lnTo>
                  <a:close/>
                </a:path>
                <a:path w="3477260" h="2324100">
                  <a:moveTo>
                    <a:pt x="1909331" y="761999"/>
                  </a:moveTo>
                  <a:lnTo>
                    <a:pt x="1871211" y="761999"/>
                  </a:lnTo>
                  <a:lnTo>
                    <a:pt x="1867689" y="749299"/>
                  </a:lnTo>
                  <a:lnTo>
                    <a:pt x="1902701" y="749299"/>
                  </a:lnTo>
                  <a:lnTo>
                    <a:pt x="1909331" y="761999"/>
                  </a:lnTo>
                  <a:close/>
                </a:path>
                <a:path w="3477260" h="2324100">
                  <a:moveTo>
                    <a:pt x="1967340" y="761999"/>
                  </a:moveTo>
                  <a:lnTo>
                    <a:pt x="1955738" y="761999"/>
                  </a:lnTo>
                  <a:lnTo>
                    <a:pt x="1952424" y="749299"/>
                  </a:lnTo>
                  <a:lnTo>
                    <a:pt x="1972312" y="749299"/>
                  </a:lnTo>
                  <a:lnTo>
                    <a:pt x="1967340" y="761999"/>
                  </a:lnTo>
                  <a:close/>
                </a:path>
                <a:path w="3477260" h="2324100">
                  <a:moveTo>
                    <a:pt x="1998209" y="761999"/>
                  </a:moveTo>
                  <a:lnTo>
                    <a:pt x="1982257" y="761999"/>
                  </a:lnTo>
                  <a:lnTo>
                    <a:pt x="1985572" y="749299"/>
                  </a:lnTo>
                  <a:lnTo>
                    <a:pt x="1993859" y="749299"/>
                  </a:lnTo>
                  <a:lnTo>
                    <a:pt x="1998209" y="761999"/>
                  </a:lnTo>
                  <a:close/>
                </a:path>
                <a:path w="3477260" h="2324100">
                  <a:moveTo>
                    <a:pt x="2050210" y="761999"/>
                  </a:moveTo>
                  <a:lnTo>
                    <a:pt x="2035087" y="761999"/>
                  </a:lnTo>
                  <a:lnTo>
                    <a:pt x="2033144" y="749299"/>
                  </a:lnTo>
                  <a:lnTo>
                    <a:pt x="2050210" y="749299"/>
                  </a:lnTo>
                  <a:lnTo>
                    <a:pt x="2050210" y="761999"/>
                  </a:lnTo>
                  <a:close/>
                </a:path>
                <a:path w="3477260" h="2324100">
                  <a:moveTo>
                    <a:pt x="2103455" y="761999"/>
                  </a:moveTo>
                  <a:lnTo>
                    <a:pt x="2085197" y="761999"/>
                  </a:lnTo>
                  <a:lnTo>
                    <a:pt x="2083566" y="749299"/>
                  </a:lnTo>
                  <a:lnTo>
                    <a:pt x="2101668" y="749299"/>
                  </a:lnTo>
                  <a:lnTo>
                    <a:pt x="2103455" y="761999"/>
                  </a:lnTo>
                  <a:close/>
                </a:path>
                <a:path w="3477260" h="2324100">
                  <a:moveTo>
                    <a:pt x="2136396" y="761999"/>
                  </a:moveTo>
                  <a:lnTo>
                    <a:pt x="2118371" y="761999"/>
                  </a:lnTo>
                  <a:lnTo>
                    <a:pt x="2120158" y="749299"/>
                  </a:lnTo>
                  <a:lnTo>
                    <a:pt x="2132511" y="749299"/>
                  </a:lnTo>
                  <a:lnTo>
                    <a:pt x="2136396" y="761999"/>
                  </a:lnTo>
                  <a:close/>
                </a:path>
                <a:path w="3477260" h="2324100">
                  <a:moveTo>
                    <a:pt x="2207664" y="774699"/>
                  </a:moveTo>
                  <a:lnTo>
                    <a:pt x="2204349" y="761999"/>
                  </a:lnTo>
                  <a:lnTo>
                    <a:pt x="2213724" y="749299"/>
                  </a:lnTo>
                  <a:lnTo>
                    <a:pt x="2220923" y="761999"/>
                  </a:lnTo>
                  <a:lnTo>
                    <a:pt x="2220664" y="761999"/>
                  </a:lnTo>
                  <a:lnTo>
                    <a:pt x="2207664" y="774699"/>
                  </a:lnTo>
                  <a:close/>
                </a:path>
                <a:path w="3477260" h="2324100">
                  <a:moveTo>
                    <a:pt x="2302317" y="761999"/>
                  </a:moveTo>
                  <a:lnTo>
                    <a:pt x="2283905" y="761999"/>
                  </a:lnTo>
                  <a:lnTo>
                    <a:pt x="2288877" y="749299"/>
                  </a:lnTo>
                  <a:lnTo>
                    <a:pt x="2298821" y="749299"/>
                  </a:lnTo>
                  <a:lnTo>
                    <a:pt x="2302317" y="761999"/>
                  </a:lnTo>
                  <a:close/>
                </a:path>
                <a:path w="3477260" h="2324100">
                  <a:moveTo>
                    <a:pt x="2339298" y="761999"/>
                  </a:moveTo>
                  <a:lnTo>
                    <a:pt x="2329095" y="761999"/>
                  </a:lnTo>
                  <a:lnTo>
                    <a:pt x="2323682" y="749299"/>
                  </a:lnTo>
                  <a:lnTo>
                    <a:pt x="2341914" y="749299"/>
                  </a:lnTo>
                  <a:lnTo>
                    <a:pt x="2339298" y="761999"/>
                  </a:lnTo>
                  <a:close/>
                </a:path>
                <a:path w="3477260" h="2324100">
                  <a:moveTo>
                    <a:pt x="2454618" y="787399"/>
                  </a:moveTo>
                  <a:lnTo>
                    <a:pt x="2436386" y="787399"/>
                  </a:lnTo>
                  <a:lnTo>
                    <a:pt x="2439701" y="774699"/>
                  </a:lnTo>
                  <a:lnTo>
                    <a:pt x="2434729" y="774699"/>
                  </a:lnTo>
                  <a:lnTo>
                    <a:pt x="2434729" y="761999"/>
                  </a:lnTo>
                  <a:lnTo>
                    <a:pt x="2435661" y="761999"/>
                  </a:lnTo>
                  <a:lnTo>
                    <a:pt x="2439701" y="749299"/>
                  </a:lnTo>
                  <a:lnTo>
                    <a:pt x="2444984" y="749299"/>
                  </a:lnTo>
                  <a:lnTo>
                    <a:pt x="2449645" y="761999"/>
                  </a:lnTo>
                  <a:lnTo>
                    <a:pt x="2454618" y="787399"/>
                  </a:lnTo>
                  <a:close/>
                </a:path>
                <a:path w="3477260" h="2324100">
                  <a:moveTo>
                    <a:pt x="2534535" y="761999"/>
                  </a:moveTo>
                  <a:lnTo>
                    <a:pt x="2524229" y="761999"/>
                  </a:lnTo>
                  <a:lnTo>
                    <a:pt x="2519153" y="749299"/>
                  </a:lnTo>
                  <a:lnTo>
                    <a:pt x="2536245" y="749299"/>
                  </a:lnTo>
                  <a:lnTo>
                    <a:pt x="2534535" y="761999"/>
                  </a:lnTo>
                  <a:close/>
                </a:path>
                <a:path w="3477260" h="2324100">
                  <a:moveTo>
                    <a:pt x="2545775" y="774699"/>
                  </a:moveTo>
                  <a:lnTo>
                    <a:pt x="2540803" y="761999"/>
                  </a:lnTo>
                  <a:lnTo>
                    <a:pt x="2550902" y="749299"/>
                  </a:lnTo>
                  <a:lnTo>
                    <a:pt x="2558205" y="761999"/>
                  </a:lnTo>
                  <a:lnTo>
                    <a:pt x="2558050" y="761999"/>
                  </a:lnTo>
                  <a:lnTo>
                    <a:pt x="2545775" y="774699"/>
                  </a:lnTo>
                  <a:close/>
                </a:path>
                <a:path w="3477260" h="2324100">
                  <a:moveTo>
                    <a:pt x="2643070" y="761999"/>
                  </a:moveTo>
                  <a:lnTo>
                    <a:pt x="2625330" y="761999"/>
                  </a:lnTo>
                  <a:lnTo>
                    <a:pt x="2628153" y="749299"/>
                  </a:lnTo>
                  <a:lnTo>
                    <a:pt x="2641904" y="749299"/>
                  </a:lnTo>
                  <a:lnTo>
                    <a:pt x="2643070" y="761999"/>
                  </a:lnTo>
                  <a:close/>
                </a:path>
                <a:path w="3477260" h="2324100">
                  <a:moveTo>
                    <a:pt x="2868969" y="761999"/>
                  </a:moveTo>
                  <a:lnTo>
                    <a:pt x="2865758" y="749299"/>
                  </a:lnTo>
                  <a:lnTo>
                    <a:pt x="2880571" y="749299"/>
                  </a:lnTo>
                  <a:lnTo>
                    <a:pt x="2868969" y="761999"/>
                  </a:lnTo>
                  <a:close/>
                </a:path>
                <a:path w="3477260" h="2324100">
                  <a:moveTo>
                    <a:pt x="2951839" y="774699"/>
                  </a:moveTo>
                  <a:lnTo>
                    <a:pt x="2941895" y="774699"/>
                  </a:lnTo>
                  <a:lnTo>
                    <a:pt x="2935265" y="761999"/>
                  </a:lnTo>
                  <a:lnTo>
                    <a:pt x="2941895" y="761999"/>
                  </a:lnTo>
                  <a:lnTo>
                    <a:pt x="2950182" y="749299"/>
                  </a:lnTo>
                  <a:lnTo>
                    <a:pt x="2956811" y="761999"/>
                  </a:lnTo>
                  <a:lnTo>
                    <a:pt x="2951839" y="774699"/>
                  </a:lnTo>
                  <a:close/>
                </a:path>
                <a:path w="3477260" h="2324100">
                  <a:moveTo>
                    <a:pt x="3149329" y="761999"/>
                  </a:moveTo>
                  <a:lnTo>
                    <a:pt x="3130839" y="761999"/>
                  </a:lnTo>
                  <a:lnTo>
                    <a:pt x="3130839" y="749299"/>
                  </a:lnTo>
                  <a:lnTo>
                    <a:pt x="3145756" y="749299"/>
                  </a:lnTo>
                  <a:lnTo>
                    <a:pt x="3149329" y="761999"/>
                  </a:lnTo>
                  <a:close/>
                </a:path>
                <a:path w="3477260" h="2324100">
                  <a:moveTo>
                    <a:pt x="3216558" y="774699"/>
                  </a:moveTo>
                  <a:lnTo>
                    <a:pt x="3201330" y="774699"/>
                  </a:lnTo>
                  <a:lnTo>
                    <a:pt x="3202107" y="761999"/>
                  </a:lnTo>
                  <a:lnTo>
                    <a:pt x="3212052" y="749299"/>
                  </a:lnTo>
                  <a:lnTo>
                    <a:pt x="3216558" y="774699"/>
                  </a:lnTo>
                  <a:close/>
                </a:path>
                <a:path w="3477260" h="2324100">
                  <a:moveTo>
                    <a:pt x="814670" y="765386"/>
                  </a:moveTo>
                  <a:lnTo>
                    <a:pt x="813786" y="761999"/>
                  </a:lnTo>
                  <a:lnTo>
                    <a:pt x="820415" y="761999"/>
                  </a:lnTo>
                  <a:lnTo>
                    <a:pt x="814670" y="765386"/>
                  </a:lnTo>
                  <a:close/>
                </a:path>
                <a:path w="3477260" h="2324100">
                  <a:moveTo>
                    <a:pt x="870759" y="774699"/>
                  </a:moveTo>
                  <a:lnTo>
                    <a:pt x="841185" y="774699"/>
                  </a:lnTo>
                  <a:lnTo>
                    <a:pt x="850249" y="761999"/>
                  </a:lnTo>
                  <a:lnTo>
                    <a:pt x="879253" y="761999"/>
                  </a:lnTo>
                  <a:lnTo>
                    <a:pt x="870759" y="774699"/>
                  </a:lnTo>
                  <a:close/>
                </a:path>
                <a:path w="3477260" h="2324100">
                  <a:moveTo>
                    <a:pt x="891684" y="774699"/>
                  </a:moveTo>
                  <a:lnTo>
                    <a:pt x="885054" y="761999"/>
                  </a:lnTo>
                  <a:lnTo>
                    <a:pt x="903286" y="761999"/>
                  </a:lnTo>
                  <a:lnTo>
                    <a:pt x="891684" y="774699"/>
                  </a:lnTo>
                  <a:close/>
                </a:path>
                <a:path w="3477260" h="2324100">
                  <a:moveTo>
                    <a:pt x="964661" y="774699"/>
                  </a:moveTo>
                  <a:lnTo>
                    <a:pt x="906600" y="774699"/>
                  </a:lnTo>
                  <a:lnTo>
                    <a:pt x="916441" y="761999"/>
                  </a:lnTo>
                  <a:lnTo>
                    <a:pt x="961294" y="761999"/>
                  </a:lnTo>
                  <a:lnTo>
                    <a:pt x="964661" y="774699"/>
                  </a:lnTo>
                  <a:close/>
                </a:path>
                <a:path w="3477260" h="2324100">
                  <a:moveTo>
                    <a:pt x="1024276" y="774699"/>
                  </a:moveTo>
                  <a:lnTo>
                    <a:pt x="970825" y="774699"/>
                  </a:lnTo>
                  <a:lnTo>
                    <a:pt x="966474" y="761999"/>
                  </a:lnTo>
                  <a:lnTo>
                    <a:pt x="1019304" y="761999"/>
                  </a:lnTo>
                  <a:lnTo>
                    <a:pt x="1024276" y="774699"/>
                  </a:lnTo>
                  <a:close/>
                </a:path>
                <a:path w="3477260" h="2324100">
                  <a:moveTo>
                    <a:pt x="1067369" y="774699"/>
                  </a:moveTo>
                  <a:lnTo>
                    <a:pt x="1030258" y="774699"/>
                  </a:lnTo>
                  <a:lnTo>
                    <a:pt x="1029249" y="761999"/>
                  </a:lnTo>
                  <a:lnTo>
                    <a:pt x="1062733" y="761999"/>
                  </a:lnTo>
                  <a:lnTo>
                    <a:pt x="1067369" y="774699"/>
                  </a:lnTo>
                  <a:close/>
                </a:path>
                <a:path w="3477260" h="2324100">
                  <a:moveTo>
                    <a:pt x="1093887" y="774699"/>
                  </a:moveTo>
                  <a:lnTo>
                    <a:pt x="1083943" y="774699"/>
                  </a:lnTo>
                  <a:lnTo>
                    <a:pt x="1082441" y="761999"/>
                  </a:lnTo>
                  <a:lnTo>
                    <a:pt x="1097176" y="761999"/>
                  </a:lnTo>
                  <a:lnTo>
                    <a:pt x="1093887" y="774699"/>
                  </a:lnTo>
                  <a:close/>
                </a:path>
                <a:path w="3477260" h="2324100">
                  <a:moveTo>
                    <a:pt x="1121390" y="774699"/>
                  </a:moveTo>
                  <a:lnTo>
                    <a:pt x="1103055" y="774699"/>
                  </a:lnTo>
                  <a:lnTo>
                    <a:pt x="1102589" y="761999"/>
                  </a:lnTo>
                  <a:lnTo>
                    <a:pt x="1118748" y="761999"/>
                  </a:lnTo>
                  <a:lnTo>
                    <a:pt x="1121390" y="774699"/>
                  </a:lnTo>
                  <a:close/>
                </a:path>
                <a:path w="3477260" h="2324100">
                  <a:moveTo>
                    <a:pt x="1156869" y="774699"/>
                  </a:moveTo>
                  <a:lnTo>
                    <a:pt x="1136980" y="774699"/>
                  </a:lnTo>
                  <a:lnTo>
                    <a:pt x="1136980" y="761999"/>
                  </a:lnTo>
                  <a:lnTo>
                    <a:pt x="1156869" y="761999"/>
                  </a:lnTo>
                  <a:lnTo>
                    <a:pt x="1156869" y="774699"/>
                  </a:lnTo>
                  <a:close/>
                </a:path>
                <a:path w="3477260" h="2324100">
                  <a:moveTo>
                    <a:pt x="1190846" y="774699"/>
                  </a:moveTo>
                  <a:lnTo>
                    <a:pt x="1160184" y="774699"/>
                  </a:lnTo>
                  <a:lnTo>
                    <a:pt x="1168237" y="761999"/>
                  </a:lnTo>
                  <a:lnTo>
                    <a:pt x="1183387" y="761999"/>
                  </a:lnTo>
                  <a:lnTo>
                    <a:pt x="1190846" y="774699"/>
                  </a:lnTo>
                  <a:close/>
                </a:path>
                <a:path w="3477260" h="2324100">
                  <a:moveTo>
                    <a:pt x="1229795" y="774699"/>
                  </a:moveTo>
                  <a:lnTo>
                    <a:pt x="1198304" y="774699"/>
                  </a:lnTo>
                  <a:lnTo>
                    <a:pt x="1196388" y="761999"/>
                  </a:lnTo>
                  <a:lnTo>
                    <a:pt x="1223165" y="761999"/>
                  </a:lnTo>
                  <a:lnTo>
                    <a:pt x="1229795" y="774699"/>
                  </a:lnTo>
                  <a:close/>
                </a:path>
                <a:path w="3477260" h="2324100">
                  <a:moveTo>
                    <a:pt x="1349128" y="787399"/>
                  </a:moveTo>
                  <a:lnTo>
                    <a:pt x="1329239" y="787399"/>
                  </a:lnTo>
                  <a:lnTo>
                    <a:pt x="1332554" y="774699"/>
                  </a:lnTo>
                  <a:lnTo>
                    <a:pt x="1314322" y="774699"/>
                  </a:lnTo>
                  <a:lnTo>
                    <a:pt x="1315177" y="761999"/>
                  </a:lnTo>
                  <a:lnTo>
                    <a:pt x="1352443" y="761999"/>
                  </a:lnTo>
                  <a:lnTo>
                    <a:pt x="1349128" y="774699"/>
                  </a:lnTo>
                  <a:lnTo>
                    <a:pt x="1349128" y="787399"/>
                  </a:lnTo>
                  <a:close/>
                </a:path>
                <a:path w="3477260" h="2324100">
                  <a:moveTo>
                    <a:pt x="1375646" y="787399"/>
                  </a:moveTo>
                  <a:lnTo>
                    <a:pt x="1352442" y="787398"/>
                  </a:lnTo>
                  <a:lnTo>
                    <a:pt x="1349128" y="774699"/>
                  </a:lnTo>
                  <a:lnTo>
                    <a:pt x="1352443" y="761999"/>
                  </a:lnTo>
                  <a:lnTo>
                    <a:pt x="1365702" y="761999"/>
                  </a:lnTo>
                  <a:lnTo>
                    <a:pt x="1369017" y="774699"/>
                  </a:lnTo>
                  <a:lnTo>
                    <a:pt x="1373989" y="774699"/>
                  </a:lnTo>
                  <a:lnTo>
                    <a:pt x="1375646" y="787399"/>
                  </a:lnTo>
                  <a:close/>
                </a:path>
                <a:path w="3477260" h="2324100">
                  <a:moveTo>
                    <a:pt x="1369017" y="774699"/>
                  </a:moveTo>
                  <a:lnTo>
                    <a:pt x="1365702" y="761999"/>
                  </a:lnTo>
                  <a:lnTo>
                    <a:pt x="1369017" y="761999"/>
                  </a:lnTo>
                  <a:lnTo>
                    <a:pt x="1369017" y="774699"/>
                  </a:lnTo>
                  <a:close/>
                </a:path>
                <a:path w="3477260" h="2324100">
                  <a:moveTo>
                    <a:pt x="1382276" y="774699"/>
                  </a:moveTo>
                  <a:lnTo>
                    <a:pt x="1373989" y="774699"/>
                  </a:lnTo>
                  <a:lnTo>
                    <a:pt x="1369017" y="761999"/>
                  </a:lnTo>
                  <a:lnTo>
                    <a:pt x="1387248" y="761999"/>
                  </a:lnTo>
                  <a:lnTo>
                    <a:pt x="1387801" y="764116"/>
                  </a:lnTo>
                  <a:lnTo>
                    <a:pt x="1382276" y="774699"/>
                  </a:lnTo>
                  <a:close/>
                </a:path>
                <a:path w="3477260" h="2324100">
                  <a:moveTo>
                    <a:pt x="1390563" y="774699"/>
                  </a:moveTo>
                  <a:lnTo>
                    <a:pt x="1387801" y="764116"/>
                  </a:lnTo>
                  <a:lnTo>
                    <a:pt x="1388906" y="761999"/>
                  </a:lnTo>
                  <a:lnTo>
                    <a:pt x="1390563" y="774699"/>
                  </a:lnTo>
                  <a:close/>
                </a:path>
                <a:path w="3477260" h="2324100">
                  <a:moveTo>
                    <a:pt x="1427026" y="774699"/>
                  </a:moveTo>
                  <a:lnTo>
                    <a:pt x="1418739" y="774699"/>
                  </a:lnTo>
                  <a:lnTo>
                    <a:pt x="1412109" y="761999"/>
                  </a:lnTo>
                  <a:lnTo>
                    <a:pt x="1430341" y="761999"/>
                  </a:lnTo>
                  <a:lnTo>
                    <a:pt x="1427026" y="774699"/>
                  </a:lnTo>
                  <a:close/>
                </a:path>
                <a:path w="3477260" h="2324100">
                  <a:moveTo>
                    <a:pt x="1440285" y="774699"/>
                  </a:moveTo>
                  <a:lnTo>
                    <a:pt x="1430341" y="761999"/>
                  </a:lnTo>
                  <a:lnTo>
                    <a:pt x="1446915" y="761999"/>
                  </a:lnTo>
                  <a:lnTo>
                    <a:pt x="1440285" y="774699"/>
                  </a:lnTo>
                  <a:close/>
                </a:path>
                <a:path w="3477260" h="2324100">
                  <a:moveTo>
                    <a:pt x="1503267" y="774699"/>
                  </a:moveTo>
                  <a:lnTo>
                    <a:pt x="1488583" y="774699"/>
                  </a:lnTo>
                  <a:lnTo>
                    <a:pt x="1493115" y="761999"/>
                  </a:lnTo>
                  <a:lnTo>
                    <a:pt x="1498579" y="761999"/>
                  </a:lnTo>
                  <a:lnTo>
                    <a:pt x="1503267" y="774699"/>
                  </a:lnTo>
                  <a:close/>
                </a:path>
                <a:path w="3477260" h="2324100">
                  <a:moveTo>
                    <a:pt x="1514868" y="774699"/>
                  </a:moveTo>
                  <a:lnTo>
                    <a:pt x="1506581" y="761999"/>
                  </a:lnTo>
                  <a:lnTo>
                    <a:pt x="1522896" y="761999"/>
                  </a:lnTo>
                  <a:lnTo>
                    <a:pt x="1514868" y="774699"/>
                  </a:lnTo>
                  <a:close/>
                </a:path>
                <a:path w="3477260" h="2324100">
                  <a:moveTo>
                    <a:pt x="1556304" y="774699"/>
                  </a:moveTo>
                  <a:lnTo>
                    <a:pt x="1526470" y="774699"/>
                  </a:lnTo>
                  <a:lnTo>
                    <a:pt x="1526470" y="761999"/>
                  </a:lnTo>
                  <a:lnTo>
                    <a:pt x="1559618" y="761999"/>
                  </a:lnTo>
                  <a:lnTo>
                    <a:pt x="1559618" y="769847"/>
                  </a:lnTo>
                  <a:lnTo>
                    <a:pt x="1556304" y="774699"/>
                  </a:lnTo>
                  <a:close/>
                </a:path>
                <a:path w="3477260" h="2324100">
                  <a:moveTo>
                    <a:pt x="1574535" y="787399"/>
                  </a:moveTo>
                  <a:lnTo>
                    <a:pt x="1562932" y="787398"/>
                  </a:lnTo>
                  <a:lnTo>
                    <a:pt x="1556304" y="774699"/>
                  </a:lnTo>
                  <a:lnTo>
                    <a:pt x="1559618" y="774699"/>
                  </a:lnTo>
                  <a:lnTo>
                    <a:pt x="1559618" y="769847"/>
                  </a:lnTo>
                  <a:lnTo>
                    <a:pt x="1564979" y="761999"/>
                  </a:lnTo>
                  <a:lnTo>
                    <a:pt x="1571013" y="761999"/>
                  </a:lnTo>
                  <a:lnTo>
                    <a:pt x="1574250" y="774699"/>
                  </a:lnTo>
                  <a:lnTo>
                    <a:pt x="1574535" y="787399"/>
                  </a:lnTo>
                  <a:close/>
                </a:path>
                <a:path w="3477260" h="2324100">
                  <a:moveTo>
                    <a:pt x="1651553" y="774699"/>
                  </a:moveTo>
                  <a:lnTo>
                    <a:pt x="1619285" y="774699"/>
                  </a:lnTo>
                  <a:lnTo>
                    <a:pt x="1617628" y="761999"/>
                  </a:lnTo>
                  <a:lnTo>
                    <a:pt x="1652019" y="761999"/>
                  </a:lnTo>
                  <a:lnTo>
                    <a:pt x="1651553" y="774699"/>
                  </a:lnTo>
                  <a:close/>
                </a:path>
                <a:path w="3477260" h="2324100">
                  <a:moveTo>
                    <a:pt x="1705470" y="774699"/>
                  </a:moveTo>
                  <a:lnTo>
                    <a:pt x="1695526" y="774699"/>
                  </a:lnTo>
                  <a:lnTo>
                    <a:pt x="1691227" y="761999"/>
                  </a:lnTo>
                  <a:lnTo>
                    <a:pt x="1712100" y="761999"/>
                  </a:lnTo>
                  <a:lnTo>
                    <a:pt x="1705470" y="774699"/>
                  </a:lnTo>
                  <a:close/>
                </a:path>
                <a:path w="3477260" h="2324100">
                  <a:moveTo>
                    <a:pt x="1720387" y="774699"/>
                  </a:moveTo>
                  <a:lnTo>
                    <a:pt x="1718729" y="774699"/>
                  </a:lnTo>
                  <a:lnTo>
                    <a:pt x="1712100" y="761999"/>
                  </a:lnTo>
                  <a:lnTo>
                    <a:pt x="1728674" y="761999"/>
                  </a:lnTo>
                  <a:lnTo>
                    <a:pt x="1720387" y="774699"/>
                  </a:lnTo>
                  <a:close/>
                </a:path>
                <a:path w="3477260" h="2324100">
                  <a:moveTo>
                    <a:pt x="1749184" y="774699"/>
                  </a:moveTo>
                  <a:lnTo>
                    <a:pt x="1736961" y="774699"/>
                  </a:lnTo>
                  <a:lnTo>
                    <a:pt x="1734604" y="761999"/>
                  </a:lnTo>
                  <a:lnTo>
                    <a:pt x="1752577" y="761999"/>
                  </a:lnTo>
                  <a:lnTo>
                    <a:pt x="1749184" y="774699"/>
                  </a:lnTo>
                  <a:close/>
                </a:path>
                <a:path w="3477260" h="2324100">
                  <a:moveTo>
                    <a:pt x="1834748" y="774699"/>
                  </a:moveTo>
                  <a:lnTo>
                    <a:pt x="1822473" y="774699"/>
                  </a:lnTo>
                  <a:lnTo>
                    <a:pt x="1829776" y="761999"/>
                  </a:lnTo>
                  <a:lnTo>
                    <a:pt x="1843035" y="761999"/>
                  </a:lnTo>
                  <a:lnTo>
                    <a:pt x="1834748" y="774699"/>
                  </a:lnTo>
                  <a:close/>
                </a:path>
                <a:path w="3477260" h="2324100">
                  <a:moveTo>
                    <a:pt x="1871211" y="774699"/>
                  </a:moveTo>
                  <a:lnTo>
                    <a:pt x="1859143" y="774699"/>
                  </a:lnTo>
                  <a:lnTo>
                    <a:pt x="1866238" y="761999"/>
                  </a:lnTo>
                  <a:lnTo>
                    <a:pt x="1871211" y="774699"/>
                  </a:lnTo>
                  <a:close/>
                </a:path>
                <a:path w="3477260" h="2324100">
                  <a:moveTo>
                    <a:pt x="1927562" y="774699"/>
                  </a:moveTo>
                  <a:lnTo>
                    <a:pt x="1899387" y="774699"/>
                  </a:lnTo>
                  <a:lnTo>
                    <a:pt x="1894414" y="761999"/>
                  </a:lnTo>
                  <a:lnTo>
                    <a:pt x="1927562" y="761999"/>
                  </a:lnTo>
                  <a:lnTo>
                    <a:pt x="1927562" y="774699"/>
                  </a:lnTo>
                  <a:close/>
                </a:path>
                <a:path w="3477260" h="2324100">
                  <a:moveTo>
                    <a:pt x="1957396" y="774699"/>
                  </a:moveTo>
                  <a:lnTo>
                    <a:pt x="1939371" y="774699"/>
                  </a:lnTo>
                  <a:lnTo>
                    <a:pt x="1943385" y="761999"/>
                  </a:lnTo>
                  <a:lnTo>
                    <a:pt x="1954081" y="761999"/>
                  </a:lnTo>
                  <a:lnTo>
                    <a:pt x="1957396" y="774699"/>
                  </a:lnTo>
                  <a:close/>
                </a:path>
                <a:path w="3477260" h="2324100">
                  <a:moveTo>
                    <a:pt x="1995723" y="774699"/>
                  </a:moveTo>
                  <a:lnTo>
                    <a:pt x="1982257" y="774699"/>
                  </a:lnTo>
                  <a:lnTo>
                    <a:pt x="1978942" y="761999"/>
                  </a:lnTo>
                  <a:lnTo>
                    <a:pt x="1998831" y="761999"/>
                  </a:lnTo>
                  <a:lnTo>
                    <a:pt x="1995723" y="774699"/>
                  </a:lnTo>
                  <a:close/>
                </a:path>
                <a:path w="3477260" h="2324100">
                  <a:moveTo>
                    <a:pt x="2025764" y="787399"/>
                  </a:moveTo>
                  <a:lnTo>
                    <a:pt x="2017165" y="787398"/>
                  </a:lnTo>
                  <a:lnTo>
                    <a:pt x="2010433" y="774699"/>
                  </a:lnTo>
                  <a:lnTo>
                    <a:pt x="2017062" y="761999"/>
                  </a:lnTo>
                  <a:lnTo>
                    <a:pt x="2023692" y="761999"/>
                  </a:lnTo>
                  <a:lnTo>
                    <a:pt x="2030011" y="774699"/>
                  </a:lnTo>
                  <a:lnTo>
                    <a:pt x="2025764" y="787399"/>
                  </a:lnTo>
                  <a:close/>
                </a:path>
                <a:path w="3477260" h="2324100">
                  <a:moveTo>
                    <a:pt x="2065127" y="774699"/>
                  </a:moveTo>
                  <a:lnTo>
                    <a:pt x="2046663" y="774699"/>
                  </a:lnTo>
                  <a:lnTo>
                    <a:pt x="2046896" y="761999"/>
                  </a:lnTo>
                  <a:lnTo>
                    <a:pt x="2061812" y="761999"/>
                  </a:lnTo>
                  <a:lnTo>
                    <a:pt x="2065127" y="774699"/>
                  </a:lnTo>
                  <a:close/>
                </a:path>
                <a:path w="3477260" h="2324100">
                  <a:moveTo>
                    <a:pt x="2152970" y="774699"/>
                  </a:moveTo>
                  <a:lnTo>
                    <a:pt x="2136396" y="774699"/>
                  </a:lnTo>
                  <a:lnTo>
                    <a:pt x="2136396" y="761999"/>
                  </a:lnTo>
                  <a:lnTo>
                    <a:pt x="2152970" y="761999"/>
                  </a:lnTo>
                  <a:lnTo>
                    <a:pt x="2152970" y="774699"/>
                  </a:lnTo>
                  <a:close/>
                </a:path>
                <a:path w="3477260" h="2324100">
                  <a:moveTo>
                    <a:pt x="2201034" y="774699"/>
                  </a:moveTo>
                  <a:lnTo>
                    <a:pt x="2191090" y="774699"/>
                  </a:lnTo>
                  <a:lnTo>
                    <a:pt x="2185652" y="761999"/>
                  </a:lnTo>
                  <a:lnTo>
                    <a:pt x="2200879" y="761999"/>
                  </a:lnTo>
                  <a:lnTo>
                    <a:pt x="2201034" y="774699"/>
                  </a:lnTo>
                  <a:close/>
                </a:path>
                <a:path w="3477260" h="2324100">
                  <a:moveTo>
                    <a:pt x="2283283" y="787399"/>
                  </a:moveTo>
                  <a:lnTo>
                    <a:pt x="2272302" y="787398"/>
                  </a:lnTo>
                  <a:lnTo>
                    <a:pt x="2266839" y="774699"/>
                  </a:lnTo>
                  <a:lnTo>
                    <a:pt x="2272070" y="774699"/>
                  </a:lnTo>
                  <a:lnTo>
                    <a:pt x="2280590" y="761999"/>
                  </a:lnTo>
                  <a:lnTo>
                    <a:pt x="2284656" y="774699"/>
                  </a:lnTo>
                  <a:lnTo>
                    <a:pt x="2283283" y="787399"/>
                  </a:lnTo>
                  <a:close/>
                </a:path>
                <a:path w="3477260" h="2324100">
                  <a:moveTo>
                    <a:pt x="2371747" y="774699"/>
                  </a:moveTo>
                  <a:lnTo>
                    <a:pt x="2353516" y="774699"/>
                  </a:lnTo>
                  <a:lnTo>
                    <a:pt x="2360093" y="761999"/>
                  </a:lnTo>
                  <a:lnTo>
                    <a:pt x="2370763" y="761999"/>
                  </a:lnTo>
                  <a:lnTo>
                    <a:pt x="2371747" y="774699"/>
                  </a:lnTo>
                  <a:close/>
                </a:path>
                <a:path w="3477260" h="2324100">
                  <a:moveTo>
                    <a:pt x="2404377" y="774699"/>
                  </a:moveTo>
                  <a:lnTo>
                    <a:pt x="2388321" y="774699"/>
                  </a:lnTo>
                  <a:lnTo>
                    <a:pt x="2386664" y="761999"/>
                  </a:lnTo>
                  <a:lnTo>
                    <a:pt x="2403652" y="761999"/>
                  </a:lnTo>
                  <a:lnTo>
                    <a:pt x="2404377" y="774699"/>
                  </a:lnTo>
                  <a:close/>
                </a:path>
                <a:path w="3477260" h="2324100">
                  <a:moveTo>
                    <a:pt x="2491080" y="800099"/>
                  </a:moveTo>
                  <a:lnTo>
                    <a:pt x="2484658" y="800099"/>
                  </a:lnTo>
                  <a:lnTo>
                    <a:pt x="2479479" y="787398"/>
                  </a:lnTo>
                  <a:lnTo>
                    <a:pt x="2484451" y="774699"/>
                  </a:lnTo>
                  <a:lnTo>
                    <a:pt x="2492738" y="774699"/>
                  </a:lnTo>
                  <a:lnTo>
                    <a:pt x="2497943" y="761999"/>
                  </a:lnTo>
                  <a:lnTo>
                    <a:pt x="2507033" y="761999"/>
                  </a:lnTo>
                  <a:lnTo>
                    <a:pt x="2510218" y="774699"/>
                  </a:lnTo>
                  <a:lnTo>
                    <a:pt x="2497710" y="787399"/>
                  </a:lnTo>
                  <a:lnTo>
                    <a:pt x="2496260" y="787400"/>
                  </a:lnTo>
                  <a:lnTo>
                    <a:pt x="2491080" y="800099"/>
                  </a:lnTo>
                  <a:close/>
                </a:path>
                <a:path w="3477260" h="2324100">
                  <a:moveTo>
                    <a:pt x="2535830" y="774699"/>
                  </a:moveTo>
                  <a:lnTo>
                    <a:pt x="2515527" y="774699"/>
                  </a:lnTo>
                  <a:lnTo>
                    <a:pt x="2517858" y="761999"/>
                  </a:lnTo>
                  <a:lnTo>
                    <a:pt x="2527543" y="761999"/>
                  </a:lnTo>
                  <a:lnTo>
                    <a:pt x="2535830" y="774699"/>
                  </a:lnTo>
                  <a:close/>
                </a:path>
                <a:path w="3477260" h="2324100">
                  <a:moveTo>
                    <a:pt x="2608756" y="787399"/>
                  </a:moveTo>
                  <a:lnTo>
                    <a:pt x="2603783" y="787398"/>
                  </a:lnTo>
                  <a:lnTo>
                    <a:pt x="2600443" y="774699"/>
                  </a:lnTo>
                  <a:lnTo>
                    <a:pt x="2600676" y="774699"/>
                  </a:lnTo>
                  <a:lnTo>
                    <a:pt x="2604949" y="761999"/>
                  </a:lnTo>
                  <a:lnTo>
                    <a:pt x="2613728" y="761999"/>
                  </a:lnTo>
                  <a:lnTo>
                    <a:pt x="2617043" y="774699"/>
                  </a:lnTo>
                  <a:lnTo>
                    <a:pt x="2608756" y="787399"/>
                  </a:lnTo>
                  <a:close/>
                </a:path>
                <a:path w="3477260" h="2324100">
                  <a:moveTo>
                    <a:pt x="2680025" y="774699"/>
                  </a:moveTo>
                  <a:lnTo>
                    <a:pt x="2664875" y="774699"/>
                  </a:lnTo>
                  <a:lnTo>
                    <a:pt x="2661793" y="761999"/>
                  </a:lnTo>
                  <a:lnTo>
                    <a:pt x="2680206" y="761999"/>
                  </a:lnTo>
                  <a:lnTo>
                    <a:pt x="2680025" y="774699"/>
                  </a:lnTo>
                  <a:close/>
                </a:path>
                <a:path w="3477260" h="2324100">
                  <a:moveTo>
                    <a:pt x="2717679" y="774699"/>
                  </a:moveTo>
                  <a:lnTo>
                    <a:pt x="2700691" y="774699"/>
                  </a:lnTo>
                  <a:lnTo>
                    <a:pt x="2703228" y="761999"/>
                  </a:lnTo>
                  <a:lnTo>
                    <a:pt x="2714001" y="761999"/>
                  </a:lnTo>
                  <a:lnTo>
                    <a:pt x="2717679" y="774699"/>
                  </a:lnTo>
                  <a:close/>
                </a:path>
                <a:path w="3477260" h="2324100">
                  <a:moveTo>
                    <a:pt x="2739691" y="787399"/>
                  </a:moveTo>
                  <a:lnTo>
                    <a:pt x="2724774" y="787398"/>
                  </a:lnTo>
                  <a:lnTo>
                    <a:pt x="2721460" y="774699"/>
                  </a:lnTo>
                  <a:lnTo>
                    <a:pt x="2726432" y="774699"/>
                  </a:lnTo>
                  <a:lnTo>
                    <a:pt x="2728089" y="761999"/>
                  </a:lnTo>
                  <a:lnTo>
                    <a:pt x="2736376" y="761999"/>
                  </a:lnTo>
                  <a:lnTo>
                    <a:pt x="2741349" y="774699"/>
                  </a:lnTo>
                  <a:lnTo>
                    <a:pt x="2739691" y="787399"/>
                  </a:lnTo>
                  <a:close/>
                </a:path>
                <a:path w="3477260" h="2324100">
                  <a:moveTo>
                    <a:pt x="2764552" y="774699"/>
                  </a:moveTo>
                  <a:lnTo>
                    <a:pt x="2747978" y="774699"/>
                  </a:lnTo>
                  <a:lnTo>
                    <a:pt x="2744664" y="761999"/>
                  </a:lnTo>
                  <a:lnTo>
                    <a:pt x="2761238" y="761999"/>
                  </a:lnTo>
                  <a:lnTo>
                    <a:pt x="2764552" y="774699"/>
                  </a:lnTo>
                  <a:close/>
                </a:path>
                <a:path w="3477260" h="2324100">
                  <a:moveTo>
                    <a:pt x="2865110" y="787399"/>
                  </a:moveTo>
                  <a:lnTo>
                    <a:pt x="2855709" y="787398"/>
                  </a:lnTo>
                  <a:lnTo>
                    <a:pt x="2849080" y="774699"/>
                  </a:lnTo>
                  <a:lnTo>
                    <a:pt x="2860682" y="761999"/>
                  </a:lnTo>
                  <a:lnTo>
                    <a:pt x="2867130" y="774699"/>
                  </a:lnTo>
                  <a:lnTo>
                    <a:pt x="2868762" y="774699"/>
                  </a:lnTo>
                  <a:lnTo>
                    <a:pt x="2865110" y="787399"/>
                  </a:lnTo>
                  <a:close/>
                </a:path>
                <a:path w="3477260" h="2324100">
                  <a:moveTo>
                    <a:pt x="2903774" y="774699"/>
                  </a:moveTo>
                  <a:lnTo>
                    <a:pt x="2886760" y="774699"/>
                  </a:lnTo>
                  <a:lnTo>
                    <a:pt x="2885543" y="761999"/>
                  </a:lnTo>
                  <a:lnTo>
                    <a:pt x="2902117" y="761999"/>
                  </a:lnTo>
                  <a:lnTo>
                    <a:pt x="2903774" y="774699"/>
                  </a:lnTo>
                  <a:close/>
                </a:path>
                <a:path w="3477260" h="2324100">
                  <a:moveTo>
                    <a:pt x="2921488" y="774699"/>
                  </a:moveTo>
                  <a:lnTo>
                    <a:pt x="2905432" y="774699"/>
                  </a:lnTo>
                  <a:lnTo>
                    <a:pt x="2912061" y="761999"/>
                  </a:lnTo>
                  <a:lnTo>
                    <a:pt x="2915376" y="761999"/>
                  </a:lnTo>
                  <a:lnTo>
                    <a:pt x="2921488" y="774699"/>
                  </a:lnTo>
                  <a:close/>
                </a:path>
                <a:path w="3477260" h="2324100">
                  <a:moveTo>
                    <a:pt x="3033052" y="787399"/>
                  </a:moveTo>
                  <a:lnTo>
                    <a:pt x="3025542" y="774699"/>
                  </a:lnTo>
                  <a:lnTo>
                    <a:pt x="3028909" y="761999"/>
                  </a:lnTo>
                  <a:lnTo>
                    <a:pt x="3037247" y="761999"/>
                  </a:lnTo>
                  <a:lnTo>
                    <a:pt x="3044654" y="774699"/>
                  </a:lnTo>
                  <a:lnTo>
                    <a:pt x="3033052" y="787399"/>
                  </a:lnTo>
                  <a:close/>
                </a:path>
                <a:path w="3477260" h="2324100">
                  <a:moveTo>
                    <a:pt x="3173103" y="787399"/>
                  </a:moveTo>
                  <a:lnTo>
                    <a:pt x="3164711" y="787398"/>
                  </a:lnTo>
                  <a:lnTo>
                    <a:pt x="3155700" y="774699"/>
                  </a:lnTo>
                  <a:lnTo>
                    <a:pt x="3165644" y="761999"/>
                  </a:lnTo>
                  <a:lnTo>
                    <a:pt x="3175278" y="774699"/>
                  </a:lnTo>
                  <a:lnTo>
                    <a:pt x="3173103" y="787399"/>
                  </a:lnTo>
                  <a:close/>
                </a:path>
                <a:path w="3477260" h="2324100">
                  <a:moveTo>
                    <a:pt x="3263690" y="774699"/>
                  </a:moveTo>
                  <a:lnTo>
                    <a:pt x="3246106" y="774699"/>
                  </a:lnTo>
                  <a:lnTo>
                    <a:pt x="3248722" y="761999"/>
                  </a:lnTo>
                  <a:lnTo>
                    <a:pt x="3258459" y="761999"/>
                  </a:lnTo>
                  <a:lnTo>
                    <a:pt x="3263690" y="774699"/>
                  </a:lnTo>
                  <a:close/>
                </a:path>
                <a:path w="3477260" h="2324100">
                  <a:moveTo>
                    <a:pt x="3318126" y="774699"/>
                  </a:moveTo>
                  <a:lnTo>
                    <a:pt x="3301578" y="774699"/>
                  </a:lnTo>
                  <a:lnTo>
                    <a:pt x="3299895" y="761999"/>
                  </a:lnTo>
                  <a:lnTo>
                    <a:pt x="3317841" y="761999"/>
                  </a:lnTo>
                  <a:lnTo>
                    <a:pt x="3318126" y="774699"/>
                  </a:lnTo>
                  <a:close/>
                </a:path>
                <a:path w="3477260" h="2324100">
                  <a:moveTo>
                    <a:pt x="759817" y="812799"/>
                  </a:moveTo>
                  <a:lnTo>
                    <a:pt x="749043" y="812799"/>
                  </a:lnTo>
                  <a:lnTo>
                    <a:pt x="749147" y="800099"/>
                  </a:lnTo>
                  <a:lnTo>
                    <a:pt x="769038" y="787398"/>
                  </a:lnTo>
                  <a:lnTo>
                    <a:pt x="782295" y="774699"/>
                  </a:lnTo>
                  <a:lnTo>
                    <a:pt x="798869" y="774699"/>
                  </a:lnTo>
                  <a:lnTo>
                    <a:pt x="814670" y="765386"/>
                  </a:lnTo>
                  <a:lnTo>
                    <a:pt x="817101" y="774699"/>
                  </a:lnTo>
                  <a:lnTo>
                    <a:pt x="815443" y="787399"/>
                  </a:lnTo>
                  <a:lnTo>
                    <a:pt x="805499" y="787400"/>
                  </a:lnTo>
                  <a:lnTo>
                    <a:pt x="802598" y="800099"/>
                  </a:lnTo>
                  <a:lnTo>
                    <a:pt x="754119" y="800099"/>
                  </a:lnTo>
                  <a:lnTo>
                    <a:pt x="759817" y="812799"/>
                  </a:lnTo>
                  <a:close/>
                </a:path>
                <a:path w="3477260" h="2324100">
                  <a:moveTo>
                    <a:pt x="871795" y="787399"/>
                  </a:moveTo>
                  <a:lnTo>
                    <a:pt x="847917" y="787398"/>
                  </a:lnTo>
                  <a:lnTo>
                    <a:pt x="842376" y="774699"/>
                  </a:lnTo>
                  <a:lnTo>
                    <a:pt x="870138" y="774699"/>
                  </a:lnTo>
                  <a:lnTo>
                    <a:pt x="871795" y="787399"/>
                  </a:lnTo>
                  <a:close/>
                </a:path>
                <a:path w="3477260" h="2324100">
                  <a:moveTo>
                    <a:pt x="880082" y="789516"/>
                  </a:moveTo>
                  <a:lnTo>
                    <a:pt x="880083" y="787398"/>
                  </a:lnTo>
                  <a:lnTo>
                    <a:pt x="890026" y="774699"/>
                  </a:lnTo>
                  <a:lnTo>
                    <a:pt x="896578" y="787399"/>
                  </a:lnTo>
                  <a:lnTo>
                    <a:pt x="881739" y="787400"/>
                  </a:lnTo>
                  <a:lnTo>
                    <a:pt x="880082" y="789516"/>
                  </a:lnTo>
                  <a:close/>
                </a:path>
                <a:path w="3477260" h="2324100">
                  <a:moveTo>
                    <a:pt x="958964" y="787399"/>
                  </a:moveTo>
                  <a:lnTo>
                    <a:pt x="944462" y="787399"/>
                  </a:lnTo>
                  <a:lnTo>
                    <a:pt x="953008" y="774699"/>
                  </a:lnTo>
                  <a:lnTo>
                    <a:pt x="963366" y="774699"/>
                  </a:lnTo>
                  <a:lnTo>
                    <a:pt x="958964" y="787399"/>
                  </a:lnTo>
                  <a:close/>
                </a:path>
                <a:path w="3477260" h="2324100">
                  <a:moveTo>
                    <a:pt x="987917" y="787399"/>
                  </a:moveTo>
                  <a:lnTo>
                    <a:pt x="969582" y="787399"/>
                  </a:lnTo>
                  <a:lnTo>
                    <a:pt x="969582" y="774699"/>
                  </a:lnTo>
                  <a:lnTo>
                    <a:pt x="991128" y="774699"/>
                  </a:lnTo>
                  <a:lnTo>
                    <a:pt x="987917" y="787399"/>
                  </a:lnTo>
                  <a:close/>
                </a:path>
                <a:path w="3477260" h="2324100">
                  <a:moveTo>
                    <a:pt x="1007702" y="812799"/>
                  </a:moveTo>
                  <a:lnTo>
                    <a:pt x="989471" y="812799"/>
                  </a:lnTo>
                  <a:lnTo>
                    <a:pt x="991128" y="800099"/>
                  </a:lnTo>
                  <a:lnTo>
                    <a:pt x="989471" y="787399"/>
                  </a:lnTo>
                  <a:lnTo>
                    <a:pt x="997758" y="787399"/>
                  </a:lnTo>
                  <a:lnTo>
                    <a:pt x="996100" y="774699"/>
                  </a:lnTo>
                  <a:lnTo>
                    <a:pt x="1004387" y="774699"/>
                  </a:lnTo>
                  <a:lnTo>
                    <a:pt x="1004387" y="787400"/>
                  </a:lnTo>
                  <a:lnTo>
                    <a:pt x="1007702" y="800099"/>
                  </a:lnTo>
                  <a:lnTo>
                    <a:pt x="1007702" y="812799"/>
                  </a:lnTo>
                  <a:close/>
                </a:path>
                <a:path w="3477260" h="2324100">
                  <a:moveTo>
                    <a:pt x="1054110" y="800099"/>
                  </a:moveTo>
                  <a:lnTo>
                    <a:pt x="1054110" y="787399"/>
                  </a:lnTo>
                  <a:lnTo>
                    <a:pt x="1013607" y="787399"/>
                  </a:lnTo>
                  <a:lnTo>
                    <a:pt x="1012674" y="774699"/>
                  </a:lnTo>
                  <a:lnTo>
                    <a:pt x="1062397" y="774699"/>
                  </a:lnTo>
                  <a:lnTo>
                    <a:pt x="1057424" y="787400"/>
                  </a:lnTo>
                  <a:lnTo>
                    <a:pt x="1054110" y="800099"/>
                  </a:lnTo>
                  <a:close/>
                </a:path>
                <a:path w="3477260" h="2324100">
                  <a:moveTo>
                    <a:pt x="1069518" y="787399"/>
                  </a:moveTo>
                  <a:lnTo>
                    <a:pt x="1067369" y="787398"/>
                  </a:lnTo>
                  <a:lnTo>
                    <a:pt x="1065711" y="774699"/>
                  </a:lnTo>
                  <a:lnTo>
                    <a:pt x="1077313" y="774699"/>
                  </a:lnTo>
                  <a:lnTo>
                    <a:pt x="1069518" y="787399"/>
                  </a:lnTo>
                  <a:close/>
                </a:path>
                <a:path w="3477260" h="2324100">
                  <a:moveTo>
                    <a:pt x="1095545" y="787399"/>
                  </a:moveTo>
                  <a:lnTo>
                    <a:pt x="1083943" y="787398"/>
                  </a:lnTo>
                  <a:lnTo>
                    <a:pt x="1081586" y="774699"/>
                  </a:lnTo>
                  <a:lnTo>
                    <a:pt x="1096581" y="774699"/>
                  </a:lnTo>
                  <a:lnTo>
                    <a:pt x="1095545" y="787399"/>
                  </a:lnTo>
                  <a:close/>
                </a:path>
                <a:path w="3477260" h="2324100">
                  <a:moveTo>
                    <a:pt x="1155211" y="787399"/>
                  </a:moveTo>
                  <a:lnTo>
                    <a:pt x="1130350" y="787398"/>
                  </a:lnTo>
                  <a:lnTo>
                    <a:pt x="1127036" y="774699"/>
                  </a:lnTo>
                  <a:lnTo>
                    <a:pt x="1150239" y="774699"/>
                  </a:lnTo>
                  <a:lnTo>
                    <a:pt x="1155211" y="787399"/>
                  </a:lnTo>
                  <a:close/>
                </a:path>
                <a:path w="3477260" h="2324100">
                  <a:moveTo>
                    <a:pt x="1206591" y="787399"/>
                  </a:moveTo>
                  <a:lnTo>
                    <a:pt x="1155211" y="787398"/>
                  </a:lnTo>
                  <a:lnTo>
                    <a:pt x="1153554" y="774699"/>
                  </a:lnTo>
                  <a:lnTo>
                    <a:pt x="1199961" y="774699"/>
                  </a:lnTo>
                  <a:lnTo>
                    <a:pt x="1206591" y="784860"/>
                  </a:lnTo>
                  <a:lnTo>
                    <a:pt x="1206591" y="787399"/>
                  </a:lnTo>
                  <a:close/>
                </a:path>
                <a:path w="3477260" h="2324100">
                  <a:moveTo>
                    <a:pt x="1241397" y="787399"/>
                  </a:moveTo>
                  <a:lnTo>
                    <a:pt x="1208247" y="787398"/>
                  </a:lnTo>
                  <a:lnTo>
                    <a:pt x="1206591" y="784860"/>
                  </a:lnTo>
                  <a:lnTo>
                    <a:pt x="1206591" y="774699"/>
                  </a:lnTo>
                  <a:lnTo>
                    <a:pt x="1243054" y="774699"/>
                  </a:lnTo>
                  <a:lnTo>
                    <a:pt x="1241397" y="787399"/>
                  </a:lnTo>
                  <a:close/>
                </a:path>
                <a:path w="3477260" h="2324100">
                  <a:moveTo>
                    <a:pt x="1269572" y="787399"/>
                  </a:moveTo>
                  <a:lnTo>
                    <a:pt x="1254655" y="787398"/>
                  </a:lnTo>
                  <a:lnTo>
                    <a:pt x="1249684" y="774699"/>
                  </a:lnTo>
                  <a:lnTo>
                    <a:pt x="1267915" y="774699"/>
                  </a:lnTo>
                  <a:lnTo>
                    <a:pt x="1269572" y="787399"/>
                  </a:lnTo>
                  <a:close/>
                </a:path>
                <a:path w="3477260" h="2324100">
                  <a:moveTo>
                    <a:pt x="1312665" y="800099"/>
                  </a:moveTo>
                  <a:lnTo>
                    <a:pt x="1274544" y="800099"/>
                  </a:lnTo>
                  <a:lnTo>
                    <a:pt x="1270324" y="787398"/>
                  </a:lnTo>
                  <a:lnTo>
                    <a:pt x="1274337" y="774699"/>
                  </a:lnTo>
                  <a:lnTo>
                    <a:pt x="1281770" y="774699"/>
                  </a:lnTo>
                  <a:lnTo>
                    <a:pt x="1287804" y="787399"/>
                  </a:lnTo>
                  <a:lnTo>
                    <a:pt x="1312665" y="787399"/>
                  </a:lnTo>
                  <a:lnTo>
                    <a:pt x="1312665" y="800099"/>
                  </a:lnTo>
                  <a:close/>
                </a:path>
                <a:path w="3477260" h="2324100">
                  <a:moveTo>
                    <a:pt x="1329239" y="787399"/>
                  </a:moveTo>
                  <a:lnTo>
                    <a:pt x="1294433" y="787398"/>
                  </a:lnTo>
                  <a:lnTo>
                    <a:pt x="1292776" y="774699"/>
                  </a:lnTo>
                  <a:lnTo>
                    <a:pt x="1320952" y="774699"/>
                  </a:lnTo>
                  <a:lnTo>
                    <a:pt x="1329239" y="787399"/>
                  </a:lnTo>
                  <a:close/>
                </a:path>
                <a:path w="3477260" h="2324100">
                  <a:moveTo>
                    <a:pt x="1393878" y="787399"/>
                  </a:moveTo>
                  <a:lnTo>
                    <a:pt x="1382275" y="787398"/>
                  </a:lnTo>
                  <a:lnTo>
                    <a:pt x="1378961" y="774699"/>
                  </a:lnTo>
                  <a:lnTo>
                    <a:pt x="1388906" y="774699"/>
                  </a:lnTo>
                  <a:lnTo>
                    <a:pt x="1393878" y="787399"/>
                  </a:lnTo>
                  <a:close/>
                </a:path>
                <a:path w="3477260" h="2324100">
                  <a:moveTo>
                    <a:pt x="1400507" y="800099"/>
                  </a:moveTo>
                  <a:lnTo>
                    <a:pt x="1393878" y="787398"/>
                  </a:lnTo>
                  <a:lnTo>
                    <a:pt x="1398850" y="774699"/>
                  </a:lnTo>
                  <a:lnTo>
                    <a:pt x="1413767" y="774699"/>
                  </a:lnTo>
                  <a:lnTo>
                    <a:pt x="1413767" y="787399"/>
                  </a:lnTo>
                  <a:lnTo>
                    <a:pt x="1410452" y="787400"/>
                  </a:lnTo>
                  <a:lnTo>
                    <a:pt x="1400507" y="800099"/>
                  </a:lnTo>
                  <a:close/>
                </a:path>
                <a:path w="3477260" h="2324100">
                  <a:moveTo>
                    <a:pt x="1427855" y="800099"/>
                  </a:moveTo>
                  <a:lnTo>
                    <a:pt x="1420034" y="800099"/>
                  </a:lnTo>
                  <a:lnTo>
                    <a:pt x="1413767" y="787398"/>
                  </a:lnTo>
                  <a:lnTo>
                    <a:pt x="1418739" y="774699"/>
                  </a:lnTo>
                  <a:lnTo>
                    <a:pt x="1427026" y="774699"/>
                  </a:lnTo>
                  <a:lnTo>
                    <a:pt x="1431946" y="787400"/>
                  </a:lnTo>
                  <a:lnTo>
                    <a:pt x="1427855" y="800099"/>
                  </a:lnTo>
                  <a:close/>
                </a:path>
                <a:path w="3477260" h="2324100">
                  <a:moveTo>
                    <a:pt x="1452198" y="787399"/>
                  </a:moveTo>
                  <a:lnTo>
                    <a:pt x="1434691" y="787399"/>
                  </a:lnTo>
                  <a:lnTo>
                    <a:pt x="1436582" y="774699"/>
                  </a:lnTo>
                  <a:lnTo>
                    <a:pt x="1448572" y="774699"/>
                  </a:lnTo>
                  <a:lnTo>
                    <a:pt x="1452198" y="787399"/>
                  </a:lnTo>
                  <a:close/>
                </a:path>
                <a:path w="3477260" h="2324100">
                  <a:moveTo>
                    <a:pt x="1471776" y="787399"/>
                  </a:moveTo>
                  <a:lnTo>
                    <a:pt x="1455616" y="787399"/>
                  </a:lnTo>
                  <a:lnTo>
                    <a:pt x="1454787" y="774699"/>
                  </a:lnTo>
                  <a:lnTo>
                    <a:pt x="1472760" y="774699"/>
                  </a:lnTo>
                  <a:lnTo>
                    <a:pt x="1472255" y="785948"/>
                  </a:lnTo>
                  <a:lnTo>
                    <a:pt x="1471776" y="787399"/>
                  </a:lnTo>
                  <a:close/>
                </a:path>
                <a:path w="3477260" h="2324100">
                  <a:moveTo>
                    <a:pt x="1509793" y="787399"/>
                  </a:moveTo>
                  <a:lnTo>
                    <a:pt x="1472190" y="787399"/>
                  </a:lnTo>
                  <a:lnTo>
                    <a:pt x="1472255" y="785948"/>
                  </a:lnTo>
                  <a:lnTo>
                    <a:pt x="1475971" y="774699"/>
                  </a:lnTo>
                  <a:lnTo>
                    <a:pt x="1506581" y="774699"/>
                  </a:lnTo>
                  <a:lnTo>
                    <a:pt x="1509793" y="787399"/>
                  </a:lnTo>
                  <a:close/>
                </a:path>
                <a:path w="3477260" h="2324100">
                  <a:moveTo>
                    <a:pt x="1539729" y="787399"/>
                  </a:moveTo>
                  <a:lnTo>
                    <a:pt x="1534757" y="787398"/>
                  </a:lnTo>
                  <a:lnTo>
                    <a:pt x="1531443" y="774699"/>
                  </a:lnTo>
                  <a:lnTo>
                    <a:pt x="1544702" y="774699"/>
                  </a:lnTo>
                  <a:lnTo>
                    <a:pt x="1539729" y="787399"/>
                  </a:lnTo>
                  <a:close/>
                </a:path>
                <a:path w="3477260" h="2324100">
                  <a:moveTo>
                    <a:pt x="1599396" y="787399"/>
                  </a:moveTo>
                  <a:lnTo>
                    <a:pt x="1582227" y="787399"/>
                  </a:lnTo>
                  <a:lnTo>
                    <a:pt x="1585930" y="774699"/>
                  </a:lnTo>
                  <a:lnTo>
                    <a:pt x="1606026" y="774699"/>
                  </a:lnTo>
                  <a:lnTo>
                    <a:pt x="1599396" y="787399"/>
                  </a:lnTo>
                  <a:close/>
                </a:path>
                <a:path w="3477260" h="2324100">
                  <a:moveTo>
                    <a:pt x="1622600" y="787399"/>
                  </a:moveTo>
                  <a:lnTo>
                    <a:pt x="1612654" y="787398"/>
                  </a:lnTo>
                  <a:lnTo>
                    <a:pt x="1606026" y="774699"/>
                  </a:lnTo>
                  <a:lnTo>
                    <a:pt x="1624257" y="774699"/>
                  </a:lnTo>
                  <a:lnTo>
                    <a:pt x="1622600" y="787399"/>
                  </a:lnTo>
                  <a:close/>
                </a:path>
                <a:path w="3477260" h="2324100">
                  <a:moveTo>
                    <a:pt x="1645803" y="800099"/>
                  </a:moveTo>
                  <a:lnTo>
                    <a:pt x="1639174" y="787399"/>
                  </a:lnTo>
                  <a:lnTo>
                    <a:pt x="1637516" y="787399"/>
                  </a:lnTo>
                  <a:lnTo>
                    <a:pt x="1639174" y="774699"/>
                  </a:lnTo>
                  <a:lnTo>
                    <a:pt x="1650776" y="774699"/>
                  </a:lnTo>
                  <a:lnTo>
                    <a:pt x="1654090" y="787400"/>
                  </a:lnTo>
                  <a:lnTo>
                    <a:pt x="1645803" y="800099"/>
                  </a:lnTo>
                  <a:close/>
                </a:path>
                <a:path w="3477260" h="2324100">
                  <a:moveTo>
                    <a:pt x="1683924" y="800099"/>
                  </a:moveTo>
                  <a:lnTo>
                    <a:pt x="1667531" y="800099"/>
                  </a:lnTo>
                  <a:lnTo>
                    <a:pt x="1667350" y="799441"/>
                  </a:lnTo>
                  <a:lnTo>
                    <a:pt x="1667350" y="787399"/>
                  </a:lnTo>
                  <a:lnTo>
                    <a:pt x="1665692" y="787399"/>
                  </a:lnTo>
                  <a:lnTo>
                    <a:pt x="1670665" y="774699"/>
                  </a:lnTo>
                  <a:lnTo>
                    <a:pt x="1687238" y="774699"/>
                  </a:lnTo>
                  <a:lnTo>
                    <a:pt x="1683924" y="787398"/>
                  </a:lnTo>
                  <a:lnTo>
                    <a:pt x="1683924" y="800099"/>
                  </a:lnTo>
                  <a:close/>
                </a:path>
                <a:path w="3477260" h="2324100">
                  <a:moveTo>
                    <a:pt x="1690553" y="787399"/>
                  </a:moveTo>
                  <a:lnTo>
                    <a:pt x="1687238" y="774699"/>
                  </a:lnTo>
                  <a:lnTo>
                    <a:pt x="1692211" y="774699"/>
                  </a:lnTo>
                  <a:lnTo>
                    <a:pt x="1690553" y="787399"/>
                  </a:lnTo>
                  <a:close/>
                </a:path>
                <a:path w="3477260" h="2324100">
                  <a:moveTo>
                    <a:pt x="1720154" y="787399"/>
                  </a:moveTo>
                  <a:lnTo>
                    <a:pt x="1709743" y="787399"/>
                  </a:lnTo>
                  <a:lnTo>
                    <a:pt x="1714793" y="774699"/>
                  </a:lnTo>
                  <a:lnTo>
                    <a:pt x="1720154" y="787399"/>
                  </a:lnTo>
                  <a:close/>
                </a:path>
                <a:path w="3477260" h="2324100">
                  <a:moveTo>
                    <a:pt x="1781711" y="787399"/>
                  </a:moveTo>
                  <a:lnTo>
                    <a:pt x="1765137" y="787399"/>
                  </a:lnTo>
                  <a:lnTo>
                    <a:pt x="1766794" y="774699"/>
                  </a:lnTo>
                  <a:lnTo>
                    <a:pt x="1778396" y="774699"/>
                  </a:lnTo>
                  <a:lnTo>
                    <a:pt x="1781711" y="787399"/>
                  </a:lnTo>
                  <a:close/>
                </a:path>
                <a:path w="3477260" h="2324100">
                  <a:moveTo>
                    <a:pt x="1832883" y="787399"/>
                  </a:moveTo>
                  <a:lnTo>
                    <a:pt x="1819054" y="787399"/>
                  </a:lnTo>
                  <a:lnTo>
                    <a:pt x="1818588" y="774699"/>
                  </a:lnTo>
                  <a:lnTo>
                    <a:pt x="1836224" y="774699"/>
                  </a:lnTo>
                  <a:lnTo>
                    <a:pt x="1832883" y="787399"/>
                  </a:lnTo>
                  <a:close/>
                </a:path>
                <a:path w="3477260" h="2324100">
                  <a:moveTo>
                    <a:pt x="1864581" y="787399"/>
                  </a:moveTo>
                  <a:lnTo>
                    <a:pt x="1859608" y="787398"/>
                  </a:lnTo>
                  <a:lnTo>
                    <a:pt x="1855517" y="774699"/>
                  </a:lnTo>
                  <a:lnTo>
                    <a:pt x="1872868" y="774699"/>
                  </a:lnTo>
                  <a:lnTo>
                    <a:pt x="1864581" y="787399"/>
                  </a:lnTo>
                  <a:close/>
                </a:path>
                <a:path w="3477260" h="2324100">
                  <a:moveTo>
                    <a:pt x="1906016" y="787399"/>
                  </a:moveTo>
                  <a:lnTo>
                    <a:pt x="1889442" y="787398"/>
                  </a:lnTo>
                  <a:lnTo>
                    <a:pt x="1887785" y="774699"/>
                  </a:lnTo>
                  <a:lnTo>
                    <a:pt x="1902701" y="774699"/>
                  </a:lnTo>
                  <a:lnTo>
                    <a:pt x="1906016" y="787399"/>
                  </a:lnTo>
                  <a:close/>
                </a:path>
                <a:path w="3477260" h="2324100">
                  <a:moveTo>
                    <a:pt x="1925905" y="787399"/>
                  </a:moveTo>
                  <a:lnTo>
                    <a:pt x="1907958" y="787399"/>
                  </a:lnTo>
                  <a:lnTo>
                    <a:pt x="1907674" y="774699"/>
                  </a:lnTo>
                  <a:lnTo>
                    <a:pt x="1924248" y="774699"/>
                  </a:lnTo>
                  <a:lnTo>
                    <a:pt x="1925905" y="787399"/>
                  </a:lnTo>
                  <a:close/>
                </a:path>
                <a:path w="3477260" h="2324100">
                  <a:moveTo>
                    <a:pt x="1972312" y="787399"/>
                  </a:moveTo>
                  <a:lnTo>
                    <a:pt x="1959053" y="787398"/>
                  </a:lnTo>
                  <a:lnTo>
                    <a:pt x="1955738" y="774699"/>
                  </a:lnTo>
                  <a:lnTo>
                    <a:pt x="1974177" y="774699"/>
                  </a:lnTo>
                  <a:lnTo>
                    <a:pt x="1972312" y="787399"/>
                  </a:lnTo>
                  <a:close/>
                </a:path>
                <a:path w="3477260" h="2324100">
                  <a:moveTo>
                    <a:pt x="1999245" y="787399"/>
                  </a:moveTo>
                  <a:lnTo>
                    <a:pt x="1981842" y="787399"/>
                  </a:lnTo>
                  <a:lnTo>
                    <a:pt x="1982619" y="774699"/>
                  </a:lnTo>
                  <a:lnTo>
                    <a:pt x="1996138" y="774699"/>
                  </a:lnTo>
                  <a:lnTo>
                    <a:pt x="1999245" y="787399"/>
                  </a:lnTo>
                  <a:close/>
                </a:path>
                <a:path w="3477260" h="2324100">
                  <a:moveTo>
                    <a:pt x="2128083" y="787399"/>
                  </a:moveTo>
                  <a:lnTo>
                    <a:pt x="2094986" y="787398"/>
                  </a:lnTo>
                  <a:lnTo>
                    <a:pt x="2093303" y="774699"/>
                  </a:lnTo>
                  <a:lnTo>
                    <a:pt x="2128730" y="774699"/>
                  </a:lnTo>
                  <a:lnTo>
                    <a:pt x="2128083" y="787399"/>
                  </a:lnTo>
                  <a:close/>
                </a:path>
                <a:path w="3477260" h="2324100">
                  <a:moveTo>
                    <a:pt x="2189433" y="800099"/>
                  </a:moveTo>
                  <a:lnTo>
                    <a:pt x="2179488" y="800099"/>
                  </a:lnTo>
                  <a:lnTo>
                    <a:pt x="2174231" y="787399"/>
                  </a:lnTo>
                  <a:lnTo>
                    <a:pt x="2174724" y="787398"/>
                  </a:lnTo>
                  <a:lnTo>
                    <a:pt x="2179255" y="774699"/>
                  </a:lnTo>
                  <a:lnTo>
                    <a:pt x="2189432" y="774699"/>
                  </a:lnTo>
                  <a:lnTo>
                    <a:pt x="2192747" y="787400"/>
                  </a:lnTo>
                  <a:lnTo>
                    <a:pt x="2189433" y="800099"/>
                  </a:lnTo>
                  <a:close/>
                </a:path>
                <a:path w="3477260" h="2324100">
                  <a:moveTo>
                    <a:pt x="2252414" y="787399"/>
                  </a:moveTo>
                  <a:lnTo>
                    <a:pt x="2232784" y="787399"/>
                  </a:lnTo>
                  <a:lnTo>
                    <a:pt x="2232525" y="774699"/>
                  </a:lnTo>
                  <a:lnTo>
                    <a:pt x="2250757" y="774699"/>
                  </a:lnTo>
                  <a:lnTo>
                    <a:pt x="2252414" y="787399"/>
                  </a:lnTo>
                  <a:close/>
                </a:path>
                <a:path w="3477260" h="2324100">
                  <a:moveTo>
                    <a:pt x="2315654" y="787399"/>
                  </a:moveTo>
                  <a:lnTo>
                    <a:pt x="2303120" y="787399"/>
                  </a:lnTo>
                  <a:lnTo>
                    <a:pt x="2308766" y="774699"/>
                  </a:lnTo>
                  <a:lnTo>
                    <a:pt x="2315654" y="787399"/>
                  </a:lnTo>
                  <a:close/>
                </a:path>
                <a:path w="3477260" h="2324100">
                  <a:moveTo>
                    <a:pt x="2340256" y="787399"/>
                  </a:moveTo>
                  <a:lnTo>
                    <a:pt x="2325339" y="787398"/>
                  </a:lnTo>
                  <a:lnTo>
                    <a:pt x="2323475" y="774699"/>
                  </a:lnTo>
                  <a:lnTo>
                    <a:pt x="2339790" y="774699"/>
                  </a:lnTo>
                  <a:lnTo>
                    <a:pt x="2340256" y="787399"/>
                  </a:lnTo>
                  <a:close/>
                </a:path>
                <a:path w="3477260" h="2324100">
                  <a:moveTo>
                    <a:pt x="2362631" y="787399"/>
                  </a:moveTo>
                  <a:lnTo>
                    <a:pt x="2356831" y="774699"/>
                  </a:lnTo>
                  <a:lnTo>
                    <a:pt x="2368432" y="774699"/>
                  </a:lnTo>
                  <a:lnTo>
                    <a:pt x="2362631" y="787399"/>
                  </a:lnTo>
                  <a:close/>
                </a:path>
                <a:path w="3477260" h="2324100">
                  <a:moveTo>
                    <a:pt x="2398680" y="800099"/>
                  </a:moveTo>
                  <a:lnTo>
                    <a:pt x="2392206" y="800099"/>
                  </a:lnTo>
                  <a:lnTo>
                    <a:pt x="2386664" y="787399"/>
                  </a:lnTo>
                  <a:lnTo>
                    <a:pt x="2386249" y="787399"/>
                  </a:lnTo>
                  <a:lnTo>
                    <a:pt x="2388528" y="774699"/>
                  </a:lnTo>
                  <a:lnTo>
                    <a:pt x="2398266" y="774699"/>
                  </a:lnTo>
                  <a:lnTo>
                    <a:pt x="2402046" y="787400"/>
                  </a:lnTo>
                  <a:lnTo>
                    <a:pt x="2398680" y="800099"/>
                  </a:lnTo>
                  <a:close/>
                </a:path>
                <a:path w="3477260" h="2324100">
                  <a:moveTo>
                    <a:pt x="2421910" y="787399"/>
                  </a:moveTo>
                  <a:lnTo>
                    <a:pt x="2404895" y="787399"/>
                  </a:lnTo>
                  <a:lnTo>
                    <a:pt x="2410981" y="774699"/>
                  </a:lnTo>
                  <a:lnTo>
                    <a:pt x="2417533" y="774699"/>
                  </a:lnTo>
                  <a:lnTo>
                    <a:pt x="2421910" y="787399"/>
                  </a:lnTo>
                  <a:close/>
                </a:path>
                <a:path w="3477260" h="2324100">
                  <a:moveTo>
                    <a:pt x="2595497" y="800099"/>
                  </a:moveTo>
                  <a:lnTo>
                    <a:pt x="2585553" y="800099"/>
                  </a:lnTo>
                  <a:lnTo>
                    <a:pt x="2583896" y="787398"/>
                  </a:lnTo>
                  <a:lnTo>
                    <a:pt x="2590525" y="774699"/>
                  </a:lnTo>
                  <a:lnTo>
                    <a:pt x="2598812" y="774699"/>
                  </a:lnTo>
                  <a:lnTo>
                    <a:pt x="2603784" y="787400"/>
                  </a:lnTo>
                  <a:lnTo>
                    <a:pt x="2595497" y="800099"/>
                  </a:lnTo>
                  <a:close/>
                </a:path>
                <a:path w="3477260" h="2324100">
                  <a:moveTo>
                    <a:pt x="2653506" y="787399"/>
                  </a:moveTo>
                  <a:lnTo>
                    <a:pt x="2636932" y="787398"/>
                  </a:lnTo>
                  <a:lnTo>
                    <a:pt x="2635275" y="774699"/>
                  </a:lnTo>
                  <a:lnTo>
                    <a:pt x="2653221" y="774699"/>
                  </a:lnTo>
                  <a:lnTo>
                    <a:pt x="2653506" y="787399"/>
                  </a:lnTo>
                  <a:close/>
                </a:path>
                <a:path w="3477260" h="2324100">
                  <a:moveTo>
                    <a:pt x="2914444" y="787399"/>
                  </a:moveTo>
                  <a:lnTo>
                    <a:pt x="2903774" y="774699"/>
                  </a:lnTo>
                  <a:lnTo>
                    <a:pt x="2920763" y="774699"/>
                  </a:lnTo>
                  <a:lnTo>
                    <a:pt x="2914444" y="787399"/>
                  </a:lnTo>
                  <a:close/>
                </a:path>
                <a:path w="3477260" h="2324100">
                  <a:moveTo>
                    <a:pt x="3384422" y="787399"/>
                  </a:moveTo>
                  <a:lnTo>
                    <a:pt x="3365957" y="787399"/>
                  </a:lnTo>
                  <a:lnTo>
                    <a:pt x="3367848" y="774699"/>
                  </a:lnTo>
                  <a:lnTo>
                    <a:pt x="3382765" y="774699"/>
                  </a:lnTo>
                  <a:lnTo>
                    <a:pt x="3384422" y="787399"/>
                  </a:lnTo>
                  <a:close/>
                </a:path>
                <a:path w="3477260" h="2324100">
                  <a:moveTo>
                    <a:pt x="823730" y="800099"/>
                  </a:moveTo>
                  <a:lnTo>
                    <a:pt x="805706" y="800099"/>
                  </a:lnTo>
                  <a:lnTo>
                    <a:pt x="807907" y="787399"/>
                  </a:lnTo>
                  <a:lnTo>
                    <a:pt x="817101" y="787400"/>
                  </a:lnTo>
                  <a:lnTo>
                    <a:pt x="823730" y="800099"/>
                  </a:lnTo>
                  <a:close/>
                </a:path>
                <a:path w="3477260" h="2324100">
                  <a:moveTo>
                    <a:pt x="838647" y="800099"/>
                  </a:moveTo>
                  <a:lnTo>
                    <a:pt x="835332" y="800099"/>
                  </a:lnTo>
                  <a:lnTo>
                    <a:pt x="825388" y="787399"/>
                  </a:lnTo>
                  <a:lnTo>
                    <a:pt x="835332" y="787400"/>
                  </a:lnTo>
                  <a:lnTo>
                    <a:pt x="838647" y="800099"/>
                  </a:lnTo>
                  <a:close/>
                </a:path>
                <a:path w="3477260" h="2324100">
                  <a:moveTo>
                    <a:pt x="870138" y="800099"/>
                  </a:moveTo>
                  <a:lnTo>
                    <a:pt x="855221" y="800099"/>
                  </a:lnTo>
                  <a:lnTo>
                    <a:pt x="853563" y="787399"/>
                  </a:lnTo>
                  <a:lnTo>
                    <a:pt x="866823" y="787400"/>
                  </a:lnTo>
                  <a:lnTo>
                    <a:pt x="870138" y="800099"/>
                  </a:lnTo>
                  <a:close/>
                </a:path>
                <a:path w="3477260" h="2324100">
                  <a:moveTo>
                    <a:pt x="905694" y="800099"/>
                  </a:moveTo>
                  <a:lnTo>
                    <a:pt x="883397" y="800099"/>
                  </a:lnTo>
                  <a:lnTo>
                    <a:pt x="881739" y="787399"/>
                  </a:lnTo>
                  <a:lnTo>
                    <a:pt x="911573" y="787399"/>
                  </a:lnTo>
                  <a:lnTo>
                    <a:pt x="905694" y="800099"/>
                  </a:lnTo>
                  <a:close/>
                </a:path>
                <a:path w="3477260" h="2324100">
                  <a:moveTo>
                    <a:pt x="929804" y="800099"/>
                  </a:moveTo>
                  <a:lnTo>
                    <a:pt x="909915" y="800099"/>
                  </a:lnTo>
                  <a:lnTo>
                    <a:pt x="911573" y="787399"/>
                  </a:lnTo>
                  <a:lnTo>
                    <a:pt x="932187" y="787399"/>
                  </a:lnTo>
                  <a:lnTo>
                    <a:pt x="929804" y="800099"/>
                  </a:lnTo>
                  <a:close/>
                </a:path>
                <a:path w="3477260" h="2324100">
                  <a:moveTo>
                    <a:pt x="960259" y="800099"/>
                  </a:moveTo>
                  <a:lnTo>
                    <a:pt x="943063" y="800099"/>
                  </a:lnTo>
                  <a:lnTo>
                    <a:pt x="944151" y="787400"/>
                  </a:lnTo>
                  <a:lnTo>
                    <a:pt x="959663" y="787399"/>
                  </a:lnTo>
                  <a:lnTo>
                    <a:pt x="960259" y="800099"/>
                  </a:lnTo>
                  <a:close/>
                </a:path>
                <a:path w="3477260" h="2324100">
                  <a:moveTo>
                    <a:pt x="976211" y="800099"/>
                  </a:moveTo>
                  <a:lnTo>
                    <a:pt x="964610" y="800099"/>
                  </a:lnTo>
                  <a:lnTo>
                    <a:pt x="972897" y="787399"/>
                  </a:lnTo>
                  <a:lnTo>
                    <a:pt x="974554" y="787400"/>
                  </a:lnTo>
                  <a:lnTo>
                    <a:pt x="976211" y="800099"/>
                  </a:lnTo>
                  <a:close/>
                </a:path>
                <a:path w="3477260" h="2324100">
                  <a:moveTo>
                    <a:pt x="979526" y="800099"/>
                  </a:moveTo>
                  <a:lnTo>
                    <a:pt x="977869" y="800099"/>
                  </a:lnTo>
                  <a:lnTo>
                    <a:pt x="974554" y="787399"/>
                  </a:lnTo>
                  <a:lnTo>
                    <a:pt x="986467" y="787399"/>
                  </a:lnTo>
                  <a:lnTo>
                    <a:pt x="979526" y="800099"/>
                  </a:lnTo>
                  <a:close/>
                </a:path>
                <a:path w="3477260" h="2324100">
                  <a:moveTo>
                    <a:pt x="1020961" y="800099"/>
                  </a:moveTo>
                  <a:lnTo>
                    <a:pt x="1007702" y="800099"/>
                  </a:lnTo>
                  <a:lnTo>
                    <a:pt x="1015989" y="787399"/>
                  </a:lnTo>
                  <a:lnTo>
                    <a:pt x="1020961" y="800099"/>
                  </a:lnTo>
                  <a:close/>
                </a:path>
                <a:path w="3477260" h="2324100">
                  <a:moveTo>
                    <a:pt x="1050795" y="800099"/>
                  </a:moveTo>
                  <a:lnTo>
                    <a:pt x="1028731" y="800099"/>
                  </a:lnTo>
                  <a:lnTo>
                    <a:pt x="1027591" y="787400"/>
                  </a:lnTo>
                  <a:lnTo>
                    <a:pt x="1054110" y="787399"/>
                  </a:lnTo>
                  <a:lnTo>
                    <a:pt x="1050795" y="800099"/>
                  </a:lnTo>
                  <a:close/>
                </a:path>
                <a:path w="3477260" h="2324100">
                  <a:moveTo>
                    <a:pt x="1085600" y="800099"/>
                  </a:moveTo>
                  <a:lnTo>
                    <a:pt x="1070891" y="800099"/>
                  </a:lnTo>
                  <a:lnTo>
                    <a:pt x="1069518" y="787399"/>
                  </a:lnTo>
                  <a:lnTo>
                    <a:pt x="1087258" y="787399"/>
                  </a:lnTo>
                  <a:lnTo>
                    <a:pt x="1085600" y="800099"/>
                  </a:lnTo>
                  <a:close/>
                </a:path>
                <a:path w="3477260" h="2324100">
                  <a:moveTo>
                    <a:pt x="1138637" y="800099"/>
                  </a:moveTo>
                  <a:lnTo>
                    <a:pt x="1103184" y="800099"/>
                  </a:lnTo>
                  <a:lnTo>
                    <a:pt x="1107146" y="787399"/>
                  </a:lnTo>
                  <a:lnTo>
                    <a:pt x="1135581" y="787400"/>
                  </a:lnTo>
                  <a:lnTo>
                    <a:pt x="1138637" y="800099"/>
                  </a:lnTo>
                  <a:close/>
                </a:path>
                <a:path w="3477260" h="2324100">
                  <a:moveTo>
                    <a:pt x="1158526" y="800099"/>
                  </a:moveTo>
                  <a:lnTo>
                    <a:pt x="1140295" y="800099"/>
                  </a:lnTo>
                  <a:lnTo>
                    <a:pt x="1139285" y="787400"/>
                  </a:lnTo>
                  <a:lnTo>
                    <a:pt x="1156869" y="787400"/>
                  </a:lnTo>
                  <a:lnTo>
                    <a:pt x="1158526" y="800099"/>
                  </a:lnTo>
                  <a:close/>
                </a:path>
                <a:path w="3477260" h="2324100">
                  <a:moveTo>
                    <a:pt x="1166813" y="800099"/>
                  </a:moveTo>
                  <a:lnTo>
                    <a:pt x="1156869" y="787399"/>
                  </a:lnTo>
                  <a:lnTo>
                    <a:pt x="1168471" y="787399"/>
                  </a:lnTo>
                  <a:lnTo>
                    <a:pt x="1166813" y="800099"/>
                  </a:lnTo>
                  <a:close/>
                </a:path>
                <a:path w="3477260" h="2324100">
                  <a:moveTo>
                    <a:pt x="1198304" y="812799"/>
                  </a:moveTo>
                  <a:lnTo>
                    <a:pt x="1176758" y="812799"/>
                  </a:lnTo>
                  <a:lnTo>
                    <a:pt x="1180072" y="800099"/>
                  </a:lnTo>
                  <a:lnTo>
                    <a:pt x="1184553" y="787399"/>
                  </a:lnTo>
                  <a:lnTo>
                    <a:pt x="1189810" y="800099"/>
                  </a:lnTo>
                  <a:lnTo>
                    <a:pt x="1194756" y="800099"/>
                  </a:lnTo>
                  <a:lnTo>
                    <a:pt x="1198304" y="812799"/>
                  </a:lnTo>
                  <a:close/>
                </a:path>
                <a:path w="3477260" h="2324100">
                  <a:moveTo>
                    <a:pt x="1196647" y="800099"/>
                  </a:moveTo>
                  <a:lnTo>
                    <a:pt x="1188360" y="787399"/>
                  </a:lnTo>
                  <a:lnTo>
                    <a:pt x="1208248" y="787399"/>
                  </a:lnTo>
                  <a:lnTo>
                    <a:pt x="1196647" y="800099"/>
                  </a:lnTo>
                  <a:close/>
                </a:path>
                <a:path w="3477260" h="2324100">
                  <a:moveTo>
                    <a:pt x="1233109" y="800099"/>
                  </a:moveTo>
                  <a:lnTo>
                    <a:pt x="1226480" y="787399"/>
                  </a:lnTo>
                  <a:lnTo>
                    <a:pt x="1231452" y="787400"/>
                  </a:lnTo>
                  <a:lnTo>
                    <a:pt x="1233109" y="800099"/>
                  </a:lnTo>
                  <a:close/>
                </a:path>
                <a:path w="3477260" h="2324100">
                  <a:moveTo>
                    <a:pt x="1254241" y="800099"/>
                  </a:moveTo>
                  <a:lnTo>
                    <a:pt x="1233109" y="800099"/>
                  </a:lnTo>
                  <a:lnTo>
                    <a:pt x="1231452" y="787399"/>
                  </a:lnTo>
                  <a:lnTo>
                    <a:pt x="1254966" y="787399"/>
                  </a:lnTo>
                  <a:lnTo>
                    <a:pt x="1254241" y="800099"/>
                  </a:lnTo>
                  <a:close/>
                </a:path>
                <a:path w="3477260" h="2324100">
                  <a:moveTo>
                    <a:pt x="1334211" y="800099"/>
                  </a:moveTo>
                  <a:lnTo>
                    <a:pt x="1320952" y="800099"/>
                  </a:lnTo>
                  <a:lnTo>
                    <a:pt x="1315980" y="787399"/>
                  </a:lnTo>
                  <a:lnTo>
                    <a:pt x="1336671" y="787399"/>
                  </a:lnTo>
                  <a:lnTo>
                    <a:pt x="1334211" y="800099"/>
                  </a:lnTo>
                  <a:close/>
                </a:path>
                <a:path w="3477260" h="2324100">
                  <a:moveTo>
                    <a:pt x="1359072" y="800099"/>
                  </a:moveTo>
                  <a:lnTo>
                    <a:pt x="1342498" y="800099"/>
                  </a:lnTo>
                  <a:lnTo>
                    <a:pt x="1340970" y="787399"/>
                  </a:lnTo>
                  <a:lnTo>
                    <a:pt x="1359072" y="787399"/>
                  </a:lnTo>
                  <a:lnTo>
                    <a:pt x="1359072" y="800099"/>
                  </a:lnTo>
                  <a:close/>
                </a:path>
                <a:path w="3477260" h="2324100">
                  <a:moveTo>
                    <a:pt x="1388905" y="800099"/>
                  </a:moveTo>
                  <a:lnTo>
                    <a:pt x="1369017" y="800099"/>
                  </a:lnTo>
                  <a:lnTo>
                    <a:pt x="1369017" y="787399"/>
                  </a:lnTo>
                  <a:lnTo>
                    <a:pt x="1385591" y="787400"/>
                  </a:lnTo>
                  <a:lnTo>
                    <a:pt x="1388905" y="800099"/>
                  </a:lnTo>
                  <a:close/>
                </a:path>
                <a:path w="3477260" h="2324100">
                  <a:moveTo>
                    <a:pt x="1447640" y="800099"/>
                  </a:moveTo>
                  <a:lnTo>
                    <a:pt x="1441942" y="800099"/>
                  </a:lnTo>
                  <a:lnTo>
                    <a:pt x="1436841" y="787399"/>
                  </a:lnTo>
                  <a:lnTo>
                    <a:pt x="1451473" y="787399"/>
                  </a:lnTo>
                  <a:lnTo>
                    <a:pt x="1447640" y="800099"/>
                  </a:lnTo>
                  <a:close/>
                </a:path>
                <a:path w="3477260" h="2324100">
                  <a:moveTo>
                    <a:pt x="1471776" y="793750"/>
                  </a:moveTo>
                  <a:lnTo>
                    <a:pt x="1471776" y="787399"/>
                  </a:lnTo>
                  <a:lnTo>
                    <a:pt x="1473433" y="787399"/>
                  </a:lnTo>
                  <a:lnTo>
                    <a:pt x="1471776" y="793750"/>
                  </a:lnTo>
                  <a:close/>
                </a:path>
                <a:path w="3477260" h="2324100">
                  <a:moveTo>
                    <a:pt x="1486693" y="800099"/>
                  </a:moveTo>
                  <a:lnTo>
                    <a:pt x="1471776" y="800099"/>
                  </a:lnTo>
                  <a:lnTo>
                    <a:pt x="1473433" y="787399"/>
                  </a:lnTo>
                  <a:lnTo>
                    <a:pt x="1488350" y="787399"/>
                  </a:lnTo>
                  <a:lnTo>
                    <a:pt x="1486693" y="800099"/>
                  </a:lnTo>
                  <a:close/>
                </a:path>
                <a:path w="3477260" h="2324100">
                  <a:moveTo>
                    <a:pt x="1490007" y="800099"/>
                  </a:moveTo>
                  <a:lnTo>
                    <a:pt x="1488350" y="787399"/>
                  </a:lnTo>
                  <a:lnTo>
                    <a:pt x="1490007" y="787399"/>
                  </a:lnTo>
                  <a:lnTo>
                    <a:pt x="1490007" y="800099"/>
                  </a:lnTo>
                  <a:close/>
                </a:path>
                <a:path w="3477260" h="2324100">
                  <a:moveTo>
                    <a:pt x="1511553" y="800099"/>
                  </a:moveTo>
                  <a:lnTo>
                    <a:pt x="1499952" y="800099"/>
                  </a:lnTo>
                  <a:lnTo>
                    <a:pt x="1499952" y="787399"/>
                  </a:lnTo>
                  <a:lnTo>
                    <a:pt x="1518183" y="787399"/>
                  </a:lnTo>
                  <a:lnTo>
                    <a:pt x="1511553" y="800099"/>
                  </a:lnTo>
                  <a:close/>
                </a:path>
                <a:path w="3477260" h="2324100">
                  <a:moveTo>
                    <a:pt x="1547188" y="800099"/>
                  </a:moveTo>
                  <a:lnTo>
                    <a:pt x="1531028" y="800099"/>
                  </a:lnTo>
                  <a:lnTo>
                    <a:pt x="1529941" y="787400"/>
                  </a:lnTo>
                  <a:lnTo>
                    <a:pt x="1549674" y="787399"/>
                  </a:lnTo>
                  <a:lnTo>
                    <a:pt x="1547188" y="800099"/>
                  </a:lnTo>
                  <a:close/>
                </a:path>
                <a:path w="3477260" h="2324100">
                  <a:moveTo>
                    <a:pt x="1594424" y="800099"/>
                  </a:moveTo>
                  <a:lnTo>
                    <a:pt x="1577850" y="800099"/>
                  </a:lnTo>
                  <a:lnTo>
                    <a:pt x="1577850" y="787399"/>
                  </a:lnTo>
                  <a:lnTo>
                    <a:pt x="1594424" y="787399"/>
                  </a:lnTo>
                  <a:lnTo>
                    <a:pt x="1594424" y="800099"/>
                  </a:lnTo>
                  <a:close/>
                </a:path>
                <a:path w="3477260" h="2324100">
                  <a:moveTo>
                    <a:pt x="1614313" y="800099"/>
                  </a:moveTo>
                  <a:lnTo>
                    <a:pt x="1601053" y="800099"/>
                  </a:lnTo>
                  <a:lnTo>
                    <a:pt x="1601053" y="787399"/>
                  </a:lnTo>
                  <a:lnTo>
                    <a:pt x="1607683" y="787400"/>
                  </a:lnTo>
                  <a:lnTo>
                    <a:pt x="1614313" y="800099"/>
                  </a:lnTo>
                  <a:close/>
                </a:path>
                <a:path w="3477260" h="2324100">
                  <a:moveTo>
                    <a:pt x="1639174" y="800099"/>
                  </a:moveTo>
                  <a:lnTo>
                    <a:pt x="1622600" y="800099"/>
                  </a:lnTo>
                  <a:lnTo>
                    <a:pt x="1622600" y="787399"/>
                  </a:lnTo>
                  <a:lnTo>
                    <a:pt x="1639174" y="787399"/>
                  </a:lnTo>
                  <a:lnTo>
                    <a:pt x="1639174" y="800099"/>
                  </a:lnTo>
                  <a:close/>
                </a:path>
                <a:path w="3477260" h="2324100">
                  <a:moveTo>
                    <a:pt x="1664035" y="812799"/>
                  </a:moveTo>
                  <a:lnTo>
                    <a:pt x="1652433" y="812799"/>
                  </a:lnTo>
                  <a:lnTo>
                    <a:pt x="1650776" y="800099"/>
                  </a:lnTo>
                  <a:lnTo>
                    <a:pt x="1655748" y="787399"/>
                  </a:lnTo>
                  <a:lnTo>
                    <a:pt x="1664035" y="787400"/>
                  </a:lnTo>
                  <a:lnTo>
                    <a:pt x="1667350" y="799441"/>
                  </a:lnTo>
                  <a:lnTo>
                    <a:pt x="1667350" y="800099"/>
                  </a:lnTo>
                  <a:lnTo>
                    <a:pt x="1668929" y="800099"/>
                  </a:lnTo>
                  <a:lnTo>
                    <a:pt x="1664035" y="812799"/>
                  </a:lnTo>
                  <a:close/>
                </a:path>
                <a:path w="3477260" h="2324100">
                  <a:moveTo>
                    <a:pt x="1702388" y="800099"/>
                  </a:moveTo>
                  <a:lnTo>
                    <a:pt x="1691046" y="800099"/>
                  </a:lnTo>
                  <a:lnTo>
                    <a:pt x="1687239" y="787399"/>
                  </a:lnTo>
                  <a:lnTo>
                    <a:pt x="1707128" y="787399"/>
                  </a:lnTo>
                  <a:lnTo>
                    <a:pt x="1702388" y="800099"/>
                  </a:lnTo>
                  <a:close/>
                </a:path>
                <a:path w="3477260" h="2324100">
                  <a:moveTo>
                    <a:pt x="1745248" y="800099"/>
                  </a:moveTo>
                  <a:lnTo>
                    <a:pt x="1710442" y="800099"/>
                  </a:lnTo>
                  <a:lnTo>
                    <a:pt x="1707128" y="787399"/>
                  </a:lnTo>
                  <a:lnTo>
                    <a:pt x="1742606" y="787400"/>
                  </a:lnTo>
                  <a:lnTo>
                    <a:pt x="1745248" y="800099"/>
                  </a:lnTo>
                  <a:close/>
                </a:path>
                <a:path w="3477260" h="2324100">
                  <a:moveTo>
                    <a:pt x="1760164" y="800099"/>
                  </a:moveTo>
                  <a:lnTo>
                    <a:pt x="1746905" y="800099"/>
                  </a:lnTo>
                  <a:lnTo>
                    <a:pt x="1745248" y="787399"/>
                  </a:lnTo>
                  <a:lnTo>
                    <a:pt x="1765137" y="787400"/>
                  </a:lnTo>
                  <a:lnTo>
                    <a:pt x="1760164" y="800099"/>
                  </a:lnTo>
                  <a:close/>
                </a:path>
                <a:path w="3477260" h="2324100">
                  <a:moveTo>
                    <a:pt x="1776738" y="800099"/>
                  </a:moveTo>
                  <a:lnTo>
                    <a:pt x="1772181" y="800099"/>
                  </a:lnTo>
                  <a:lnTo>
                    <a:pt x="1765137" y="787399"/>
                  </a:lnTo>
                  <a:lnTo>
                    <a:pt x="1780053" y="787399"/>
                  </a:lnTo>
                  <a:lnTo>
                    <a:pt x="1776738" y="800099"/>
                  </a:lnTo>
                  <a:close/>
                </a:path>
                <a:path w="3477260" h="2324100">
                  <a:moveTo>
                    <a:pt x="1826460" y="800099"/>
                  </a:moveTo>
                  <a:lnTo>
                    <a:pt x="1786916" y="800099"/>
                  </a:lnTo>
                  <a:lnTo>
                    <a:pt x="1783368" y="787399"/>
                  </a:lnTo>
                  <a:lnTo>
                    <a:pt x="1821488" y="787400"/>
                  </a:lnTo>
                  <a:lnTo>
                    <a:pt x="1826460" y="800099"/>
                  </a:lnTo>
                  <a:close/>
                </a:path>
                <a:path w="3477260" h="2324100">
                  <a:moveTo>
                    <a:pt x="1829257" y="812799"/>
                  </a:moveTo>
                  <a:lnTo>
                    <a:pt x="1825217" y="812799"/>
                  </a:lnTo>
                  <a:lnTo>
                    <a:pt x="1820556" y="800099"/>
                  </a:lnTo>
                  <a:lnTo>
                    <a:pt x="1826460" y="800099"/>
                  </a:lnTo>
                  <a:lnTo>
                    <a:pt x="1824803" y="787399"/>
                  </a:lnTo>
                  <a:lnTo>
                    <a:pt x="1831433" y="787400"/>
                  </a:lnTo>
                  <a:lnTo>
                    <a:pt x="1836405" y="800099"/>
                  </a:lnTo>
                  <a:lnTo>
                    <a:pt x="1829257" y="812799"/>
                  </a:lnTo>
                  <a:close/>
                </a:path>
                <a:path w="3477260" h="2324100">
                  <a:moveTo>
                    <a:pt x="1857951" y="800099"/>
                  </a:moveTo>
                  <a:lnTo>
                    <a:pt x="1839720" y="800099"/>
                  </a:lnTo>
                  <a:lnTo>
                    <a:pt x="1845365" y="787399"/>
                  </a:lnTo>
                  <a:lnTo>
                    <a:pt x="1856035" y="787400"/>
                  </a:lnTo>
                  <a:lnTo>
                    <a:pt x="1857951" y="800099"/>
                  </a:lnTo>
                  <a:close/>
                </a:path>
                <a:path w="3477260" h="2324100">
                  <a:moveTo>
                    <a:pt x="1886127" y="812799"/>
                  </a:moveTo>
                  <a:lnTo>
                    <a:pt x="1869553" y="812799"/>
                  </a:lnTo>
                  <a:lnTo>
                    <a:pt x="1867896" y="800099"/>
                  </a:lnTo>
                  <a:lnTo>
                    <a:pt x="1879498" y="787399"/>
                  </a:lnTo>
                  <a:lnTo>
                    <a:pt x="1887785" y="800099"/>
                  </a:lnTo>
                  <a:lnTo>
                    <a:pt x="1886127" y="812799"/>
                  </a:lnTo>
                  <a:close/>
                </a:path>
                <a:path w="3477260" h="2324100">
                  <a:moveTo>
                    <a:pt x="1959053" y="800099"/>
                  </a:moveTo>
                  <a:lnTo>
                    <a:pt x="1935849" y="800099"/>
                  </a:lnTo>
                  <a:lnTo>
                    <a:pt x="1942479" y="787399"/>
                  </a:lnTo>
                  <a:lnTo>
                    <a:pt x="1955531" y="787400"/>
                  </a:lnTo>
                  <a:lnTo>
                    <a:pt x="1959053" y="800099"/>
                  </a:lnTo>
                  <a:close/>
                </a:path>
                <a:path w="3477260" h="2324100">
                  <a:moveTo>
                    <a:pt x="1982257" y="800099"/>
                  </a:moveTo>
                  <a:lnTo>
                    <a:pt x="1964025" y="800099"/>
                  </a:lnTo>
                  <a:lnTo>
                    <a:pt x="1965683" y="787399"/>
                  </a:lnTo>
                  <a:lnTo>
                    <a:pt x="1982257" y="787399"/>
                  </a:lnTo>
                  <a:lnTo>
                    <a:pt x="1982257" y="800099"/>
                  </a:lnTo>
                  <a:close/>
                </a:path>
                <a:path w="3477260" h="2324100">
                  <a:moveTo>
                    <a:pt x="2046688" y="800099"/>
                  </a:moveTo>
                  <a:lnTo>
                    <a:pt x="2012841" y="800099"/>
                  </a:lnTo>
                  <a:lnTo>
                    <a:pt x="2017684" y="787399"/>
                  </a:lnTo>
                  <a:lnTo>
                    <a:pt x="2044643" y="787400"/>
                  </a:lnTo>
                  <a:lnTo>
                    <a:pt x="2046688" y="800099"/>
                  </a:lnTo>
                  <a:close/>
                </a:path>
                <a:path w="3477260" h="2324100">
                  <a:moveTo>
                    <a:pt x="2066940" y="800099"/>
                  </a:moveTo>
                  <a:lnTo>
                    <a:pt x="2053655" y="800099"/>
                  </a:lnTo>
                  <a:lnTo>
                    <a:pt x="2050418" y="787399"/>
                  </a:lnTo>
                  <a:lnTo>
                    <a:pt x="2068442" y="787399"/>
                  </a:lnTo>
                  <a:lnTo>
                    <a:pt x="2066940" y="800099"/>
                  </a:lnTo>
                  <a:close/>
                </a:path>
                <a:path w="3477260" h="2324100">
                  <a:moveTo>
                    <a:pt x="2094960" y="800099"/>
                  </a:moveTo>
                  <a:lnTo>
                    <a:pt x="2076030" y="800099"/>
                  </a:lnTo>
                  <a:lnTo>
                    <a:pt x="2075071" y="787400"/>
                  </a:lnTo>
                  <a:lnTo>
                    <a:pt x="2093303" y="787400"/>
                  </a:lnTo>
                  <a:lnTo>
                    <a:pt x="2094960" y="800099"/>
                  </a:lnTo>
                  <a:close/>
                </a:path>
                <a:path w="3477260" h="2324100">
                  <a:moveTo>
                    <a:pt x="2147997" y="800099"/>
                  </a:moveTo>
                  <a:lnTo>
                    <a:pt x="2130802" y="800099"/>
                  </a:lnTo>
                  <a:lnTo>
                    <a:pt x="2133366" y="787399"/>
                  </a:lnTo>
                  <a:lnTo>
                    <a:pt x="2149655" y="787399"/>
                  </a:lnTo>
                  <a:lnTo>
                    <a:pt x="2147997" y="800099"/>
                  </a:lnTo>
                  <a:close/>
                </a:path>
                <a:path w="3477260" h="2324100">
                  <a:moveTo>
                    <a:pt x="2218282" y="800099"/>
                  </a:moveTo>
                  <a:lnTo>
                    <a:pt x="2201034" y="800099"/>
                  </a:lnTo>
                  <a:lnTo>
                    <a:pt x="2209684" y="787399"/>
                  </a:lnTo>
                  <a:lnTo>
                    <a:pt x="2215537" y="787400"/>
                  </a:lnTo>
                  <a:lnTo>
                    <a:pt x="2218282" y="800099"/>
                  </a:lnTo>
                  <a:close/>
                </a:path>
                <a:path w="3477260" h="2324100">
                  <a:moveTo>
                    <a:pt x="2273753" y="800099"/>
                  </a:moveTo>
                  <a:lnTo>
                    <a:pt x="2255729" y="800099"/>
                  </a:lnTo>
                  <a:lnTo>
                    <a:pt x="2255677" y="787399"/>
                  </a:lnTo>
                  <a:lnTo>
                    <a:pt x="2270827" y="787400"/>
                  </a:lnTo>
                  <a:lnTo>
                    <a:pt x="2273753" y="800099"/>
                  </a:lnTo>
                  <a:close/>
                </a:path>
                <a:path w="3477260" h="2324100">
                  <a:moveTo>
                    <a:pt x="2312081" y="800099"/>
                  </a:moveTo>
                  <a:lnTo>
                    <a:pt x="2288877" y="800099"/>
                  </a:lnTo>
                  <a:lnTo>
                    <a:pt x="2292191" y="787399"/>
                  </a:lnTo>
                  <a:lnTo>
                    <a:pt x="2320368" y="787399"/>
                  </a:lnTo>
                  <a:lnTo>
                    <a:pt x="2312081" y="800099"/>
                  </a:lnTo>
                  <a:close/>
                </a:path>
                <a:path w="3477260" h="2324100">
                  <a:moveTo>
                    <a:pt x="2360145" y="800099"/>
                  </a:moveTo>
                  <a:lnTo>
                    <a:pt x="2346524" y="800099"/>
                  </a:lnTo>
                  <a:lnTo>
                    <a:pt x="2355173" y="787399"/>
                  </a:lnTo>
                  <a:lnTo>
                    <a:pt x="2360145" y="800099"/>
                  </a:lnTo>
                  <a:close/>
                </a:path>
                <a:path w="3477260" h="2324100">
                  <a:moveTo>
                    <a:pt x="2415617" y="800099"/>
                  </a:moveTo>
                  <a:lnTo>
                    <a:pt x="2409453" y="800099"/>
                  </a:lnTo>
                  <a:lnTo>
                    <a:pt x="2405154" y="787399"/>
                  </a:lnTo>
                  <a:lnTo>
                    <a:pt x="2421469" y="787399"/>
                  </a:lnTo>
                  <a:lnTo>
                    <a:pt x="2415617" y="800099"/>
                  </a:lnTo>
                  <a:close/>
                </a:path>
                <a:path w="3477260" h="2324100">
                  <a:moveTo>
                    <a:pt x="2447988" y="800099"/>
                  </a:moveTo>
                  <a:lnTo>
                    <a:pt x="2431725" y="800099"/>
                  </a:lnTo>
                  <a:lnTo>
                    <a:pt x="2431414" y="787399"/>
                  </a:lnTo>
                  <a:lnTo>
                    <a:pt x="2448324" y="787399"/>
                  </a:lnTo>
                  <a:lnTo>
                    <a:pt x="2447988" y="800099"/>
                  </a:lnTo>
                  <a:close/>
                </a:path>
                <a:path w="3477260" h="2324100">
                  <a:moveTo>
                    <a:pt x="2479556" y="800099"/>
                  </a:moveTo>
                  <a:lnTo>
                    <a:pt x="2462697" y="800099"/>
                  </a:lnTo>
                  <a:lnTo>
                    <a:pt x="2466038" y="787399"/>
                  </a:lnTo>
                  <a:lnTo>
                    <a:pt x="2474506" y="787400"/>
                  </a:lnTo>
                  <a:lnTo>
                    <a:pt x="2479556" y="800099"/>
                  </a:lnTo>
                  <a:close/>
                </a:path>
                <a:path w="3477260" h="2324100">
                  <a:moveTo>
                    <a:pt x="2532516" y="800099"/>
                  </a:moveTo>
                  <a:lnTo>
                    <a:pt x="2514284" y="800099"/>
                  </a:lnTo>
                  <a:lnTo>
                    <a:pt x="2512627" y="787399"/>
                  </a:lnTo>
                  <a:lnTo>
                    <a:pt x="2528942" y="787400"/>
                  </a:lnTo>
                  <a:lnTo>
                    <a:pt x="2532516" y="800099"/>
                  </a:lnTo>
                  <a:close/>
                </a:path>
                <a:path w="3477260" h="2324100">
                  <a:moveTo>
                    <a:pt x="2580580" y="800099"/>
                  </a:moveTo>
                  <a:lnTo>
                    <a:pt x="2557376" y="800099"/>
                  </a:lnTo>
                  <a:lnTo>
                    <a:pt x="2559034" y="787399"/>
                  </a:lnTo>
                  <a:lnTo>
                    <a:pt x="2577265" y="787400"/>
                  </a:lnTo>
                  <a:lnTo>
                    <a:pt x="2580580" y="800099"/>
                  </a:lnTo>
                  <a:close/>
                </a:path>
                <a:path w="3477260" h="2324100">
                  <a:moveTo>
                    <a:pt x="2709858" y="800099"/>
                  </a:moveTo>
                  <a:lnTo>
                    <a:pt x="2691160" y="800099"/>
                  </a:lnTo>
                  <a:lnTo>
                    <a:pt x="2689969" y="787399"/>
                  </a:lnTo>
                  <a:lnTo>
                    <a:pt x="2706543" y="787400"/>
                  </a:lnTo>
                  <a:lnTo>
                    <a:pt x="2709858" y="800099"/>
                  </a:lnTo>
                  <a:close/>
                </a:path>
                <a:path w="3477260" h="2324100">
                  <a:moveTo>
                    <a:pt x="2753779" y="812799"/>
                  </a:moveTo>
                  <a:lnTo>
                    <a:pt x="2741349" y="812799"/>
                  </a:lnTo>
                  <a:lnTo>
                    <a:pt x="2736842" y="800099"/>
                  </a:lnTo>
                  <a:lnTo>
                    <a:pt x="2738862" y="800099"/>
                  </a:lnTo>
                  <a:lnTo>
                    <a:pt x="2744612" y="787399"/>
                  </a:lnTo>
                  <a:lnTo>
                    <a:pt x="2751293" y="787400"/>
                  </a:lnTo>
                  <a:lnTo>
                    <a:pt x="2755799" y="800099"/>
                  </a:lnTo>
                  <a:lnTo>
                    <a:pt x="2753779" y="812799"/>
                  </a:lnTo>
                  <a:close/>
                </a:path>
                <a:path w="3477260" h="2324100">
                  <a:moveTo>
                    <a:pt x="2885310" y="800099"/>
                  </a:moveTo>
                  <a:lnTo>
                    <a:pt x="2870626" y="800099"/>
                  </a:lnTo>
                  <a:lnTo>
                    <a:pt x="2875314" y="787399"/>
                  </a:lnTo>
                  <a:lnTo>
                    <a:pt x="2880778" y="787400"/>
                  </a:lnTo>
                  <a:lnTo>
                    <a:pt x="2885310" y="800099"/>
                  </a:lnTo>
                  <a:close/>
                </a:path>
                <a:path w="3477260" h="2324100">
                  <a:moveTo>
                    <a:pt x="2975043" y="800099"/>
                  </a:moveTo>
                  <a:lnTo>
                    <a:pt x="2960748" y="800099"/>
                  </a:lnTo>
                  <a:lnTo>
                    <a:pt x="2958495" y="787399"/>
                  </a:lnTo>
                  <a:lnTo>
                    <a:pt x="2974810" y="787399"/>
                  </a:lnTo>
                  <a:lnTo>
                    <a:pt x="2975043" y="800099"/>
                  </a:lnTo>
                  <a:close/>
                </a:path>
                <a:path w="3477260" h="2324100">
                  <a:moveTo>
                    <a:pt x="3037921" y="812799"/>
                  </a:moveTo>
                  <a:lnTo>
                    <a:pt x="3031809" y="812799"/>
                  </a:lnTo>
                  <a:lnTo>
                    <a:pt x="3028805" y="800099"/>
                  </a:lnTo>
                  <a:lnTo>
                    <a:pt x="3031394" y="787399"/>
                  </a:lnTo>
                  <a:lnTo>
                    <a:pt x="3044239" y="787400"/>
                  </a:lnTo>
                  <a:lnTo>
                    <a:pt x="3047244" y="800099"/>
                  </a:lnTo>
                  <a:lnTo>
                    <a:pt x="3044654" y="800099"/>
                  </a:lnTo>
                  <a:lnTo>
                    <a:pt x="3037921" y="812799"/>
                  </a:lnTo>
                  <a:close/>
                </a:path>
                <a:path w="3477260" h="2324100">
                  <a:moveTo>
                    <a:pt x="3081117" y="800099"/>
                  </a:moveTo>
                  <a:lnTo>
                    <a:pt x="3058871" y="800099"/>
                  </a:lnTo>
                  <a:lnTo>
                    <a:pt x="3059570" y="787399"/>
                  </a:lnTo>
                  <a:lnTo>
                    <a:pt x="3072830" y="787400"/>
                  </a:lnTo>
                  <a:lnTo>
                    <a:pt x="3081117" y="800099"/>
                  </a:lnTo>
                  <a:close/>
                </a:path>
                <a:path w="3477260" h="2324100">
                  <a:moveTo>
                    <a:pt x="3203273" y="800099"/>
                  </a:moveTo>
                  <a:lnTo>
                    <a:pt x="3185792" y="800099"/>
                  </a:lnTo>
                  <a:lnTo>
                    <a:pt x="3187191" y="787399"/>
                  </a:lnTo>
                  <a:lnTo>
                    <a:pt x="3200243" y="787400"/>
                  </a:lnTo>
                  <a:lnTo>
                    <a:pt x="3203273" y="800099"/>
                  </a:lnTo>
                  <a:close/>
                </a:path>
                <a:path w="3477260" h="2324100">
                  <a:moveTo>
                    <a:pt x="3359742" y="800099"/>
                  </a:moveTo>
                  <a:lnTo>
                    <a:pt x="3341330" y="800099"/>
                  </a:lnTo>
                  <a:lnTo>
                    <a:pt x="3349332" y="787399"/>
                  </a:lnTo>
                  <a:lnTo>
                    <a:pt x="3355625" y="787400"/>
                  </a:lnTo>
                  <a:lnTo>
                    <a:pt x="3359742" y="800099"/>
                  </a:lnTo>
                  <a:close/>
                </a:path>
                <a:path w="3477260" h="2324100">
                  <a:moveTo>
                    <a:pt x="880082" y="800099"/>
                  </a:moveTo>
                  <a:lnTo>
                    <a:pt x="871795" y="800099"/>
                  </a:lnTo>
                  <a:lnTo>
                    <a:pt x="880082" y="789516"/>
                  </a:lnTo>
                  <a:lnTo>
                    <a:pt x="880082" y="800099"/>
                  </a:lnTo>
                  <a:close/>
                </a:path>
                <a:path w="3477260" h="2324100">
                  <a:moveTo>
                    <a:pt x="1471776" y="800099"/>
                  </a:moveTo>
                  <a:lnTo>
                    <a:pt x="1470118" y="800099"/>
                  </a:lnTo>
                  <a:lnTo>
                    <a:pt x="1471776" y="793750"/>
                  </a:lnTo>
                  <a:lnTo>
                    <a:pt x="1471776" y="800099"/>
                  </a:lnTo>
                  <a:close/>
                </a:path>
                <a:path w="3477260" h="2324100">
                  <a:moveTo>
                    <a:pt x="770693" y="825499"/>
                  </a:moveTo>
                  <a:lnTo>
                    <a:pt x="760749" y="812799"/>
                  </a:lnTo>
                  <a:lnTo>
                    <a:pt x="764064" y="800099"/>
                  </a:lnTo>
                  <a:lnTo>
                    <a:pt x="779187" y="800099"/>
                  </a:lnTo>
                  <a:lnTo>
                    <a:pt x="780923" y="812799"/>
                  </a:lnTo>
                  <a:lnTo>
                    <a:pt x="778980" y="812799"/>
                  </a:lnTo>
                  <a:lnTo>
                    <a:pt x="770693" y="825499"/>
                  </a:lnTo>
                  <a:close/>
                </a:path>
                <a:path w="3477260" h="2324100">
                  <a:moveTo>
                    <a:pt x="805499" y="825499"/>
                  </a:moveTo>
                  <a:lnTo>
                    <a:pt x="790582" y="825499"/>
                  </a:lnTo>
                  <a:lnTo>
                    <a:pt x="792239" y="812799"/>
                  </a:lnTo>
                  <a:lnTo>
                    <a:pt x="802184" y="800099"/>
                  </a:lnTo>
                  <a:lnTo>
                    <a:pt x="809228" y="812799"/>
                  </a:lnTo>
                  <a:lnTo>
                    <a:pt x="807778" y="812799"/>
                  </a:lnTo>
                  <a:lnTo>
                    <a:pt x="805499" y="825499"/>
                  </a:lnTo>
                  <a:close/>
                </a:path>
                <a:path w="3477260" h="2324100">
                  <a:moveTo>
                    <a:pt x="836990" y="825499"/>
                  </a:moveTo>
                  <a:lnTo>
                    <a:pt x="822073" y="825499"/>
                  </a:lnTo>
                  <a:lnTo>
                    <a:pt x="810471" y="812799"/>
                  </a:lnTo>
                  <a:lnTo>
                    <a:pt x="807545" y="800099"/>
                  </a:lnTo>
                  <a:lnTo>
                    <a:pt x="841962" y="800099"/>
                  </a:lnTo>
                  <a:lnTo>
                    <a:pt x="842687" y="812799"/>
                  </a:lnTo>
                  <a:lnTo>
                    <a:pt x="830360" y="812799"/>
                  </a:lnTo>
                  <a:lnTo>
                    <a:pt x="836990" y="825499"/>
                  </a:lnTo>
                  <a:close/>
                </a:path>
                <a:path w="3477260" h="2324100">
                  <a:moveTo>
                    <a:pt x="885054" y="812799"/>
                  </a:moveTo>
                  <a:lnTo>
                    <a:pt x="848591" y="812799"/>
                  </a:lnTo>
                  <a:lnTo>
                    <a:pt x="853563" y="800099"/>
                  </a:lnTo>
                  <a:lnTo>
                    <a:pt x="883397" y="800099"/>
                  </a:lnTo>
                  <a:lnTo>
                    <a:pt x="885054" y="812799"/>
                  </a:lnTo>
                  <a:close/>
                </a:path>
                <a:path w="3477260" h="2324100">
                  <a:moveTo>
                    <a:pt x="890579" y="805744"/>
                  </a:moveTo>
                  <a:lnTo>
                    <a:pt x="888369" y="800099"/>
                  </a:lnTo>
                  <a:lnTo>
                    <a:pt x="894999" y="800099"/>
                  </a:lnTo>
                  <a:lnTo>
                    <a:pt x="890579" y="805744"/>
                  </a:lnTo>
                  <a:close/>
                </a:path>
                <a:path w="3477260" h="2324100">
                  <a:moveTo>
                    <a:pt x="912919" y="812799"/>
                  </a:moveTo>
                  <a:lnTo>
                    <a:pt x="893341" y="812799"/>
                  </a:lnTo>
                  <a:lnTo>
                    <a:pt x="901525" y="800099"/>
                  </a:lnTo>
                  <a:lnTo>
                    <a:pt x="909087" y="800099"/>
                  </a:lnTo>
                  <a:lnTo>
                    <a:pt x="912919" y="812799"/>
                  </a:lnTo>
                  <a:close/>
                </a:path>
                <a:path w="3477260" h="2324100">
                  <a:moveTo>
                    <a:pt x="961294" y="812799"/>
                  </a:moveTo>
                  <a:lnTo>
                    <a:pt x="918202" y="812799"/>
                  </a:lnTo>
                  <a:lnTo>
                    <a:pt x="913748" y="800099"/>
                  </a:lnTo>
                  <a:lnTo>
                    <a:pt x="959300" y="800099"/>
                  </a:lnTo>
                  <a:lnTo>
                    <a:pt x="961294" y="812799"/>
                  </a:lnTo>
                  <a:close/>
                </a:path>
                <a:path w="3477260" h="2324100">
                  <a:moveTo>
                    <a:pt x="981184" y="812799"/>
                  </a:moveTo>
                  <a:lnTo>
                    <a:pt x="967432" y="812799"/>
                  </a:lnTo>
                  <a:lnTo>
                    <a:pt x="962952" y="800099"/>
                  </a:lnTo>
                  <a:lnTo>
                    <a:pt x="981184" y="800099"/>
                  </a:lnTo>
                  <a:lnTo>
                    <a:pt x="981184" y="812799"/>
                  </a:lnTo>
                  <a:close/>
                </a:path>
                <a:path w="3477260" h="2324100">
                  <a:moveTo>
                    <a:pt x="1035878" y="812799"/>
                  </a:moveTo>
                  <a:lnTo>
                    <a:pt x="1009360" y="812799"/>
                  </a:lnTo>
                  <a:lnTo>
                    <a:pt x="1007702" y="800099"/>
                  </a:lnTo>
                  <a:lnTo>
                    <a:pt x="1034221" y="800099"/>
                  </a:lnTo>
                  <a:lnTo>
                    <a:pt x="1035878" y="812799"/>
                  </a:lnTo>
                  <a:close/>
                </a:path>
                <a:path w="3477260" h="2324100">
                  <a:moveTo>
                    <a:pt x="1044165" y="812799"/>
                  </a:moveTo>
                  <a:lnTo>
                    <a:pt x="1040850" y="800099"/>
                  </a:lnTo>
                  <a:lnTo>
                    <a:pt x="1042508" y="800099"/>
                  </a:lnTo>
                  <a:lnTo>
                    <a:pt x="1044165" y="812799"/>
                  </a:lnTo>
                  <a:close/>
                </a:path>
                <a:path w="3477260" h="2324100">
                  <a:moveTo>
                    <a:pt x="1077313" y="812799"/>
                  </a:moveTo>
                  <a:lnTo>
                    <a:pt x="1045822" y="812799"/>
                  </a:lnTo>
                  <a:lnTo>
                    <a:pt x="1042508" y="800099"/>
                  </a:lnTo>
                  <a:lnTo>
                    <a:pt x="1067369" y="800099"/>
                  </a:lnTo>
                  <a:lnTo>
                    <a:pt x="1077313" y="812799"/>
                  </a:lnTo>
                  <a:close/>
                </a:path>
                <a:path w="3477260" h="2324100">
                  <a:moveTo>
                    <a:pt x="1118748" y="825499"/>
                  </a:moveTo>
                  <a:lnTo>
                    <a:pt x="1117091" y="825499"/>
                  </a:lnTo>
                  <a:lnTo>
                    <a:pt x="1108804" y="812799"/>
                  </a:lnTo>
                  <a:lnTo>
                    <a:pt x="1106447" y="812799"/>
                  </a:lnTo>
                  <a:lnTo>
                    <a:pt x="1104039" y="800099"/>
                  </a:lnTo>
                  <a:lnTo>
                    <a:pt x="1122063" y="800099"/>
                  </a:lnTo>
                  <a:lnTo>
                    <a:pt x="1126323" y="810981"/>
                  </a:lnTo>
                  <a:lnTo>
                    <a:pt x="1125378" y="812799"/>
                  </a:lnTo>
                  <a:lnTo>
                    <a:pt x="1125751" y="814767"/>
                  </a:lnTo>
                  <a:lnTo>
                    <a:pt x="1118748" y="825499"/>
                  </a:lnTo>
                  <a:close/>
                </a:path>
                <a:path w="3477260" h="2324100">
                  <a:moveTo>
                    <a:pt x="1138197" y="825499"/>
                  </a:moveTo>
                  <a:lnTo>
                    <a:pt x="1127786" y="825499"/>
                  </a:lnTo>
                  <a:lnTo>
                    <a:pt x="1125751" y="814767"/>
                  </a:lnTo>
                  <a:lnTo>
                    <a:pt x="1127035" y="812799"/>
                  </a:lnTo>
                  <a:lnTo>
                    <a:pt x="1126323" y="810981"/>
                  </a:lnTo>
                  <a:lnTo>
                    <a:pt x="1131982" y="800099"/>
                  </a:lnTo>
                  <a:lnTo>
                    <a:pt x="1137187" y="800099"/>
                  </a:lnTo>
                  <a:lnTo>
                    <a:pt x="1141460" y="812799"/>
                  </a:lnTo>
                  <a:lnTo>
                    <a:pt x="1145267" y="812799"/>
                  </a:lnTo>
                  <a:lnTo>
                    <a:pt x="1138197" y="825499"/>
                  </a:lnTo>
                  <a:close/>
                </a:path>
                <a:path w="3477260" h="2324100">
                  <a:moveTo>
                    <a:pt x="1172407" y="825499"/>
                  </a:moveTo>
                  <a:lnTo>
                    <a:pt x="1156869" y="825499"/>
                  </a:lnTo>
                  <a:lnTo>
                    <a:pt x="1153684" y="812799"/>
                  </a:lnTo>
                  <a:lnTo>
                    <a:pt x="1146924" y="812799"/>
                  </a:lnTo>
                  <a:lnTo>
                    <a:pt x="1144257" y="800099"/>
                  </a:lnTo>
                  <a:lnTo>
                    <a:pt x="1166813" y="800099"/>
                  </a:lnTo>
                  <a:lnTo>
                    <a:pt x="1173728" y="812799"/>
                  </a:lnTo>
                  <a:lnTo>
                    <a:pt x="1172407" y="825499"/>
                  </a:lnTo>
                  <a:close/>
                </a:path>
                <a:path w="3477260" h="2324100">
                  <a:moveTo>
                    <a:pt x="1208248" y="825499"/>
                  </a:moveTo>
                  <a:lnTo>
                    <a:pt x="1193332" y="825499"/>
                  </a:lnTo>
                  <a:lnTo>
                    <a:pt x="1193332" y="812799"/>
                  </a:lnTo>
                  <a:lnTo>
                    <a:pt x="1198304" y="812799"/>
                  </a:lnTo>
                  <a:lnTo>
                    <a:pt x="1199961" y="800099"/>
                  </a:lnTo>
                  <a:lnTo>
                    <a:pt x="1217675" y="800099"/>
                  </a:lnTo>
                  <a:lnTo>
                    <a:pt x="1213220" y="812799"/>
                  </a:lnTo>
                  <a:lnTo>
                    <a:pt x="1208248" y="825499"/>
                  </a:lnTo>
                  <a:close/>
                </a:path>
                <a:path w="3477260" h="2324100">
                  <a:moveTo>
                    <a:pt x="1239739" y="825499"/>
                  </a:moveTo>
                  <a:lnTo>
                    <a:pt x="1221508" y="825499"/>
                  </a:lnTo>
                  <a:lnTo>
                    <a:pt x="1223165" y="812799"/>
                  </a:lnTo>
                  <a:lnTo>
                    <a:pt x="1223165" y="800099"/>
                  </a:lnTo>
                  <a:lnTo>
                    <a:pt x="1246369" y="800099"/>
                  </a:lnTo>
                  <a:lnTo>
                    <a:pt x="1246369" y="812799"/>
                  </a:lnTo>
                  <a:lnTo>
                    <a:pt x="1238082" y="812799"/>
                  </a:lnTo>
                  <a:lnTo>
                    <a:pt x="1239739" y="825499"/>
                  </a:lnTo>
                  <a:close/>
                </a:path>
                <a:path w="3477260" h="2324100">
                  <a:moveTo>
                    <a:pt x="1286147" y="812799"/>
                  </a:moveTo>
                  <a:lnTo>
                    <a:pt x="1246369" y="812799"/>
                  </a:lnTo>
                  <a:lnTo>
                    <a:pt x="1264988" y="800099"/>
                  </a:lnTo>
                  <a:lnTo>
                    <a:pt x="1281175" y="800099"/>
                  </a:lnTo>
                  <a:lnTo>
                    <a:pt x="1286147" y="812799"/>
                  </a:lnTo>
                  <a:close/>
                </a:path>
                <a:path w="3477260" h="2324100">
                  <a:moveTo>
                    <a:pt x="1307693" y="825499"/>
                  </a:moveTo>
                  <a:lnTo>
                    <a:pt x="1291145" y="825499"/>
                  </a:lnTo>
                  <a:lnTo>
                    <a:pt x="1289462" y="812799"/>
                  </a:lnTo>
                  <a:lnTo>
                    <a:pt x="1287804" y="812799"/>
                  </a:lnTo>
                  <a:lnTo>
                    <a:pt x="1282832" y="800099"/>
                  </a:lnTo>
                  <a:lnTo>
                    <a:pt x="1304378" y="800099"/>
                  </a:lnTo>
                  <a:lnTo>
                    <a:pt x="1307693" y="825499"/>
                  </a:lnTo>
                  <a:close/>
                </a:path>
                <a:path w="3477260" h="2324100">
                  <a:moveTo>
                    <a:pt x="1345813" y="812799"/>
                  </a:moveTo>
                  <a:lnTo>
                    <a:pt x="1327581" y="812799"/>
                  </a:lnTo>
                  <a:lnTo>
                    <a:pt x="1329239" y="800099"/>
                  </a:lnTo>
                  <a:lnTo>
                    <a:pt x="1345813" y="800099"/>
                  </a:lnTo>
                  <a:lnTo>
                    <a:pt x="1345813" y="812799"/>
                  </a:lnTo>
                  <a:close/>
                </a:path>
                <a:path w="3477260" h="2324100">
                  <a:moveTo>
                    <a:pt x="1371503" y="825499"/>
                  </a:moveTo>
                  <a:lnTo>
                    <a:pt x="1364148" y="825499"/>
                  </a:lnTo>
                  <a:lnTo>
                    <a:pt x="1357415" y="812799"/>
                  </a:lnTo>
                  <a:lnTo>
                    <a:pt x="1362387" y="800099"/>
                  </a:lnTo>
                  <a:lnTo>
                    <a:pt x="1370674" y="800099"/>
                  </a:lnTo>
                  <a:lnTo>
                    <a:pt x="1375128" y="812799"/>
                  </a:lnTo>
                  <a:lnTo>
                    <a:pt x="1371503" y="825499"/>
                  </a:lnTo>
                  <a:close/>
                </a:path>
                <a:path w="3477260" h="2324100">
                  <a:moveTo>
                    <a:pt x="1435934" y="812799"/>
                  </a:moveTo>
                  <a:lnTo>
                    <a:pt x="1417910" y="812799"/>
                  </a:lnTo>
                  <a:lnTo>
                    <a:pt x="1419567" y="800099"/>
                  </a:lnTo>
                  <a:lnTo>
                    <a:pt x="1433319" y="800099"/>
                  </a:lnTo>
                  <a:lnTo>
                    <a:pt x="1435934" y="812799"/>
                  </a:lnTo>
                  <a:close/>
                </a:path>
                <a:path w="3477260" h="2324100">
                  <a:moveTo>
                    <a:pt x="1486693" y="812799"/>
                  </a:moveTo>
                  <a:lnTo>
                    <a:pt x="1460796" y="812799"/>
                  </a:lnTo>
                  <a:lnTo>
                    <a:pt x="1465379" y="800099"/>
                  </a:lnTo>
                  <a:lnTo>
                    <a:pt x="1485967" y="800099"/>
                  </a:lnTo>
                  <a:lnTo>
                    <a:pt x="1486693" y="802379"/>
                  </a:lnTo>
                  <a:lnTo>
                    <a:pt x="1486693" y="812799"/>
                  </a:lnTo>
                  <a:close/>
                </a:path>
                <a:path w="3477260" h="2324100">
                  <a:moveTo>
                    <a:pt x="1506581" y="812799"/>
                  </a:moveTo>
                  <a:lnTo>
                    <a:pt x="1490007" y="812799"/>
                  </a:lnTo>
                  <a:lnTo>
                    <a:pt x="1486693" y="802379"/>
                  </a:lnTo>
                  <a:lnTo>
                    <a:pt x="1486693" y="800099"/>
                  </a:lnTo>
                  <a:lnTo>
                    <a:pt x="1504924" y="800099"/>
                  </a:lnTo>
                  <a:lnTo>
                    <a:pt x="1506581" y="812799"/>
                  </a:lnTo>
                  <a:close/>
                </a:path>
                <a:path w="3477260" h="2324100">
                  <a:moveTo>
                    <a:pt x="1531442" y="825499"/>
                  </a:moveTo>
                  <a:lnTo>
                    <a:pt x="1528128" y="825499"/>
                  </a:lnTo>
                  <a:lnTo>
                    <a:pt x="1519841" y="812799"/>
                  </a:lnTo>
                  <a:lnTo>
                    <a:pt x="1516526" y="800099"/>
                  </a:lnTo>
                  <a:lnTo>
                    <a:pt x="1534757" y="800099"/>
                  </a:lnTo>
                  <a:lnTo>
                    <a:pt x="1536415" y="812799"/>
                  </a:lnTo>
                  <a:lnTo>
                    <a:pt x="1531442" y="825499"/>
                  </a:lnTo>
                  <a:close/>
                </a:path>
                <a:path w="3477260" h="2324100">
                  <a:moveTo>
                    <a:pt x="1591109" y="812799"/>
                  </a:moveTo>
                  <a:lnTo>
                    <a:pt x="1556304" y="812799"/>
                  </a:lnTo>
                  <a:lnTo>
                    <a:pt x="1556304" y="800099"/>
                  </a:lnTo>
                  <a:lnTo>
                    <a:pt x="1582822" y="800099"/>
                  </a:lnTo>
                  <a:lnTo>
                    <a:pt x="1591109" y="812799"/>
                  </a:lnTo>
                  <a:close/>
                </a:path>
                <a:path w="3477260" h="2324100">
                  <a:moveTo>
                    <a:pt x="1647772" y="812799"/>
                  </a:moveTo>
                  <a:lnTo>
                    <a:pt x="1591109" y="812799"/>
                  </a:lnTo>
                  <a:lnTo>
                    <a:pt x="1589452" y="800099"/>
                  </a:lnTo>
                  <a:lnTo>
                    <a:pt x="1647046" y="800099"/>
                  </a:lnTo>
                  <a:lnTo>
                    <a:pt x="1647772" y="812799"/>
                  </a:lnTo>
                  <a:close/>
                </a:path>
                <a:path w="3477260" h="2324100">
                  <a:moveTo>
                    <a:pt x="1693454" y="812799"/>
                  </a:moveTo>
                  <a:lnTo>
                    <a:pt x="1676310" y="812799"/>
                  </a:lnTo>
                  <a:lnTo>
                    <a:pt x="1677294" y="800099"/>
                  </a:lnTo>
                  <a:lnTo>
                    <a:pt x="1693661" y="800099"/>
                  </a:lnTo>
                  <a:lnTo>
                    <a:pt x="1693454" y="812799"/>
                  </a:lnTo>
                  <a:close/>
                </a:path>
                <a:path w="3477260" h="2324100">
                  <a:moveTo>
                    <a:pt x="1862923" y="812799"/>
                  </a:moveTo>
                  <a:lnTo>
                    <a:pt x="1854636" y="812799"/>
                  </a:lnTo>
                  <a:lnTo>
                    <a:pt x="1859609" y="800099"/>
                  </a:lnTo>
                  <a:lnTo>
                    <a:pt x="1862923" y="812799"/>
                  </a:lnTo>
                  <a:close/>
                </a:path>
                <a:path w="3477260" h="2324100">
                  <a:moveTo>
                    <a:pt x="1902701" y="812799"/>
                  </a:moveTo>
                  <a:lnTo>
                    <a:pt x="1891099" y="812799"/>
                  </a:lnTo>
                  <a:lnTo>
                    <a:pt x="1889442" y="800099"/>
                  </a:lnTo>
                  <a:lnTo>
                    <a:pt x="1896072" y="800099"/>
                  </a:lnTo>
                  <a:lnTo>
                    <a:pt x="1902701" y="812799"/>
                  </a:lnTo>
                  <a:close/>
                </a:path>
                <a:path w="3477260" h="2324100">
                  <a:moveTo>
                    <a:pt x="1915961" y="825499"/>
                  </a:moveTo>
                  <a:lnTo>
                    <a:pt x="1887707" y="825499"/>
                  </a:lnTo>
                  <a:lnTo>
                    <a:pt x="1884470" y="812799"/>
                  </a:lnTo>
                  <a:lnTo>
                    <a:pt x="1907673" y="812799"/>
                  </a:lnTo>
                  <a:lnTo>
                    <a:pt x="1909331" y="800099"/>
                  </a:lnTo>
                  <a:lnTo>
                    <a:pt x="1919275" y="812799"/>
                  </a:lnTo>
                  <a:lnTo>
                    <a:pt x="1915961" y="825499"/>
                  </a:lnTo>
                  <a:close/>
                </a:path>
                <a:path w="3477260" h="2324100">
                  <a:moveTo>
                    <a:pt x="1935850" y="812799"/>
                  </a:moveTo>
                  <a:lnTo>
                    <a:pt x="1919276" y="812799"/>
                  </a:lnTo>
                  <a:lnTo>
                    <a:pt x="1919276" y="800099"/>
                  </a:lnTo>
                  <a:lnTo>
                    <a:pt x="1935358" y="800099"/>
                  </a:lnTo>
                  <a:lnTo>
                    <a:pt x="1935850" y="812799"/>
                  </a:lnTo>
                  <a:close/>
                </a:path>
                <a:path w="3477260" h="2324100">
                  <a:moveTo>
                    <a:pt x="1972312" y="825499"/>
                  </a:moveTo>
                  <a:lnTo>
                    <a:pt x="1935383" y="825499"/>
                  </a:lnTo>
                  <a:lnTo>
                    <a:pt x="1935850" y="812799"/>
                  </a:lnTo>
                  <a:lnTo>
                    <a:pt x="1960711" y="812799"/>
                  </a:lnTo>
                  <a:lnTo>
                    <a:pt x="1965683" y="800099"/>
                  </a:lnTo>
                  <a:lnTo>
                    <a:pt x="1972312" y="825499"/>
                  </a:lnTo>
                  <a:close/>
                </a:path>
                <a:path w="3477260" h="2324100">
                  <a:moveTo>
                    <a:pt x="2015405" y="812799"/>
                  </a:moveTo>
                  <a:lnTo>
                    <a:pt x="1999219" y="812799"/>
                  </a:lnTo>
                  <a:lnTo>
                    <a:pt x="1998624" y="800099"/>
                  </a:lnTo>
                  <a:lnTo>
                    <a:pt x="2018720" y="800099"/>
                  </a:lnTo>
                  <a:lnTo>
                    <a:pt x="2015405" y="812799"/>
                  </a:lnTo>
                  <a:close/>
                </a:path>
                <a:path w="3477260" h="2324100">
                  <a:moveTo>
                    <a:pt x="2023692" y="812799"/>
                  </a:moveTo>
                  <a:lnTo>
                    <a:pt x="2022035" y="812799"/>
                  </a:lnTo>
                  <a:lnTo>
                    <a:pt x="2018720" y="800099"/>
                  </a:lnTo>
                  <a:lnTo>
                    <a:pt x="2027007" y="800099"/>
                  </a:lnTo>
                  <a:lnTo>
                    <a:pt x="2023692" y="812799"/>
                  </a:lnTo>
                  <a:close/>
                </a:path>
                <a:path w="3477260" h="2324100">
                  <a:moveTo>
                    <a:pt x="2124794" y="812799"/>
                  </a:moveTo>
                  <a:lnTo>
                    <a:pt x="2107598" y="812799"/>
                  </a:lnTo>
                  <a:lnTo>
                    <a:pt x="2110162" y="800099"/>
                  </a:lnTo>
                  <a:lnTo>
                    <a:pt x="2126451" y="800099"/>
                  </a:lnTo>
                  <a:lnTo>
                    <a:pt x="2124794" y="812799"/>
                  </a:lnTo>
                  <a:close/>
                </a:path>
                <a:path w="3477260" h="2324100">
                  <a:moveTo>
                    <a:pt x="2181146" y="812799"/>
                  </a:moveTo>
                  <a:lnTo>
                    <a:pt x="2163329" y="812799"/>
                  </a:lnTo>
                  <a:lnTo>
                    <a:pt x="2162500" y="800099"/>
                  </a:lnTo>
                  <a:lnTo>
                    <a:pt x="2174516" y="800099"/>
                  </a:lnTo>
                  <a:lnTo>
                    <a:pt x="2181146" y="812799"/>
                  </a:lnTo>
                  <a:close/>
                </a:path>
                <a:path w="3477260" h="2324100">
                  <a:moveTo>
                    <a:pt x="2200827" y="812799"/>
                  </a:moveTo>
                  <a:lnTo>
                    <a:pt x="2181146" y="812799"/>
                  </a:lnTo>
                  <a:lnTo>
                    <a:pt x="2184460" y="800099"/>
                  </a:lnTo>
                  <a:lnTo>
                    <a:pt x="2200853" y="800099"/>
                  </a:lnTo>
                  <a:lnTo>
                    <a:pt x="2200827" y="812799"/>
                  </a:lnTo>
                  <a:close/>
                </a:path>
                <a:path w="3477260" h="2324100">
                  <a:moveTo>
                    <a:pt x="2211989" y="812799"/>
                  </a:moveTo>
                  <a:lnTo>
                    <a:pt x="2206214" y="812799"/>
                  </a:lnTo>
                  <a:lnTo>
                    <a:pt x="2201993" y="800099"/>
                  </a:lnTo>
                  <a:lnTo>
                    <a:pt x="2217608" y="800099"/>
                  </a:lnTo>
                  <a:lnTo>
                    <a:pt x="2211989" y="812799"/>
                  </a:lnTo>
                  <a:close/>
                </a:path>
                <a:path w="3477260" h="2324100">
                  <a:moveTo>
                    <a:pt x="2237497" y="812799"/>
                  </a:moveTo>
                  <a:lnTo>
                    <a:pt x="2222581" y="812799"/>
                  </a:lnTo>
                  <a:lnTo>
                    <a:pt x="2220923" y="800099"/>
                  </a:lnTo>
                  <a:lnTo>
                    <a:pt x="2238870" y="800099"/>
                  </a:lnTo>
                  <a:lnTo>
                    <a:pt x="2237497" y="812799"/>
                  </a:lnTo>
                  <a:close/>
                </a:path>
                <a:path w="3477260" h="2324100">
                  <a:moveTo>
                    <a:pt x="2258008" y="812799"/>
                  </a:moveTo>
                  <a:lnTo>
                    <a:pt x="2240812" y="812799"/>
                  </a:lnTo>
                  <a:lnTo>
                    <a:pt x="2244127" y="800099"/>
                  </a:lnTo>
                  <a:lnTo>
                    <a:pt x="2254071" y="800099"/>
                  </a:lnTo>
                  <a:lnTo>
                    <a:pt x="2258008" y="812799"/>
                  </a:lnTo>
                  <a:close/>
                </a:path>
                <a:path w="3477260" h="2324100">
                  <a:moveTo>
                    <a:pt x="2298821" y="812799"/>
                  </a:moveTo>
                  <a:lnTo>
                    <a:pt x="2290534" y="812799"/>
                  </a:lnTo>
                  <a:lnTo>
                    <a:pt x="2287219" y="800099"/>
                  </a:lnTo>
                  <a:lnTo>
                    <a:pt x="2305451" y="800099"/>
                  </a:lnTo>
                  <a:lnTo>
                    <a:pt x="2298821" y="812799"/>
                  </a:lnTo>
                  <a:close/>
                </a:path>
                <a:path w="3477260" h="2324100">
                  <a:moveTo>
                    <a:pt x="2326997" y="812799"/>
                  </a:moveTo>
                  <a:lnTo>
                    <a:pt x="2316017" y="812799"/>
                  </a:lnTo>
                  <a:lnTo>
                    <a:pt x="2321740" y="800099"/>
                  </a:lnTo>
                  <a:lnTo>
                    <a:pt x="2326997" y="812799"/>
                  </a:lnTo>
                  <a:close/>
                </a:path>
                <a:path w="3477260" h="2324100">
                  <a:moveTo>
                    <a:pt x="2358488" y="812799"/>
                  </a:moveTo>
                  <a:lnTo>
                    <a:pt x="2353516" y="812799"/>
                  </a:lnTo>
                  <a:lnTo>
                    <a:pt x="2345384" y="800099"/>
                  </a:lnTo>
                  <a:lnTo>
                    <a:pt x="2361803" y="800099"/>
                  </a:lnTo>
                  <a:lnTo>
                    <a:pt x="2358488" y="812799"/>
                  </a:lnTo>
                  <a:close/>
                </a:path>
                <a:path w="3477260" h="2324100">
                  <a:moveTo>
                    <a:pt x="2394951" y="812799"/>
                  </a:moveTo>
                  <a:lnTo>
                    <a:pt x="2377444" y="812799"/>
                  </a:lnTo>
                  <a:lnTo>
                    <a:pt x="2378377" y="800099"/>
                  </a:lnTo>
                  <a:lnTo>
                    <a:pt x="2393293" y="800099"/>
                  </a:lnTo>
                  <a:lnTo>
                    <a:pt x="2394951" y="812799"/>
                  </a:lnTo>
                  <a:close/>
                </a:path>
                <a:path w="3477260" h="2324100">
                  <a:moveTo>
                    <a:pt x="2469534" y="812799"/>
                  </a:moveTo>
                  <a:lnTo>
                    <a:pt x="2464018" y="800099"/>
                  </a:lnTo>
                  <a:lnTo>
                    <a:pt x="2478469" y="800099"/>
                  </a:lnTo>
                  <a:lnTo>
                    <a:pt x="2469534" y="812799"/>
                  </a:lnTo>
                  <a:close/>
                </a:path>
                <a:path w="3477260" h="2324100">
                  <a:moveTo>
                    <a:pt x="2500533" y="825499"/>
                  </a:moveTo>
                  <a:lnTo>
                    <a:pt x="2489397" y="825499"/>
                  </a:lnTo>
                  <a:lnTo>
                    <a:pt x="2484451" y="812799"/>
                  </a:lnTo>
                  <a:lnTo>
                    <a:pt x="2490096" y="800099"/>
                  </a:lnTo>
                  <a:lnTo>
                    <a:pt x="2496053" y="800099"/>
                  </a:lnTo>
                  <a:lnTo>
                    <a:pt x="2500766" y="812799"/>
                  </a:lnTo>
                  <a:lnTo>
                    <a:pt x="2502682" y="812799"/>
                  </a:lnTo>
                  <a:lnTo>
                    <a:pt x="2500533" y="825499"/>
                  </a:lnTo>
                  <a:close/>
                </a:path>
                <a:path w="3477260" h="2324100">
                  <a:moveTo>
                    <a:pt x="2545775" y="812799"/>
                  </a:moveTo>
                  <a:lnTo>
                    <a:pt x="2530858" y="812799"/>
                  </a:lnTo>
                  <a:lnTo>
                    <a:pt x="2525886" y="800099"/>
                  </a:lnTo>
                  <a:lnTo>
                    <a:pt x="2547432" y="800099"/>
                  </a:lnTo>
                  <a:lnTo>
                    <a:pt x="2545775" y="812799"/>
                  </a:lnTo>
                  <a:close/>
                </a:path>
                <a:path w="3477260" h="2324100">
                  <a:moveTo>
                    <a:pt x="2663450" y="812799"/>
                  </a:moveTo>
                  <a:lnTo>
                    <a:pt x="2640247" y="812799"/>
                  </a:lnTo>
                  <a:lnTo>
                    <a:pt x="2645219" y="800099"/>
                  </a:lnTo>
                  <a:lnTo>
                    <a:pt x="2662026" y="800099"/>
                  </a:lnTo>
                  <a:lnTo>
                    <a:pt x="2663450" y="812799"/>
                  </a:lnTo>
                  <a:close/>
                </a:path>
                <a:path w="3477260" h="2324100">
                  <a:moveTo>
                    <a:pt x="2686654" y="812799"/>
                  </a:moveTo>
                  <a:lnTo>
                    <a:pt x="2666765" y="812799"/>
                  </a:lnTo>
                  <a:lnTo>
                    <a:pt x="2671505" y="800099"/>
                  </a:lnTo>
                  <a:lnTo>
                    <a:pt x="2682847" y="800099"/>
                  </a:lnTo>
                  <a:lnTo>
                    <a:pt x="2686654" y="812799"/>
                  </a:lnTo>
                  <a:close/>
                </a:path>
                <a:path w="3477260" h="2324100">
                  <a:moveTo>
                    <a:pt x="2777552" y="812799"/>
                  </a:moveTo>
                  <a:lnTo>
                    <a:pt x="2760072" y="812799"/>
                  </a:lnTo>
                  <a:lnTo>
                    <a:pt x="2764345" y="800099"/>
                  </a:lnTo>
                  <a:lnTo>
                    <a:pt x="2776154" y="800099"/>
                  </a:lnTo>
                  <a:lnTo>
                    <a:pt x="2777552" y="812799"/>
                  </a:lnTo>
                  <a:close/>
                </a:path>
                <a:path w="3477260" h="2324100">
                  <a:moveTo>
                    <a:pt x="2804330" y="812799"/>
                  </a:moveTo>
                  <a:lnTo>
                    <a:pt x="2786098" y="812799"/>
                  </a:lnTo>
                  <a:lnTo>
                    <a:pt x="2789879" y="800099"/>
                  </a:lnTo>
                  <a:lnTo>
                    <a:pt x="2800549" y="800099"/>
                  </a:lnTo>
                  <a:lnTo>
                    <a:pt x="2804330" y="812799"/>
                  </a:lnTo>
                  <a:close/>
                </a:path>
                <a:path w="3477260" h="2324100">
                  <a:moveTo>
                    <a:pt x="2880389" y="812799"/>
                  </a:moveTo>
                  <a:lnTo>
                    <a:pt x="2874977" y="812799"/>
                  </a:lnTo>
                  <a:lnTo>
                    <a:pt x="2871118" y="800099"/>
                  </a:lnTo>
                  <a:lnTo>
                    <a:pt x="2887200" y="800099"/>
                  </a:lnTo>
                  <a:lnTo>
                    <a:pt x="2880389" y="812799"/>
                  </a:lnTo>
                  <a:close/>
                </a:path>
                <a:path w="3477260" h="2324100">
                  <a:moveTo>
                    <a:pt x="2926978" y="812799"/>
                  </a:moveTo>
                  <a:lnTo>
                    <a:pt x="2909575" y="812799"/>
                  </a:lnTo>
                  <a:lnTo>
                    <a:pt x="2908281" y="800099"/>
                  </a:lnTo>
                  <a:lnTo>
                    <a:pt x="2926978" y="800099"/>
                  </a:lnTo>
                  <a:lnTo>
                    <a:pt x="2926978" y="812799"/>
                  </a:lnTo>
                  <a:close/>
                </a:path>
                <a:path w="3477260" h="2324100">
                  <a:moveTo>
                    <a:pt x="3100384" y="812799"/>
                  </a:moveTo>
                  <a:lnTo>
                    <a:pt x="3086011" y="812799"/>
                  </a:lnTo>
                  <a:lnTo>
                    <a:pt x="3084224" y="800099"/>
                  </a:lnTo>
                  <a:lnTo>
                    <a:pt x="3101083" y="800099"/>
                  </a:lnTo>
                  <a:lnTo>
                    <a:pt x="3100384" y="812799"/>
                  </a:lnTo>
                  <a:close/>
                </a:path>
                <a:path w="3477260" h="2324100">
                  <a:moveTo>
                    <a:pt x="3139126" y="812799"/>
                  </a:moveTo>
                  <a:lnTo>
                    <a:pt x="3121620" y="812799"/>
                  </a:lnTo>
                  <a:lnTo>
                    <a:pt x="3124209" y="800099"/>
                  </a:lnTo>
                  <a:lnTo>
                    <a:pt x="3135811" y="800099"/>
                  </a:lnTo>
                  <a:lnTo>
                    <a:pt x="3139126" y="812799"/>
                  </a:lnTo>
                  <a:close/>
                </a:path>
                <a:path w="3477260" h="2324100">
                  <a:moveTo>
                    <a:pt x="3235256" y="812799"/>
                  </a:moveTo>
                  <a:lnTo>
                    <a:pt x="3219407" y="812799"/>
                  </a:lnTo>
                  <a:lnTo>
                    <a:pt x="3218681" y="800099"/>
                  </a:lnTo>
                  <a:lnTo>
                    <a:pt x="3240228" y="800099"/>
                  </a:lnTo>
                  <a:lnTo>
                    <a:pt x="3235256" y="812799"/>
                  </a:lnTo>
                  <a:close/>
                </a:path>
                <a:path w="3477260" h="2324100">
                  <a:moveTo>
                    <a:pt x="3306731" y="812799"/>
                  </a:moveTo>
                  <a:lnTo>
                    <a:pt x="3289173" y="812799"/>
                  </a:lnTo>
                  <a:lnTo>
                    <a:pt x="3288707" y="800099"/>
                  </a:lnTo>
                  <a:lnTo>
                    <a:pt x="3304944" y="800099"/>
                  </a:lnTo>
                  <a:lnTo>
                    <a:pt x="3306731" y="812799"/>
                  </a:lnTo>
                  <a:close/>
                </a:path>
                <a:path w="3477260" h="2324100">
                  <a:moveTo>
                    <a:pt x="3349617" y="812799"/>
                  </a:moveTo>
                  <a:lnTo>
                    <a:pt x="3344644" y="800099"/>
                  </a:lnTo>
                  <a:lnTo>
                    <a:pt x="3361218" y="800099"/>
                  </a:lnTo>
                  <a:lnTo>
                    <a:pt x="3349617" y="812799"/>
                  </a:lnTo>
                  <a:close/>
                </a:path>
                <a:path w="3477260" h="2324100">
                  <a:moveTo>
                    <a:pt x="893341" y="812799"/>
                  </a:moveTo>
                  <a:lnTo>
                    <a:pt x="885054" y="812799"/>
                  </a:lnTo>
                  <a:lnTo>
                    <a:pt x="890579" y="805744"/>
                  </a:lnTo>
                  <a:lnTo>
                    <a:pt x="893341" y="812799"/>
                  </a:lnTo>
                  <a:close/>
                </a:path>
                <a:path w="3477260" h="2324100">
                  <a:moveTo>
                    <a:pt x="780638" y="838199"/>
                  </a:moveTo>
                  <a:lnTo>
                    <a:pt x="757434" y="838199"/>
                  </a:lnTo>
                  <a:lnTo>
                    <a:pt x="751944" y="825499"/>
                  </a:lnTo>
                  <a:lnTo>
                    <a:pt x="749561" y="812799"/>
                  </a:lnTo>
                  <a:lnTo>
                    <a:pt x="758781" y="812799"/>
                  </a:lnTo>
                  <a:lnTo>
                    <a:pt x="760749" y="825499"/>
                  </a:lnTo>
                  <a:lnTo>
                    <a:pt x="778980" y="825499"/>
                  </a:lnTo>
                  <a:lnTo>
                    <a:pt x="780638" y="838199"/>
                  </a:lnTo>
                  <a:close/>
                </a:path>
                <a:path w="3477260" h="2324100">
                  <a:moveTo>
                    <a:pt x="838647" y="838199"/>
                  </a:moveTo>
                  <a:lnTo>
                    <a:pt x="827045" y="838199"/>
                  </a:lnTo>
                  <a:lnTo>
                    <a:pt x="820415" y="825499"/>
                  </a:lnTo>
                  <a:lnTo>
                    <a:pt x="836990" y="825499"/>
                  </a:lnTo>
                  <a:lnTo>
                    <a:pt x="838647" y="812799"/>
                  </a:lnTo>
                  <a:lnTo>
                    <a:pt x="840304" y="825499"/>
                  </a:lnTo>
                  <a:lnTo>
                    <a:pt x="841043" y="829018"/>
                  </a:lnTo>
                  <a:lnTo>
                    <a:pt x="838647" y="838199"/>
                  </a:lnTo>
                  <a:close/>
                </a:path>
                <a:path w="3477260" h="2324100">
                  <a:moveTo>
                    <a:pt x="931462" y="825499"/>
                  </a:moveTo>
                  <a:lnTo>
                    <a:pt x="844655" y="825499"/>
                  </a:lnTo>
                  <a:lnTo>
                    <a:pt x="844992" y="812799"/>
                  </a:lnTo>
                  <a:lnTo>
                    <a:pt x="923900" y="812799"/>
                  </a:lnTo>
                  <a:lnTo>
                    <a:pt x="931462" y="825499"/>
                  </a:lnTo>
                  <a:close/>
                </a:path>
                <a:path w="3477260" h="2324100">
                  <a:moveTo>
                    <a:pt x="959844" y="838199"/>
                  </a:moveTo>
                  <a:lnTo>
                    <a:pt x="903286" y="838199"/>
                  </a:lnTo>
                  <a:lnTo>
                    <a:pt x="902794" y="825499"/>
                  </a:lnTo>
                  <a:lnTo>
                    <a:pt x="931462" y="825499"/>
                  </a:lnTo>
                  <a:lnTo>
                    <a:pt x="929804" y="812799"/>
                  </a:lnTo>
                  <a:lnTo>
                    <a:pt x="954665" y="812799"/>
                  </a:lnTo>
                  <a:lnTo>
                    <a:pt x="961994" y="825499"/>
                  </a:lnTo>
                  <a:lnTo>
                    <a:pt x="959844" y="838199"/>
                  </a:lnTo>
                  <a:close/>
                </a:path>
                <a:path w="3477260" h="2324100">
                  <a:moveTo>
                    <a:pt x="1022619" y="838199"/>
                  </a:moveTo>
                  <a:lnTo>
                    <a:pt x="1009360" y="838199"/>
                  </a:lnTo>
                  <a:lnTo>
                    <a:pt x="1007702" y="825499"/>
                  </a:lnTo>
                  <a:lnTo>
                    <a:pt x="1011017" y="812799"/>
                  </a:lnTo>
                  <a:lnTo>
                    <a:pt x="1020961" y="812799"/>
                  </a:lnTo>
                  <a:lnTo>
                    <a:pt x="1022619" y="825499"/>
                  </a:lnTo>
                  <a:lnTo>
                    <a:pt x="1024276" y="825499"/>
                  </a:lnTo>
                  <a:lnTo>
                    <a:pt x="1022619" y="838199"/>
                  </a:lnTo>
                  <a:close/>
                </a:path>
                <a:path w="3477260" h="2324100">
                  <a:moveTo>
                    <a:pt x="1059082" y="825499"/>
                  </a:moveTo>
                  <a:lnTo>
                    <a:pt x="1029248" y="825499"/>
                  </a:lnTo>
                  <a:lnTo>
                    <a:pt x="1030906" y="812799"/>
                  </a:lnTo>
                  <a:lnTo>
                    <a:pt x="1059082" y="812799"/>
                  </a:lnTo>
                  <a:lnTo>
                    <a:pt x="1059082" y="825499"/>
                  </a:lnTo>
                  <a:close/>
                </a:path>
                <a:path w="3477260" h="2324100">
                  <a:moveTo>
                    <a:pt x="1060187" y="821266"/>
                  </a:moveTo>
                  <a:lnTo>
                    <a:pt x="1059082" y="812799"/>
                  </a:lnTo>
                  <a:lnTo>
                    <a:pt x="1062397" y="812799"/>
                  </a:lnTo>
                  <a:lnTo>
                    <a:pt x="1060187" y="821266"/>
                  </a:lnTo>
                  <a:close/>
                </a:path>
                <a:path w="3477260" h="2324100">
                  <a:moveTo>
                    <a:pt x="1085600" y="825499"/>
                  </a:moveTo>
                  <a:lnTo>
                    <a:pt x="1065711" y="825499"/>
                  </a:lnTo>
                  <a:lnTo>
                    <a:pt x="1062397" y="812799"/>
                  </a:lnTo>
                  <a:lnTo>
                    <a:pt x="1085600" y="812799"/>
                  </a:lnTo>
                  <a:lnTo>
                    <a:pt x="1085600" y="825499"/>
                  </a:lnTo>
                  <a:close/>
                </a:path>
                <a:path w="3477260" h="2324100">
                  <a:moveTo>
                    <a:pt x="1108415" y="825499"/>
                  </a:moveTo>
                  <a:lnTo>
                    <a:pt x="1098859" y="825499"/>
                  </a:lnTo>
                  <a:lnTo>
                    <a:pt x="1091064" y="812799"/>
                  </a:lnTo>
                  <a:lnTo>
                    <a:pt x="1108804" y="812799"/>
                  </a:lnTo>
                  <a:lnTo>
                    <a:pt x="1108415" y="825499"/>
                  </a:lnTo>
                  <a:close/>
                </a:path>
                <a:path w="3477260" h="2324100">
                  <a:moveTo>
                    <a:pt x="1267268" y="825499"/>
                  </a:moveTo>
                  <a:lnTo>
                    <a:pt x="1241397" y="825499"/>
                  </a:lnTo>
                  <a:lnTo>
                    <a:pt x="1239739" y="812799"/>
                  </a:lnTo>
                  <a:lnTo>
                    <a:pt x="1271230" y="812799"/>
                  </a:lnTo>
                  <a:lnTo>
                    <a:pt x="1267268" y="825499"/>
                  </a:lnTo>
                  <a:close/>
                </a:path>
                <a:path w="3477260" h="2324100">
                  <a:moveTo>
                    <a:pt x="1274545" y="825499"/>
                  </a:moveTo>
                  <a:lnTo>
                    <a:pt x="1274545" y="812799"/>
                  </a:lnTo>
                  <a:lnTo>
                    <a:pt x="1279517" y="812799"/>
                  </a:lnTo>
                  <a:lnTo>
                    <a:pt x="1274545" y="825499"/>
                  </a:lnTo>
                  <a:close/>
                </a:path>
                <a:path w="3477260" h="2324100">
                  <a:moveTo>
                    <a:pt x="1327581" y="825499"/>
                  </a:moveTo>
                  <a:lnTo>
                    <a:pt x="1319294" y="825499"/>
                  </a:lnTo>
                  <a:lnTo>
                    <a:pt x="1312898" y="812799"/>
                  </a:lnTo>
                  <a:lnTo>
                    <a:pt x="1329239" y="812799"/>
                  </a:lnTo>
                  <a:lnTo>
                    <a:pt x="1327581" y="825499"/>
                  </a:lnTo>
                  <a:close/>
                </a:path>
                <a:path w="3477260" h="2324100">
                  <a:moveTo>
                    <a:pt x="1409571" y="825499"/>
                  </a:moveTo>
                  <a:lnTo>
                    <a:pt x="1399057" y="825499"/>
                  </a:lnTo>
                  <a:lnTo>
                    <a:pt x="1396079" y="812799"/>
                  </a:lnTo>
                  <a:lnTo>
                    <a:pt x="1408380" y="812799"/>
                  </a:lnTo>
                  <a:lnTo>
                    <a:pt x="1409571" y="825499"/>
                  </a:lnTo>
                  <a:close/>
                </a:path>
                <a:path w="3477260" h="2324100">
                  <a:moveTo>
                    <a:pt x="1427026" y="825499"/>
                  </a:moveTo>
                  <a:lnTo>
                    <a:pt x="1421225" y="812799"/>
                  </a:lnTo>
                  <a:lnTo>
                    <a:pt x="1434510" y="812799"/>
                  </a:lnTo>
                  <a:lnTo>
                    <a:pt x="1427026" y="825499"/>
                  </a:lnTo>
                  <a:close/>
                </a:path>
                <a:path w="3477260" h="2324100">
                  <a:moveTo>
                    <a:pt x="1457947" y="825499"/>
                  </a:moveTo>
                  <a:lnTo>
                    <a:pt x="1441942" y="825499"/>
                  </a:lnTo>
                  <a:lnTo>
                    <a:pt x="1438628" y="812799"/>
                  </a:lnTo>
                  <a:lnTo>
                    <a:pt x="1456859" y="812799"/>
                  </a:lnTo>
                  <a:lnTo>
                    <a:pt x="1457947" y="825499"/>
                  </a:lnTo>
                  <a:close/>
                </a:path>
                <a:path w="3477260" h="2324100">
                  <a:moveTo>
                    <a:pt x="1470118" y="825499"/>
                  </a:moveTo>
                  <a:lnTo>
                    <a:pt x="1465146" y="825499"/>
                  </a:lnTo>
                  <a:lnTo>
                    <a:pt x="1459630" y="812799"/>
                  </a:lnTo>
                  <a:lnTo>
                    <a:pt x="1473433" y="812799"/>
                  </a:lnTo>
                  <a:lnTo>
                    <a:pt x="1470118" y="825499"/>
                  </a:lnTo>
                  <a:close/>
                </a:path>
                <a:path w="3477260" h="2324100">
                  <a:moveTo>
                    <a:pt x="1495938" y="825499"/>
                  </a:moveTo>
                  <a:lnTo>
                    <a:pt x="1475091" y="825499"/>
                  </a:lnTo>
                  <a:lnTo>
                    <a:pt x="1476748" y="812799"/>
                  </a:lnTo>
                  <a:lnTo>
                    <a:pt x="1490007" y="812799"/>
                  </a:lnTo>
                  <a:lnTo>
                    <a:pt x="1495938" y="825499"/>
                  </a:lnTo>
                  <a:close/>
                </a:path>
                <a:path w="3477260" h="2324100">
                  <a:moveTo>
                    <a:pt x="1561276" y="825499"/>
                  </a:moveTo>
                  <a:lnTo>
                    <a:pt x="1542009" y="825499"/>
                  </a:lnTo>
                  <a:lnTo>
                    <a:pt x="1543588" y="812799"/>
                  </a:lnTo>
                  <a:lnTo>
                    <a:pt x="1557961" y="812799"/>
                  </a:lnTo>
                  <a:lnTo>
                    <a:pt x="1561276" y="825499"/>
                  </a:lnTo>
                  <a:close/>
                </a:path>
                <a:path w="3477260" h="2324100">
                  <a:moveTo>
                    <a:pt x="1562933" y="825499"/>
                  </a:moveTo>
                  <a:lnTo>
                    <a:pt x="1562933" y="812799"/>
                  </a:lnTo>
                  <a:lnTo>
                    <a:pt x="1573240" y="812799"/>
                  </a:lnTo>
                  <a:lnTo>
                    <a:pt x="1562933" y="825499"/>
                  </a:lnTo>
                  <a:close/>
                </a:path>
                <a:path w="3477260" h="2324100">
                  <a:moveTo>
                    <a:pt x="1610066" y="838199"/>
                  </a:moveTo>
                  <a:lnTo>
                    <a:pt x="1605611" y="838199"/>
                  </a:lnTo>
                  <a:lnTo>
                    <a:pt x="1601779" y="825499"/>
                  </a:lnTo>
                  <a:lnTo>
                    <a:pt x="1581165" y="825499"/>
                  </a:lnTo>
                  <a:lnTo>
                    <a:pt x="1575623" y="812799"/>
                  </a:lnTo>
                  <a:lnTo>
                    <a:pt x="1615970" y="812799"/>
                  </a:lnTo>
                  <a:lnTo>
                    <a:pt x="1617628" y="825499"/>
                  </a:lnTo>
                  <a:lnTo>
                    <a:pt x="1610066" y="838199"/>
                  </a:lnTo>
                  <a:close/>
                </a:path>
                <a:path w="3477260" h="2324100">
                  <a:moveTo>
                    <a:pt x="1624257" y="825499"/>
                  </a:moveTo>
                  <a:lnTo>
                    <a:pt x="1617628" y="812799"/>
                  </a:lnTo>
                  <a:lnTo>
                    <a:pt x="1622600" y="812799"/>
                  </a:lnTo>
                  <a:lnTo>
                    <a:pt x="1624257" y="825499"/>
                  </a:lnTo>
                  <a:close/>
                </a:path>
                <a:path w="3477260" h="2324100">
                  <a:moveTo>
                    <a:pt x="1667350" y="825499"/>
                  </a:moveTo>
                  <a:lnTo>
                    <a:pt x="1645803" y="825499"/>
                  </a:lnTo>
                  <a:lnTo>
                    <a:pt x="1647461" y="812799"/>
                  </a:lnTo>
                  <a:lnTo>
                    <a:pt x="1664242" y="812799"/>
                  </a:lnTo>
                  <a:lnTo>
                    <a:pt x="1667350" y="825499"/>
                  </a:lnTo>
                  <a:close/>
                </a:path>
                <a:path w="3477260" h="2324100">
                  <a:moveTo>
                    <a:pt x="1767416" y="825499"/>
                  </a:moveTo>
                  <a:lnTo>
                    <a:pt x="1755192" y="825499"/>
                  </a:lnTo>
                  <a:lnTo>
                    <a:pt x="1752835" y="812799"/>
                  </a:lnTo>
                  <a:lnTo>
                    <a:pt x="1770808" y="812799"/>
                  </a:lnTo>
                  <a:lnTo>
                    <a:pt x="1767416" y="825499"/>
                  </a:lnTo>
                  <a:close/>
                </a:path>
                <a:path w="3477260" h="2324100">
                  <a:moveTo>
                    <a:pt x="1794970" y="838199"/>
                  </a:moveTo>
                  <a:lnTo>
                    <a:pt x="1766794" y="838199"/>
                  </a:lnTo>
                  <a:lnTo>
                    <a:pt x="1771766" y="825499"/>
                  </a:lnTo>
                  <a:lnTo>
                    <a:pt x="1781711" y="825499"/>
                  </a:lnTo>
                  <a:lnTo>
                    <a:pt x="1783368" y="812799"/>
                  </a:lnTo>
                  <a:lnTo>
                    <a:pt x="1794970" y="812799"/>
                  </a:lnTo>
                  <a:lnTo>
                    <a:pt x="1799329" y="823933"/>
                  </a:lnTo>
                  <a:lnTo>
                    <a:pt x="1798285" y="825499"/>
                  </a:lnTo>
                  <a:lnTo>
                    <a:pt x="1798699" y="828674"/>
                  </a:lnTo>
                  <a:lnTo>
                    <a:pt x="1794970" y="838199"/>
                  </a:lnTo>
                  <a:close/>
                </a:path>
                <a:path w="3477260" h="2324100">
                  <a:moveTo>
                    <a:pt x="1811544" y="838199"/>
                  </a:moveTo>
                  <a:lnTo>
                    <a:pt x="1799942" y="838199"/>
                  </a:lnTo>
                  <a:lnTo>
                    <a:pt x="1798699" y="828674"/>
                  </a:lnTo>
                  <a:lnTo>
                    <a:pt x="1799942" y="825499"/>
                  </a:lnTo>
                  <a:lnTo>
                    <a:pt x="1799329" y="823933"/>
                  </a:lnTo>
                  <a:lnTo>
                    <a:pt x="1806753" y="812799"/>
                  </a:lnTo>
                  <a:lnTo>
                    <a:pt x="1812580" y="812799"/>
                  </a:lnTo>
                  <a:lnTo>
                    <a:pt x="1816231" y="825499"/>
                  </a:lnTo>
                  <a:lnTo>
                    <a:pt x="1818174" y="825499"/>
                  </a:lnTo>
                  <a:lnTo>
                    <a:pt x="1811544" y="838199"/>
                  </a:lnTo>
                  <a:close/>
                </a:path>
                <a:path w="3477260" h="2324100">
                  <a:moveTo>
                    <a:pt x="1835032" y="838199"/>
                  </a:moveTo>
                  <a:lnTo>
                    <a:pt x="1830397" y="838199"/>
                  </a:lnTo>
                  <a:lnTo>
                    <a:pt x="1826694" y="825499"/>
                  </a:lnTo>
                  <a:lnTo>
                    <a:pt x="1823146" y="825499"/>
                  </a:lnTo>
                  <a:lnTo>
                    <a:pt x="1826227" y="812799"/>
                  </a:lnTo>
                  <a:lnTo>
                    <a:pt x="1835499" y="812799"/>
                  </a:lnTo>
                  <a:lnTo>
                    <a:pt x="1841377" y="825499"/>
                  </a:lnTo>
                  <a:lnTo>
                    <a:pt x="1835032" y="838199"/>
                  </a:lnTo>
                  <a:close/>
                </a:path>
                <a:path w="3477260" h="2324100">
                  <a:moveTo>
                    <a:pt x="1875043" y="838199"/>
                  </a:moveTo>
                  <a:lnTo>
                    <a:pt x="1869967" y="825499"/>
                  </a:lnTo>
                  <a:lnTo>
                    <a:pt x="1841377" y="825499"/>
                  </a:lnTo>
                  <a:lnTo>
                    <a:pt x="1845547" y="812799"/>
                  </a:lnTo>
                  <a:lnTo>
                    <a:pt x="1880015" y="812799"/>
                  </a:lnTo>
                  <a:lnTo>
                    <a:pt x="1884470" y="825499"/>
                  </a:lnTo>
                  <a:lnTo>
                    <a:pt x="1875043" y="838199"/>
                  </a:lnTo>
                  <a:close/>
                </a:path>
                <a:path w="3477260" h="2324100">
                  <a:moveTo>
                    <a:pt x="1998831" y="825499"/>
                  </a:moveTo>
                  <a:lnTo>
                    <a:pt x="1987229" y="825499"/>
                  </a:lnTo>
                  <a:lnTo>
                    <a:pt x="1980418" y="812799"/>
                  </a:lnTo>
                  <a:lnTo>
                    <a:pt x="1993522" y="812799"/>
                  </a:lnTo>
                  <a:lnTo>
                    <a:pt x="1998831" y="825499"/>
                  </a:lnTo>
                  <a:close/>
                </a:path>
                <a:path w="3477260" h="2324100">
                  <a:moveTo>
                    <a:pt x="2032057" y="838199"/>
                  </a:moveTo>
                  <a:lnTo>
                    <a:pt x="2005460" y="838199"/>
                  </a:lnTo>
                  <a:lnTo>
                    <a:pt x="2007118" y="825499"/>
                  </a:lnTo>
                  <a:lnTo>
                    <a:pt x="2005460" y="825499"/>
                  </a:lnTo>
                  <a:lnTo>
                    <a:pt x="2003803" y="812799"/>
                  </a:lnTo>
                  <a:lnTo>
                    <a:pt x="2022035" y="812799"/>
                  </a:lnTo>
                  <a:lnTo>
                    <a:pt x="2026411" y="825499"/>
                  </a:lnTo>
                  <a:lnTo>
                    <a:pt x="2032057" y="838199"/>
                  </a:lnTo>
                  <a:close/>
                </a:path>
                <a:path w="3477260" h="2324100">
                  <a:moveTo>
                    <a:pt x="2053525" y="825499"/>
                  </a:moveTo>
                  <a:lnTo>
                    <a:pt x="2040266" y="825499"/>
                  </a:lnTo>
                  <a:lnTo>
                    <a:pt x="2036951" y="812799"/>
                  </a:lnTo>
                  <a:lnTo>
                    <a:pt x="2056840" y="812799"/>
                  </a:lnTo>
                  <a:lnTo>
                    <a:pt x="2053525" y="825499"/>
                  </a:lnTo>
                  <a:close/>
                </a:path>
                <a:path w="3477260" h="2324100">
                  <a:moveTo>
                    <a:pt x="2085016" y="825499"/>
                  </a:moveTo>
                  <a:lnTo>
                    <a:pt x="2067665" y="825499"/>
                  </a:lnTo>
                  <a:lnTo>
                    <a:pt x="2065956" y="812799"/>
                  </a:lnTo>
                  <a:lnTo>
                    <a:pt x="2078386" y="812799"/>
                  </a:lnTo>
                  <a:lnTo>
                    <a:pt x="2085016" y="825499"/>
                  </a:lnTo>
                  <a:close/>
                </a:path>
                <a:path w="3477260" h="2324100">
                  <a:moveTo>
                    <a:pt x="2103066" y="825499"/>
                  </a:moveTo>
                  <a:lnTo>
                    <a:pt x="2085016" y="825499"/>
                  </a:lnTo>
                  <a:lnTo>
                    <a:pt x="2089988" y="812799"/>
                  </a:lnTo>
                  <a:lnTo>
                    <a:pt x="2098275" y="812799"/>
                  </a:lnTo>
                  <a:lnTo>
                    <a:pt x="2103066" y="825499"/>
                  </a:lnTo>
                  <a:close/>
                </a:path>
                <a:path w="3477260" h="2324100">
                  <a:moveTo>
                    <a:pt x="2155896" y="825499"/>
                  </a:moveTo>
                  <a:lnTo>
                    <a:pt x="2138053" y="825499"/>
                  </a:lnTo>
                  <a:lnTo>
                    <a:pt x="2139710" y="812799"/>
                  </a:lnTo>
                  <a:lnTo>
                    <a:pt x="2149655" y="812799"/>
                  </a:lnTo>
                  <a:lnTo>
                    <a:pt x="2155896" y="825499"/>
                  </a:lnTo>
                  <a:close/>
                </a:path>
                <a:path w="3477260" h="2324100">
                  <a:moveTo>
                    <a:pt x="2255936" y="825499"/>
                  </a:moveTo>
                  <a:lnTo>
                    <a:pt x="2252414" y="825499"/>
                  </a:lnTo>
                  <a:lnTo>
                    <a:pt x="2250756" y="812799"/>
                  </a:lnTo>
                  <a:lnTo>
                    <a:pt x="2258215" y="812799"/>
                  </a:lnTo>
                  <a:lnTo>
                    <a:pt x="2255936" y="825499"/>
                  </a:lnTo>
                  <a:close/>
                </a:path>
                <a:path w="3477260" h="2324100">
                  <a:moveTo>
                    <a:pt x="2283905" y="825499"/>
                  </a:moveTo>
                  <a:lnTo>
                    <a:pt x="2264016" y="825499"/>
                  </a:lnTo>
                  <a:lnTo>
                    <a:pt x="2268988" y="812799"/>
                  </a:lnTo>
                  <a:lnTo>
                    <a:pt x="2277275" y="812799"/>
                  </a:lnTo>
                  <a:lnTo>
                    <a:pt x="2283905" y="825499"/>
                  </a:lnTo>
                  <a:close/>
                </a:path>
                <a:path w="3477260" h="2324100">
                  <a:moveTo>
                    <a:pt x="2326531" y="825499"/>
                  </a:moveTo>
                  <a:lnTo>
                    <a:pt x="2318710" y="825499"/>
                  </a:lnTo>
                  <a:lnTo>
                    <a:pt x="2313712" y="812799"/>
                  </a:lnTo>
                  <a:lnTo>
                    <a:pt x="2331555" y="812799"/>
                  </a:lnTo>
                  <a:lnTo>
                    <a:pt x="2326531" y="825499"/>
                  </a:lnTo>
                  <a:close/>
                </a:path>
                <a:path w="3477260" h="2324100">
                  <a:moveTo>
                    <a:pt x="2341914" y="838199"/>
                  </a:moveTo>
                  <a:lnTo>
                    <a:pt x="2333627" y="825499"/>
                  </a:lnTo>
                  <a:lnTo>
                    <a:pt x="2335284" y="812799"/>
                  </a:lnTo>
                  <a:lnTo>
                    <a:pt x="2350900" y="812799"/>
                  </a:lnTo>
                  <a:lnTo>
                    <a:pt x="2353516" y="825499"/>
                  </a:lnTo>
                  <a:lnTo>
                    <a:pt x="2341914" y="838199"/>
                  </a:lnTo>
                  <a:close/>
                </a:path>
                <a:path w="3477260" h="2324100">
                  <a:moveTo>
                    <a:pt x="2466219" y="825499"/>
                  </a:moveTo>
                  <a:lnTo>
                    <a:pt x="2448480" y="825499"/>
                  </a:lnTo>
                  <a:lnTo>
                    <a:pt x="2449645" y="812799"/>
                  </a:lnTo>
                  <a:lnTo>
                    <a:pt x="2466219" y="812799"/>
                  </a:lnTo>
                  <a:lnTo>
                    <a:pt x="2466219" y="825499"/>
                  </a:lnTo>
                  <a:close/>
                </a:path>
                <a:path w="3477260" h="2324100">
                  <a:moveTo>
                    <a:pt x="2560691" y="838199"/>
                  </a:moveTo>
                  <a:lnTo>
                    <a:pt x="2552404" y="825499"/>
                  </a:lnTo>
                  <a:lnTo>
                    <a:pt x="2552404" y="812799"/>
                  </a:lnTo>
                  <a:lnTo>
                    <a:pt x="2570636" y="812799"/>
                  </a:lnTo>
                  <a:lnTo>
                    <a:pt x="2568978" y="825499"/>
                  </a:lnTo>
                  <a:lnTo>
                    <a:pt x="2560691" y="838199"/>
                  </a:lnTo>
                  <a:close/>
                </a:path>
                <a:path w="3477260" h="2324100">
                  <a:moveTo>
                    <a:pt x="2598812" y="838199"/>
                  </a:moveTo>
                  <a:lnTo>
                    <a:pt x="2588867" y="838199"/>
                  </a:lnTo>
                  <a:lnTo>
                    <a:pt x="2581331" y="825499"/>
                  </a:lnTo>
                  <a:lnTo>
                    <a:pt x="2585760" y="812799"/>
                  </a:lnTo>
                  <a:lnTo>
                    <a:pt x="2594228" y="825499"/>
                  </a:lnTo>
                  <a:lnTo>
                    <a:pt x="2598812" y="838199"/>
                  </a:lnTo>
                  <a:close/>
                </a:path>
                <a:path w="3477260" h="2324100">
                  <a:moveTo>
                    <a:pt x="2625045" y="825499"/>
                  </a:moveTo>
                  <a:lnTo>
                    <a:pt x="2608756" y="825499"/>
                  </a:lnTo>
                  <a:lnTo>
                    <a:pt x="2607099" y="812799"/>
                  </a:lnTo>
                  <a:lnTo>
                    <a:pt x="2625537" y="812799"/>
                  </a:lnTo>
                  <a:lnTo>
                    <a:pt x="2625045" y="825499"/>
                  </a:lnTo>
                  <a:close/>
                </a:path>
                <a:path w="3477260" h="2324100">
                  <a:moveTo>
                    <a:pt x="2767297" y="825499"/>
                  </a:moveTo>
                  <a:lnTo>
                    <a:pt x="2761238" y="812799"/>
                  </a:lnTo>
                  <a:lnTo>
                    <a:pt x="2773668" y="812799"/>
                  </a:lnTo>
                  <a:lnTo>
                    <a:pt x="2767297" y="825499"/>
                  </a:lnTo>
                  <a:close/>
                </a:path>
                <a:path w="3477260" h="2324100">
                  <a:moveTo>
                    <a:pt x="2965098" y="825499"/>
                  </a:moveTo>
                  <a:lnTo>
                    <a:pt x="2950596" y="825499"/>
                  </a:lnTo>
                  <a:lnTo>
                    <a:pt x="2950648" y="812799"/>
                  </a:lnTo>
                  <a:lnTo>
                    <a:pt x="2968413" y="812799"/>
                  </a:lnTo>
                  <a:lnTo>
                    <a:pt x="2965098" y="825499"/>
                  </a:lnTo>
                  <a:close/>
                </a:path>
                <a:path w="3477260" h="2324100">
                  <a:moveTo>
                    <a:pt x="1060739" y="825499"/>
                  </a:moveTo>
                  <a:lnTo>
                    <a:pt x="1059082" y="825499"/>
                  </a:lnTo>
                  <a:lnTo>
                    <a:pt x="1060187" y="821266"/>
                  </a:lnTo>
                  <a:lnTo>
                    <a:pt x="1060739" y="825499"/>
                  </a:lnTo>
                  <a:close/>
                </a:path>
                <a:path w="3477260" h="2324100">
                  <a:moveTo>
                    <a:pt x="800837" y="838199"/>
                  </a:moveTo>
                  <a:lnTo>
                    <a:pt x="792239" y="838199"/>
                  </a:lnTo>
                  <a:lnTo>
                    <a:pt x="785610" y="825499"/>
                  </a:lnTo>
                  <a:lnTo>
                    <a:pt x="803841" y="825499"/>
                  </a:lnTo>
                  <a:lnTo>
                    <a:pt x="800837" y="838199"/>
                  </a:lnTo>
                  <a:close/>
                </a:path>
                <a:path w="3477260" h="2324100">
                  <a:moveTo>
                    <a:pt x="870138" y="838199"/>
                  </a:moveTo>
                  <a:lnTo>
                    <a:pt x="842972" y="838199"/>
                  </a:lnTo>
                  <a:lnTo>
                    <a:pt x="841043" y="829018"/>
                  </a:lnTo>
                  <a:lnTo>
                    <a:pt x="841962" y="825499"/>
                  </a:lnTo>
                  <a:lnTo>
                    <a:pt x="880082" y="825499"/>
                  </a:lnTo>
                  <a:lnTo>
                    <a:pt x="870138" y="838199"/>
                  </a:lnTo>
                  <a:close/>
                </a:path>
                <a:path w="3477260" h="2324100">
                  <a:moveTo>
                    <a:pt x="896656" y="850899"/>
                  </a:moveTo>
                  <a:lnTo>
                    <a:pt x="883397" y="850899"/>
                  </a:lnTo>
                  <a:lnTo>
                    <a:pt x="880082" y="838199"/>
                  </a:lnTo>
                  <a:lnTo>
                    <a:pt x="880082" y="825499"/>
                  </a:lnTo>
                  <a:lnTo>
                    <a:pt x="901628" y="825499"/>
                  </a:lnTo>
                  <a:lnTo>
                    <a:pt x="898313" y="838199"/>
                  </a:lnTo>
                  <a:lnTo>
                    <a:pt x="896656" y="850899"/>
                  </a:lnTo>
                  <a:close/>
                </a:path>
                <a:path w="3477260" h="2324100">
                  <a:moveTo>
                    <a:pt x="990713" y="838199"/>
                  </a:moveTo>
                  <a:lnTo>
                    <a:pt x="962227" y="838199"/>
                  </a:lnTo>
                  <a:lnTo>
                    <a:pt x="964609" y="825499"/>
                  </a:lnTo>
                  <a:lnTo>
                    <a:pt x="993303" y="825499"/>
                  </a:lnTo>
                  <a:lnTo>
                    <a:pt x="990713" y="838199"/>
                  </a:lnTo>
                  <a:close/>
                </a:path>
                <a:path w="3477260" h="2324100">
                  <a:moveTo>
                    <a:pt x="1038079" y="850899"/>
                  </a:moveTo>
                  <a:lnTo>
                    <a:pt x="1032356" y="850899"/>
                  </a:lnTo>
                  <a:lnTo>
                    <a:pt x="1028808" y="838199"/>
                  </a:lnTo>
                  <a:lnTo>
                    <a:pt x="1029248" y="838199"/>
                  </a:lnTo>
                  <a:lnTo>
                    <a:pt x="1030906" y="825499"/>
                  </a:lnTo>
                  <a:lnTo>
                    <a:pt x="1042508" y="825499"/>
                  </a:lnTo>
                  <a:lnTo>
                    <a:pt x="1045822" y="838199"/>
                  </a:lnTo>
                  <a:lnTo>
                    <a:pt x="1038079" y="850899"/>
                  </a:lnTo>
                  <a:close/>
                </a:path>
                <a:path w="3477260" h="2324100">
                  <a:moveTo>
                    <a:pt x="1072341" y="838199"/>
                  </a:moveTo>
                  <a:lnTo>
                    <a:pt x="1054110" y="838199"/>
                  </a:lnTo>
                  <a:lnTo>
                    <a:pt x="1049137" y="825499"/>
                  </a:lnTo>
                  <a:lnTo>
                    <a:pt x="1075656" y="825499"/>
                  </a:lnTo>
                  <a:lnTo>
                    <a:pt x="1072341" y="838199"/>
                  </a:lnTo>
                  <a:close/>
                </a:path>
                <a:path w="3477260" h="2324100">
                  <a:moveTo>
                    <a:pt x="1098860" y="838199"/>
                  </a:moveTo>
                  <a:lnTo>
                    <a:pt x="1078971" y="838199"/>
                  </a:lnTo>
                  <a:lnTo>
                    <a:pt x="1078971" y="825499"/>
                  </a:lnTo>
                  <a:lnTo>
                    <a:pt x="1098860" y="825499"/>
                  </a:lnTo>
                  <a:lnTo>
                    <a:pt x="1098860" y="838199"/>
                  </a:lnTo>
                  <a:close/>
                </a:path>
                <a:path w="3477260" h="2324100">
                  <a:moveTo>
                    <a:pt x="1132008" y="850899"/>
                  </a:moveTo>
                  <a:lnTo>
                    <a:pt x="1103832" y="850899"/>
                  </a:lnTo>
                  <a:lnTo>
                    <a:pt x="1100517" y="838199"/>
                  </a:lnTo>
                  <a:lnTo>
                    <a:pt x="1110461" y="825499"/>
                  </a:lnTo>
                  <a:lnTo>
                    <a:pt x="1113776" y="825499"/>
                  </a:lnTo>
                  <a:lnTo>
                    <a:pt x="1113776" y="838199"/>
                  </a:lnTo>
                  <a:lnTo>
                    <a:pt x="1131774" y="838199"/>
                  </a:lnTo>
                  <a:lnTo>
                    <a:pt x="1132008" y="850899"/>
                  </a:lnTo>
                  <a:close/>
                </a:path>
                <a:path w="3477260" h="2324100">
                  <a:moveTo>
                    <a:pt x="1135037" y="838199"/>
                  </a:moveTo>
                  <a:lnTo>
                    <a:pt x="1115434" y="838199"/>
                  </a:lnTo>
                  <a:lnTo>
                    <a:pt x="1117091" y="825499"/>
                  </a:lnTo>
                  <a:lnTo>
                    <a:pt x="1132008" y="825499"/>
                  </a:lnTo>
                  <a:lnTo>
                    <a:pt x="1135037" y="838199"/>
                  </a:lnTo>
                  <a:close/>
                </a:path>
                <a:path w="3477260" h="2324100">
                  <a:moveTo>
                    <a:pt x="1161841" y="838199"/>
                  </a:moveTo>
                  <a:lnTo>
                    <a:pt x="1145267" y="838199"/>
                  </a:lnTo>
                  <a:lnTo>
                    <a:pt x="1143610" y="825499"/>
                  </a:lnTo>
                  <a:lnTo>
                    <a:pt x="1161841" y="825499"/>
                  </a:lnTo>
                  <a:lnTo>
                    <a:pt x="1161841" y="838199"/>
                  </a:lnTo>
                  <a:close/>
                </a:path>
                <a:path w="3477260" h="2324100">
                  <a:moveTo>
                    <a:pt x="1183387" y="838199"/>
                  </a:moveTo>
                  <a:lnTo>
                    <a:pt x="1163499" y="838199"/>
                  </a:lnTo>
                  <a:lnTo>
                    <a:pt x="1169403" y="825499"/>
                  </a:lnTo>
                  <a:lnTo>
                    <a:pt x="1179347" y="825499"/>
                  </a:lnTo>
                  <a:lnTo>
                    <a:pt x="1183387" y="838199"/>
                  </a:lnTo>
                  <a:close/>
                </a:path>
                <a:path w="3477260" h="2324100">
                  <a:moveTo>
                    <a:pt x="1199961" y="844550"/>
                  </a:moveTo>
                  <a:lnTo>
                    <a:pt x="1198304" y="838199"/>
                  </a:lnTo>
                  <a:lnTo>
                    <a:pt x="1199961" y="825499"/>
                  </a:lnTo>
                  <a:lnTo>
                    <a:pt x="1233110" y="825499"/>
                  </a:lnTo>
                  <a:lnTo>
                    <a:pt x="1231452" y="838199"/>
                  </a:lnTo>
                  <a:lnTo>
                    <a:pt x="1203276" y="838199"/>
                  </a:lnTo>
                  <a:lnTo>
                    <a:pt x="1199961" y="844550"/>
                  </a:lnTo>
                  <a:close/>
                </a:path>
                <a:path w="3477260" h="2324100">
                  <a:moveTo>
                    <a:pt x="1288425" y="838199"/>
                  </a:moveTo>
                  <a:lnTo>
                    <a:pt x="1271644" y="838199"/>
                  </a:lnTo>
                  <a:lnTo>
                    <a:pt x="1271644" y="825499"/>
                  </a:lnTo>
                  <a:lnTo>
                    <a:pt x="1287415" y="825499"/>
                  </a:lnTo>
                  <a:lnTo>
                    <a:pt x="1288425" y="838199"/>
                  </a:lnTo>
                  <a:close/>
                </a:path>
                <a:path w="3477260" h="2324100">
                  <a:moveTo>
                    <a:pt x="1316783" y="838199"/>
                  </a:moveTo>
                  <a:lnTo>
                    <a:pt x="1301063" y="838199"/>
                  </a:lnTo>
                  <a:lnTo>
                    <a:pt x="1297748" y="825499"/>
                  </a:lnTo>
                  <a:lnTo>
                    <a:pt x="1312665" y="825499"/>
                  </a:lnTo>
                  <a:lnTo>
                    <a:pt x="1316783" y="838199"/>
                  </a:lnTo>
                  <a:close/>
                </a:path>
                <a:path w="3477260" h="2324100">
                  <a:moveTo>
                    <a:pt x="1362387" y="838199"/>
                  </a:moveTo>
                  <a:lnTo>
                    <a:pt x="1347937" y="838199"/>
                  </a:lnTo>
                  <a:lnTo>
                    <a:pt x="1344156" y="825499"/>
                  </a:lnTo>
                  <a:lnTo>
                    <a:pt x="1362128" y="825499"/>
                  </a:lnTo>
                  <a:lnTo>
                    <a:pt x="1362387" y="838199"/>
                  </a:lnTo>
                  <a:close/>
                </a:path>
                <a:path w="3477260" h="2324100">
                  <a:moveTo>
                    <a:pt x="1393826" y="838199"/>
                  </a:moveTo>
                  <a:lnTo>
                    <a:pt x="1376604" y="838199"/>
                  </a:lnTo>
                  <a:lnTo>
                    <a:pt x="1375646" y="825499"/>
                  </a:lnTo>
                  <a:lnTo>
                    <a:pt x="1391392" y="825499"/>
                  </a:lnTo>
                  <a:lnTo>
                    <a:pt x="1393826" y="838199"/>
                  </a:lnTo>
                  <a:close/>
                </a:path>
                <a:path w="3477260" h="2324100">
                  <a:moveTo>
                    <a:pt x="1466726" y="838199"/>
                  </a:moveTo>
                  <a:lnTo>
                    <a:pt x="1400507" y="838199"/>
                  </a:lnTo>
                  <a:lnTo>
                    <a:pt x="1402346" y="825499"/>
                  </a:lnTo>
                  <a:lnTo>
                    <a:pt x="1466596" y="825499"/>
                  </a:lnTo>
                  <a:lnTo>
                    <a:pt x="1466726" y="838199"/>
                  </a:lnTo>
                  <a:close/>
                </a:path>
                <a:path w="3477260" h="2324100">
                  <a:moveTo>
                    <a:pt x="1548017" y="838199"/>
                  </a:moveTo>
                  <a:lnTo>
                    <a:pt x="1543847" y="825499"/>
                  </a:lnTo>
                  <a:lnTo>
                    <a:pt x="1557961" y="825499"/>
                  </a:lnTo>
                  <a:lnTo>
                    <a:pt x="1548017" y="838199"/>
                  </a:lnTo>
                  <a:close/>
                </a:path>
                <a:path w="3477260" h="2324100">
                  <a:moveTo>
                    <a:pt x="1594424" y="838199"/>
                  </a:moveTo>
                  <a:lnTo>
                    <a:pt x="1582822" y="838199"/>
                  </a:lnTo>
                  <a:lnTo>
                    <a:pt x="1577850" y="825499"/>
                  </a:lnTo>
                  <a:lnTo>
                    <a:pt x="1596081" y="825499"/>
                  </a:lnTo>
                  <a:lnTo>
                    <a:pt x="1594424" y="838199"/>
                  </a:lnTo>
                  <a:close/>
                </a:path>
                <a:path w="3477260" h="2324100">
                  <a:moveTo>
                    <a:pt x="1637517" y="838199"/>
                  </a:moveTo>
                  <a:lnTo>
                    <a:pt x="1620943" y="838199"/>
                  </a:lnTo>
                  <a:lnTo>
                    <a:pt x="1617628" y="825499"/>
                  </a:lnTo>
                  <a:lnTo>
                    <a:pt x="1633710" y="825499"/>
                  </a:lnTo>
                  <a:lnTo>
                    <a:pt x="1637517" y="838199"/>
                  </a:lnTo>
                  <a:close/>
                </a:path>
                <a:path w="3477260" h="2324100">
                  <a:moveTo>
                    <a:pt x="1654090" y="838199"/>
                  </a:moveTo>
                  <a:lnTo>
                    <a:pt x="1647461" y="825499"/>
                  </a:lnTo>
                  <a:lnTo>
                    <a:pt x="1662378" y="825499"/>
                  </a:lnTo>
                  <a:lnTo>
                    <a:pt x="1654090" y="838199"/>
                  </a:lnTo>
                  <a:close/>
                </a:path>
                <a:path w="3477260" h="2324100">
                  <a:moveTo>
                    <a:pt x="1681101" y="838199"/>
                  </a:moveTo>
                  <a:lnTo>
                    <a:pt x="1670690" y="838199"/>
                  </a:lnTo>
                  <a:lnTo>
                    <a:pt x="1667350" y="825499"/>
                  </a:lnTo>
                  <a:lnTo>
                    <a:pt x="1687239" y="825499"/>
                  </a:lnTo>
                  <a:lnTo>
                    <a:pt x="1681101" y="838199"/>
                  </a:lnTo>
                  <a:close/>
                </a:path>
                <a:path w="3477260" h="2324100">
                  <a:moveTo>
                    <a:pt x="1705211" y="850899"/>
                  </a:moveTo>
                  <a:lnTo>
                    <a:pt x="1690553" y="850899"/>
                  </a:lnTo>
                  <a:lnTo>
                    <a:pt x="1690553" y="838199"/>
                  </a:lnTo>
                  <a:lnTo>
                    <a:pt x="1687239" y="825499"/>
                  </a:lnTo>
                  <a:lnTo>
                    <a:pt x="1703813" y="825499"/>
                  </a:lnTo>
                  <a:lnTo>
                    <a:pt x="1706143" y="838199"/>
                  </a:lnTo>
                  <a:lnTo>
                    <a:pt x="1706299" y="838199"/>
                  </a:lnTo>
                  <a:lnTo>
                    <a:pt x="1705211" y="850899"/>
                  </a:lnTo>
                  <a:close/>
                </a:path>
                <a:path w="3477260" h="2324100">
                  <a:moveTo>
                    <a:pt x="1740276" y="838199"/>
                  </a:moveTo>
                  <a:lnTo>
                    <a:pt x="1718729" y="838199"/>
                  </a:lnTo>
                  <a:lnTo>
                    <a:pt x="1722044" y="825499"/>
                  </a:lnTo>
                  <a:lnTo>
                    <a:pt x="1738618" y="825499"/>
                  </a:lnTo>
                  <a:lnTo>
                    <a:pt x="1740276" y="838199"/>
                  </a:lnTo>
                  <a:close/>
                </a:path>
                <a:path w="3477260" h="2324100">
                  <a:moveTo>
                    <a:pt x="1765137" y="838199"/>
                  </a:moveTo>
                  <a:lnTo>
                    <a:pt x="1748563" y="838199"/>
                  </a:lnTo>
                  <a:lnTo>
                    <a:pt x="1748563" y="825499"/>
                  </a:lnTo>
                  <a:lnTo>
                    <a:pt x="1760164" y="825499"/>
                  </a:lnTo>
                  <a:lnTo>
                    <a:pt x="1765137" y="838199"/>
                  </a:lnTo>
                  <a:close/>
                </a:path>
                <a:path w="3477260" h="2324100">
                  <a:moveTo>
                    <a:pt x="1846349" y="838199"/>
                  </a:moveTo>
                  <a:lnTo>
                    <a:pt x="1844692" y="825499"/>
                  </a:lnTo>
                  <a:lnTo>
                    <a:pt x="1859609" y="825499"/>
                  </a:lnTo>
                  <a:lnTo>
                    <a:pt x="1846349" y="838199"/>
                  </a:lnTo>
                  <a:close/>
                </a:path>
                <a:path w="3477260" h="2324100">
                  <a:moveTo>
                    <a:pt x="1930048" y="838199"/>
                  </a:moveTo>
                  <a:lnTo>
                    <a:pt x="1914303" y="838199"/>
                  </a:lnTo>
                  <a:lnTo>
                    <a:pt x="1915961" y="825499"/>
                  </a:lnTo>
                  <a:lnTo>
                    <a:pt x="1929064" y="825499"/>
                  </a:lnTo>
                  <a:lnTo>
                    <a:pt x="1930048" y="838199"/>
                  </a:lnTo>
                  <a:close/>
                </a:path>
                <a:path w="3477260" h="2324100">
                  <a:moveTo>
                    <a:pt x="1992201" y="838199"/>
                  </a:moveTo>
                  <a:lnTo>
                    <a:pt x="1975627" y="838199"/>
                  </a:lnTo>
                  <a:lnTo>
                    <a:pt x="1988886" y="825499"/>
                  </a:lnTo>
                  <a:lnTo>
                    <a:pt x="1992201" y="838199"/>
                  </a:lnTo>
                  <a:close/>
                </a:path>
                <a:path w="3477260" h="2324100">
                  <a:moveTo>
                    <a:pt x="2091645" y="838199"/>
                  </a:moveTo>
                  <a:lnTo>
                    <a:pt x="2085016" y="825499"/>
                  </a:lnTo>
                  <a:lnTo>
                    <a:pt x="2098974" y="825499"/>
                  </a:lnTo>
                  <a:lnTo>
                    <a:pt x="2091645" y="838199"/>
                  </a:lnTo>
                  <a:close/>
                </a:path>
                <a:path w="3477260" h="2324100">
                  <a:moveTo>
                    <a:pt x="2152218" y="838199"/>
                  </a:moveTo>
                  <a:lnTo>
                    <a:pt x="2146340" y="838199"/>
                  </a:lnTo>
                  <a:lnTo>
                    <a:pt x="2139710" y="825499"/>
                  </a:lnTo>
                  <a:lnTo>
                    <a:pt x="2156077" y="825499"/>
                  </a:lnTo>
                  <a:lnTo>
                    <a:pt x="2152218" y="838199"/>
                  </a:lnTo>
                  <a:close/>
                </a:path>
                <a:path w="3477260" h="2324100">
                  <a:moveTo>
                    <a:pt x="2165788" y="850899"/>
                  </a:moveTo>
                  <a:lnTo>
                    <a:pt x="2155378" y="850899"/>
                  </a:lnTo>
                  <a:lnTo>
                    <a:pt x="2152969" y="838199"/>
                  </a:lnTo>
                  <a:lnTo>
                    <a:pt x="2157942" y="825499"/>
                  </a:lnTo>
                  <a:lnTo>
                    <a:pt x="2166229" y="825499"/>
                  </a:lnTo>
                  <a:lnTo>
                    <a:pt x="2169544" y="838199"/>
                  </a:lnTo>
                  <a:lnTo>
                    <a:pt x="2172858" y="838199"/>
                  </a:lnTo>
                  <a:lnTo>
                    <a:pt x="2165788" y="850899"/>
                  </a:lnTo>
                  <a:close/>
                </a:path>
                <a:path w="3477260" h="2324100">
                  <a:moveTo>
                    <a:pt x="2187775" y="838199"/>
                  </a:moveTo>
                  <a:lnTo>
                    <a:pt x="2169544" y="838199"/>
                  </a:lnTo>
                  <a:lnTo>
                    <a:pt x="2174024" y="825499"/>
                  </a:lnTo>
                  <a:lnTo>
                    <a:pt x="2184227" y="825499"/>
                  </a:lnTo>
                  <a:lnTo>
                    <a:pt x="2187775" y="838199"/>
                  </a:lnTo>
                  <a:close/>
                </a:path>
                <a:path w="3477260" h="2324100">
                  <a:moveTo>
                    <a:pt x="2273106" y="838199"/>
                  </a:moveTo>
                  <a:lnTo>
                    <a:pt x="2267123" y="838199"/>
                  </a:lnTo>
                  <a:lnTo>
                    <a:pt x="2263317" y="825499"/>
                  </a:lnTo>
                  <a:lnTo>
                    <a:pt x="2278932" y="825499"/>
                  </a:lnTo>
                  <a:lnTo>
                    <a:pt x="2273106" y="838199"/>
                  </a:lnTo>
                  <a:close/>
                </a:path>
                <a:path w="3477260" h="2324100">
                  <a:moveTo>
                    <a:pt x="2302758" y="838199"/>
                  </a:moveTo>
                  <a:lnTo>
                    <a:pt x="2284733" y="838199"/>
                  </a:lnTo>
                  <a:lnTo>
                    <a:pt x="2285199" y="825499"/>
                  </a:lnTo>
                  <a:lnTo>
                    <a:pt x="2298951" y="825499"/>
                  </a:lnTo>
                  <a:lnTo>
                    <a:pt x="2302758" y="838199"/>
                  </a:lnTo>
                  <a:close/>
                </a:path>
                <a:path w="3477260" h="2324100">
                  <a:moveTo>
                    <a:pt x="2378377" y="838199"/>
                  </a:moveTo>
                  <a:lnTo>
                    <a:pt x="2360145" y="838199"/>
                  </a:lnTo>
                  <a:lnTo>
                    <a:pt x="2360145" y="825499"/>
                  </a:lnTo>
                  <a:lnTo>
                    <a:pt x="2379257" y="825499"/>
                  </a:lnTo>
                  <a:lnTo>
                    <a:pt x="2378377" y="838199"/>
                  </a:lnTo>
                  <a:close/>
                </a:path>
                <a:path w="3477260" h="2324100">
                  <a:moveTo>
                    <a:pt x="2404895" y="838199"/>
                  </a:moveTo>
                  <a:lnTo>
                    <a:pt x="2391973" y="838199"/>
                  </a:lnTo>
                  <a:lnTo>
                    <a:pt x="2399923" y="825499"/>
                  </a:lnTo>
                  <a:lnTo>
                    <a:pt x="2404895" y="838199"/>
                  </a:lnTo>
                  <a:close/>
                </a:path>
                <a:path w="3477260" h="2324100">
                  <a:moveTo>
                    <a:pt x="2433071" y="838199"/>
                  </a:moveTo>
                  <a:lnTo>
                    <a:pt x="2421469" y="838199"/>
                  </a:lnTo>
                  <a:lnTo>
                    <a:pt x="2418155" y="825499"/>
                  </a:lnTo>
                  <a:lnTo>
                    <a:pt x="2435661" y="825499"/>
                  </a:lnTo>
                  <a:lnTo>
                    <a:pt x="2433071" y="838199"/>
                  </a:lnTo>
                  <a:close/>
                </a:path>
                <a:path w="3477260" h="2324100">
                  <a:moveTo>
                    <a:pt x="2502682" y="850899"/>
                  </a:moveTo>
                  <a:lnTo>
                    <a:pt x="2491080" y="850899"/>
                  </a:lnTo>
                  <a:lnTo>
                    <a:pt x="2486626" y="838199"/>
                  </a:lnTo>
                  <a:lnTo>
                    <a:pt x="2490252" y="825499"/>
                  </a:lnTo>
                  <a:lnTo>
                    <a:pt x="2497606" y="825499"/>
                  </a:lnTo>
                  <a:lnTo>
                    <a:pt x="2504340" y="838199"/>
                  </a:lnTo>
                  <a:lnTo>
                    <a:pt x="2502682" y="850899"/>
                  </a:lnTo>
                  <a:close/>
                </a:path>
                <a:path w="3477260" h="2324100">
                  <a:moveTo>
                    <a:pt x="2527543" y="838199"/>
                  </a:moveTo>
                  <a:lnTo>
                    <a:pt x="2510969" y="838199"/>
                  </a:lnTo>
                  <a:lnTo>
                    <a:pt x="2514284" y="825499"/>
                  </a:lnTo>
                  <a:lnTo>
                    <a:pt x="2524229" y="825499"/>
                  </a:lnTo>
                  <a:lnTo>
                    <a:pt x="2527543" y="838199"/>
                  </a:lnTo>
                  <a:close/>
                </a:path>
                <a:path w="3477260" h="2324100">
                  <a:moveTo>
                    <a:pt x="2663942" y="838199"/>
                  </a:moveTo>
                  <a:lnTo>
                    <a:pt x="2653506" y="838199"/>
                  </a:lnTo>
                  <a:lnTo>
                    <a:pt x="2660136" y="825499"/>
                  </a:lnTo>
                  <a:lnTo>
                    <a:pt x="2661793" y="825499"/>
                  </a:lnTo>
                  <a:lnTo>
                    <a:pt x="2663942" y="838199"/>
                  </a:lnTo>
                  <a:close/>
                </a:path>
                <a:path w="3477260" h="2324100">
                  <a:moveTo>
                    <a:pt x="2729747" y="838199"/>
                  </a:moveTo>
                  <a:lnTo>
                    <a:pt x="2717316" y="838199"/>
                  </a:lnTo>
                  <a:lnTo>
                    <a:pt x="2723065" y="825499"/>
                  </a:lnTo>
                  <a:lnTo>
                    <a:pt x="2729747" y="838199"/>
                  </a:lnTo>
                  <a:close/>
                </a:path>
                <a:path w="3477260" h="2324100">
                  <a:moveTo>
                    <a:pt x="2885543" y="838199"/>
                  </a:moveTo>
                  <a:lnTo>
                    <a:pt x="2867778" y="838199"/>
                  </a:lnTo>
                  <a:lnTo>
                    <a:pt x="2867311" y="825499"/>
                  </a:lnTo>
                  <a:lnTo>
                    <a:pt x="2882228" y="825499"/>
                  </a:lnTo>
                  <a:lnTo>
                    <a:pt x="2885543" y="838199"/>
                  </a:lnTo>
                  <a:close/>
                </a:path>
                <a:path w="3477260" h="2324100">
                  <a:moveTo>
                    <a:pt x="2917034" y="838199"/>
                  </a:moveTo>
                  <a:lnTo>
                    <a:pt x="2898388" y="838199"/>
                  </a:lnTo>
                  <a:lnTo>
                    <a:pt x="2900718" y="825499"/>
                  </a:lnTo>
                  <a:lnTo>
                    <a:pt x="2917034" y="825499"/>
                  </a:lnTo>
                  <a:lnTo>
                    <a:pt x="2917034" y="838199"/>
                  </a:lnTo>
                  <a:close/>
                </a:path>
                <a:path w="3477260" h="2324100">
                  <a:moveTo>
                    <a:pt x="3018136" y="838199"/>
                  </a:moveTo>
                  <a:lnTo>
                    <a:pt x="3004876" y="838199"/>
                  </a:lnTo>
                  <a:lnTo>
                    <a:pt x="3011506" y="825499"/>
                  </a:lnTo>
                  <a:lnTo>
                    <a:pt x="3018136" y="838199"/>
                  </a:lnTo>
                  <a:close/>
                </a:path>
                <a:path w="3477260" h="2324100">
                  <a:moveTo>
                    <a:pt x="3058353" y="838199"/>
                  </a:moveTo>
                  <a:lnTo>
                    <a:pt x="3041339" y="838199"/>
                  </a:lnTo>
                  <a:lnTo>
                    <a:pt x="3047425" y="825499"/>
                  </a:lnTo>
                  <a:lnTo>
                    <a:pt x="3053977" y="825499"/>
                  </a:lnTo>
                  <a:lnTo>
                    <a:pt x="3058353" y="838199"/>
                  </a:lnTo>
                  <a:close/>
                </a:path>
                <a:path w="3477260" h="2324100">
                  <a:moveTo>
                    <a:pt x="3278348" y="850899"/>
                  </a:moveTo>
                  <a:lnTo>
                    <a:pt x="3270061" y="838199"/>
                  </a:lnTo>
                  <a:lnTo>
                    <a:pt x="3268404" y="838199"/>
                  </a:lnTo>
                  <a:lnTo>
                    <a:pt x="3270061" y="825499"/>
                  </a:lnTo>
                  <a:lnTo>
                    <a:pt x="3281663" y="825499"/>
                  </a:lnTo>
                  <a:lnTo>
                    <a:pt x="3288292" y="838199"/>
                  </a:lnTo>
                  <a:lnTo>
                    <a:pt x="3278348" y="850899"/>
                  </a:lnTo>
                  <a:close/>
                </a:path>
                <a:path w="3477260" h="2324100">
                  <a:moveTo>
                    <a:pt x="722628" y="850899"/>
                  </a:moveTo>
                  <a:lnTo>
                    <a:pt x="717656" y="850899"/>
                  </a:lnTo>
                  <a:lnTo>
                    <a:pt x="721774" y="838199"/>
                  </a:lnTo>
                  <a:lnTo>
                    <a:pt x="725943" y="838199"/>
                  </a:lnTo>
                  <a:lnTo>
                    <a:pt x="722628" y="850899"/>
                  </a:lnTo>
                  <a:close/>
                </a:path>
                <a:path w="3477260" h="2324100">
                  <a:moveTo>
                    <a:pt x="755776" y="863599"/>
                  </a:moveTo>
                  <a:lnTo>
                    <a:pt x="739202" y="863599"/>
                  </a:lnTo>
                  <a:lnTo>
                    <a:pt x="737545" y="850899"/>
                  </a:lnTo>
                  <a:lnTo>
                    <a:pt x="730915" y="838199"/>
                  </a:lnTo>
                  <a:lnTo>
                    <a:pt x="768259" y="838199"/>
                  </a:lnTo>
                  <a:lnTo>
                    <a:pt x="765721" y="850899"/>
                  </a:lnTo>
                  <a:lnTo>
                    <a:pt x="760360" y="850899"/>
                  </a:lnTo>
                  <a:lnTo>
                    <a:pt x="755776" y="863599"/>
                  </a:lnTo>
                  <a:close/>
                </a:path>
                <a:path w="3477260" h="2324100">
                  <a:moveTo>
                    <a:pt x="794829" y="850899"/>
                  </a:moveTo>
                  <a:lnTo>
                    <a:pt x="775665" y="850899"/>
                  </a:lnTo>
                  <a:lnTo>
                    <a:pt x="777323" y="838199"/>
                  </a:lnTo>
                  <a:lnTo>
                    <a:pt x="793897" y="838199"/>
                  </a:lnTo>
                  <a:lnTo>
                    <a:pt x="794829" y="850899"/>
                  </a:lnTo>
                  <a:close/>
                </a:path>
                <a:path w="3477260" h="2324100">
                  <a:moveTo>
                    <a:pt x="818758" y="850899"/>
                  </a:moveTo>
                  <a:lnTo>
                    <a:pt x="805602" y="850899"/>
                  </a:lnTo>
                  <a:lnTo>
                    <a:pt x="803427" y="838199"/>
                  </a:lnTo>
                  <a:lnTo>
                    <a:pt x="821451" y="838199"/>
                  </a:lnTo>
                  <a:lnTo>
                    <a:pt x="820456" y="849040"/>
                  </a:lnTo>
                  <a:lnTo>
                    <a:pt x="818758" y="850899"/>
                  </a:lnTo>
                  <a:close/>
                </a:path>
                <a:path w="3477260" h="2324100">
                  <a:moveTo>
                    <a:pt x="850249" y="850899"/>
                  </a:moveTo>
                  <a:lnTo>
                    <a:pt x="820286" y="850899"/>
                  </a:lnTo>
                  <a:lnTo>
                    <a:pt x="820456" y="849040"/>
                  </a:lnTo>
                  <a:lnTo>
                    <a:pt x="830360" y="838199"/>
                  </a:lnTo>
                  <a:lnTo>
                    <a:pt x="840304" y="838199"/>
                  </a:lnTo>
                  <a:lnTo>
                    <a:pt x="850249" y="850899"/>
                  </a:lnTo>
                  <a:close/>
                </a:path>
                <a:path w="3477260" h="2324100">
                  <a:moveTo>
                    <a:pt x="853564" y="850899"/>
                  </a:moveTo>
                  <a:lnTo>
                    <a:pt x="850249" y="850899"/>
                  </a:lnTo>
                  <a:lnTo>
                    <a:pt x="845276" y="838199"/>
                  </a:lnTo>
                  <a:lnTo>
                    <a:pt x="853564" y="850899"/>
                  </a:lnTo>
                  <a:close/>
                </a:path>
                <a:path w="3477260" h="2324100">
                  <a:moveTo>
                    <a:pt x="883397" y="850899"/>
                  </a:moveTo>
                  <a:lnTo>
                    <a:pt x="866823" y="850899"/>
                  </a:lnTo>
                  <a:lnTo>
                    <a:pt x="865165" y="838199"/>
                  </a:lnTo>
                  <a:lnTo>
                    <a:pt x="880082" y="838199"/>
                  </a:lnTo>
                  <a:lnTo>
                    <a:pt x="883397" y="850899"/>
                  </a:lnTo>
                  <a:close/>
                </a:path>
                <a:path w="3477260" h="2324100">
                  <a:moveTo>
                    <a:pt x="934776" y="850899"/>
                  </a:moveTo>
                  <a:lnTo>
                    <a:pt x="918202" y="850899"/>
                  </a:lnTo>
                  <a:lnTo>
                    <a:pt x="921517" y="838199"/>
                  </a:lnTo>
                  <a:lnTo>
                    <a:pt x="936434" y="838199"/>
                  </a:lnTo>
                  <a:lnTo>
                    <a:pt x="934776" y="850899"/>
                  </a:lnTo>
                  <a:close/>
                </a:path>
                <a:path w="3477260" h="2324100">
                  <a:moveTo>
                    <a:pt x="934776" y="850899"/>
                  </a:moveTo>
                  <a:lnTo>
                    <a:pt x="936434" y="838199"/>
                  </a:lnTo>
                  <a:lnTo>
                    <a:pt x="938091" y="838199"/>
                  </a:lnTo>
                  <a:lnTo>
                    <a:pt x="934776" y="850899"/>
                  </a:lnTo>
                  <a:close/>
                </a:path>
                <a:path w="3477260" h="2324100">
                  <a:moveTo>
                    <a:pt x="977869" y="850899"/>
                  </a:moveTo>
                  <a:lnTo>
                    <a:pt x="943296" y="850899"/>
                  </a:lnTo>
                  <a:lnTo>
                    <a:pt x="938091" y="838199"/>
                  </a:lnTo>
                  <a:lnTo>
                    <a:pt x="979526" y="838199"/>
                  </a:lnTo>
                  <a:lnTo>
                    <a:pt x="977869" y="850899"/>
                  </a:lnTo>
                  <a:close/>
                </a:path>
                <a:path w="3477260" h="2324100">
                  <a:moveTo>
                    <a:pt x="1002730" y="850899"/>
                  </a:moveTo>
                  <a:lnTo>
                    <a:pt x="985742" y="850899"/>
                  </a:lnTo>
                  <a:lnTo>
                    <a:pt x="984084" y="838199"/>
                  </a:lnTo>
                  <a:lnTo>
                    <a:pt x="996100" y="838199"/>
                  </a:lnTo>
                  <a:lnTo>
                    <a:pt x="1002730" y="850899"/>
                  </a:lnTo>
                  <a:close/>
                </a:path>
                <a:path w="3477260" h="2324100">
                  <a:moveTo>
                    <a:pt x="1021143" y="850899"/>
                  </a:moveTo>
                  <a:lnTo>
                    <a:pt x="1002730" y="850899"/>
                  </a:lnTo>
                  <a:lnTo>
                    <a:pt x="1009489" y="838199"/>
                  </a:lnTo>
                  <a:lnTo>
                    <a:pt x="1017025" y="838199"/>
                  </a:lnTo>
                  <a:lnTo>
                    <a:pt x="1021143" y="850899"/>
                  </a:lnTo>
                  <a:close/>
                </a:path>
                <a:path w="3477260" h="2324100">
                  <a:moveTo>
                    <a:pt x="1078971" y="850899"/>
                  </a:moveTo>
                  <a:lnTo>
                    <a:pt x="1052944" y="850899"/>
                  </a:lnTo>
                  <a:lnTo>
                    <a:pt x="1056388" y="838199"/>
                  </a:lnTo>
                  <a:lnTo>
                    <a:pt x="1075656" y="838199"/>
                  </a:lnTo>
                  <a:lnTo>
                    <a:pt x="1078971" y="850899"/>
                  </a:lnTo>
                  <a:close/>
                </a:path>
                <a:path w="3477260" h="2324100">
                  <a:moveTo>
                    <a:pt x="1091608" y="850899"/>
                  </a:moveTo>
                  <a:lnTo>
                    <a:pt x="1078971" y="850899"/>
                  </a:lnTo>
                  <a:lnTo>
                    <a:pt x="1086921" y="838199"/>
                  </a:lnTo>
                  <a:lnTo>
                    <a:pt x="1091608" y="850899"/>
                  </a:lnTo>
                  <a:close/>
                </a:path>
                <a:path w="3477260" h="2324100">
                  <a:moveTo>
                    <a:pt x="1103832" y="850899"/>
                  </a:moveTo>
                  <a:lnTo>
                    <a:pt x="1102174" y="850899"/>
                  </a:lnTo>
                  <a:lnTo>
                    <a:pt x="1098860" y="838199"/>
                  </a:lnTo>
                  <a:lnTo>
                    <a:pt x="1103832" y="850899"/>
                  </a:lnTo>
                  <a:close/>
                </a:path>
                <a:path w="3477260" h="2324100">
                  <a:moveTo>
                    <a:pt x="1148582" y="850899"/>
                  </a:moveTo>
                  <a:lnTo>
                    <a:pt x="1143610" y="838199"/>
                  </a:lnTo>
                  <a:lnTo>
                    <a:pt x="1148582" y="845820"/>
                  </a:lnTo>
                  <a:lnTo>
                    <a:pt x="1148582" y="850899"/>
                  </a:lnTo>
                  <a:close/>
                </a:path>
                <a:path w="3477260" h="2324100">
                  <a:moveTo>
                    <a:pt x="1165648" y="850899"/>
                  </a:moveTo>
                  <a:lnTo>
                    <a:pt x="1151897" y="850899"/>
                  </a:lnTo>
                  <a:lnTo>
                    <a:pt x="1148582" y="845820"/>
                  </a:lnTo>
                  <a:lnTo>
                    <a:pt x="1148582" y="838199"/>
                  </a:lnTo>
                  <a:lnTo>
                    <a:pt x="1163498" y="838199"/>
                  </a:lnTo>
                  <a:lnTo>
                    <a:pt x="1165648" y="850899"/>
                  </a:lnTo>
                  <a:close/>
                </a:path>
                <a:path w="3477260" h="2324100">
                  <a:moveTo>
                    <a:pt x="1196647" y="850899"/>
                  </a:moveTo>
                  <a:lnTo>
                    <a:pt x="1186702" y="850899"/>
                  </a:lnTo>
                  <a:lnTo>
                    <a:pt x="1180073" y="838199"/>
                  </a:lnTo>
                  <a:lnTo>
                    <a:pt x="1196647" y="838199"/>
                  </a:lnTo>
                  <a:lnTo>
                    <a:pt x="1196647" y="850899"/>
                  </a:lnTo>
                  <a:close/>
                </a:path>
                <a:path w="3477260" h="2324100">
                  <a:moveTo>
                    <a:pt x="1226143" y="850899"/>
                  </a:moveTo>
                  <a:lnTo>
                    <a:pt x="1201619" y="850899"/>
                  </a:lnTo>
                  <a:lnTo>
                    <a:pt x="1203276" y="838199"/>
                  </a:lnTo>
                  <a:lnTo>
                    <a:pt x="1219850" y="838199"/>
                  </a:lnTo>
                  <a:lnTo>
                    <a:pt x="1226143" y="850899"/>
                  </a:lnTo>
                  <a:close/>
                </a:path>
                <a:path w="3477260" h="2324100">
                  <a:moveTo>
                    <a:pt x="1248026" y="850899"/>
                  </a:moveTo>
                  <a:lnTo>
                    <a:pt x="1233109" y="850899"/>
                  </a:lnTo>
                  <a:lnTo>
                    <a:pt x="1228137" y="838199"/>
                  </a:lnTo>
                  <a:lnTo>
                    <a:pt x="1244711" y="838199"/>
                  </a:lnTo>
                  <a:lnTo>
                    <a:pt x="1248026" y="850899"/>
                  </a:lnTo>
                  <a:close/>
                </a:path>
                <a:path w="3477260" h="2324100">
                  <a:moveTo>
                    <a:pt x="1271230" y="850899"/>
                  </a:moveTo>
                  <a:lnTo>
                    <a:pt x="1251341" y="850899"/>
                  </a:lnTo>
                  <a:lnTo>
                    <a:pt x="1251341" y="838199"/>
                  </a:lnTo>
                  <a:lnTo>
                    <a:pt x="1267915" y="838199"/>
                  </a:lnTo>
                  <a:lnTo>
                    <a:pt x="1271230" y="850899"/>
                  </a:lnTo>
                  <a:close/>
                </a:path>
                <a:path w="3477260" h="2324100">
                  <a:moveTo>
                    <a:pt x="1287804" y="850899"/>
                  </a:moveTo>
                  <a:lnTo>
                    <a:pt x="1272421" y="850899"/>
                  </a:lnTo>
                  <a:lnTo>
                    <a:pt x="1275373" y="838199"/>
                  </a:lnTo>
                  <a:lnTo>
                    <a:pt x="1280812" y="838199"/>
                  </a:lnTo>
                  <a:lnTo>
                    <a:pt x="1287804" y="850899"/>
                  </a:lnTo>
                  <a:close/>
                </a:path>
                <a:path w="3477260" h="2324100">
                  <a:moveTo>
                    <a:pt x="1307693" y="850899"/>
                  </a:moveTo>
                  <a:lnTo>
                    <a:pt x="1287804" y="850899"/>
                  </a:lnTo>
                  <a:lnTo>
                    <a:pt x="1291119" y="838199"/>
                  </a:lnTo>
                  <a:lnTo>
                    <a:pt x="1307693" y="838199"/>
                  </a:lnTo>
                  <a:lnTo>
                    <a:pt x="1307693" y="850899"/>
                  </a:lnTo>
                  <a:close/>
                </a:path>
                <a:path w="3477260" h="2324100">
                  <a:moveTo>
                    <a:pt x="1341074" y="850899"/>
                  </a:moveTo>
                  <a:lnTo>
                    <a:pt x="1329938" y="850899"/>
                  </a:lnTo>
                  <a:lnTo>
                    <a:pt x="1325924" y="838199"/>
                  </a:lnTo>
                  <a:lnTo>
                    <a:pt x="1344156" y="838199"/>
                  </a:lnTo>
                  <a:lnTo>
                    <a:pt x="1341074" y="850899"/>
                  </a:lnTo>
                  <a:close/>
                </a:path>
                <a:path w="3477260" h="2324100">
                  <a:moveTo>
                    <a:pt x="1430341" y="850899"/>
                  </a:moveTo>
                  <a:lnTo>
                    <a:pt x="1392971" y="850899"/>
                  </a:lnTo>
                  <a:lnTo>
                    <a:pt x="1394085" y="838199"/>
                  </a:lnTo>
                  <a:lnTo>
                    <a:pt x="1430341" y="838199"/>
                  </a:lnTo>
                  <a:lnTo>
                    <a:pt x="1430341" y="850899"/>
                  </a:lnTo>
                  <a:close/>
                </a:path>
                <a:path w="3477260" h="2324100">
                  <a:moveTo>
                    <a:pt x="1446293" y="850899"/>
                  </a:moveTo>
                  <a:lnTo>
                    <a:pt x="1430341" y="850899"/>
                  </a:lnTo>
                  <a:lnTo>
                    <a:pt x="1436970" y="838199"/>
                  </a:lnTo>
                  <a:lnTo>
                    <a:pt x="1446733" y="838199"/>
                  </a:lnTo>
                  <a:lnTo>
                    <a:pt x="1446293" y="850899"/>
                  </a:lnTo>
                  <a:close/>
                </a:path>
                <a:path w="3477260" h="2324100">
                  <a:moveTo>
                    <a:pt x="1503266" y="850899"/>
                  </a:moveTo>
                  <a:lnTo>
                    <a:pt x="1491665" y="850899"/>
                  </a:lnTo>
                  <a:lnTo>
                    <a:pt x="1486692" y="838199"/>
                  </a:lnTo>
                  <a:lnTo>
                    <a:pt x="1503707" y="838199"/>
                  </a:lnTo>
                  <a:lnTo>
                    <a:pt x="1503266" y="850899"/>
                  </a:lnTo>
                  <a:close/>
                </a:path>
                <a:path w="3477260" h="2324100">
                  <a:moveTo>
                    <a:pt x="1538072" y="863599"/>
                  </a:moveTo>
                  <a:lnTo>
                    <a:pt x="1525771" y="863599"/>
                  </a:lnTo>
                  <a:lnTo>
                    <a:pt x="1533100" y="850899"/>
                  </a:lnTo>
                  <a:lnTo>
                    <a:pt x="1526030" y="838199"/>
                  </a:lnTo>
                  <a:lnTo>
                    <a:pt x="1592766" y="838199"/>
                  </a:lnTo>
                  <a:lnTo>
                    <a:pt x="1596081" y="850899"/>
                  </a:lnTo>
                  <a:lnTo>
                    <a:pt x="1538072" y="850899"/>
                  </a:lnTo>
                  <a:lnTo>
                    <a:pt x="1538072" y="863599"/>
                  </a:lnTo>
                  <a:close/>
                </a:path>
                <a:path w="3477260" h="2324100">
                  <a:moveTo>
                    <a:pt x="1629204" y="850899"/>
                  </a:moveTo>
                  <a:lnTo>
                    <a:pt x="1598593" y="850899"/>
                  </a:lnTo>
                  <a:lnTo>
                    <a:pt x="1597117" y="838199"/>
                  </a:lnTo>
                  <a:lnTo>
                    <a:pt x="1627572" y="838199"/>
                  </a:lnTo>
                  <a:lnTo>
                    <a:pt x="1629204" y="850899"/>
                  </a:lnTo>
                  <a:close/>
                </a:path>
                <a:path w="3477260" h="2324100">
                  <a:moveTo>
                    <a:pt x="1644146" y="863599"/>
                  </a:moveTo>
                  <a:lnTo>
                    <a:pt x="1635859" y="863599"/>
                  </a:lnTo>
                  <a:lnTo>
                    <a:pt x="1635859" y="850899"/>
                  </a:lnTo>
                  <a:lnTo>
                    <a:pt x="1642748" y="838199"/>
                  </a:lnTo>
                  <a:lnTo>
                    <a:pt x="1651190" y="838199"/>
                  </a:lnTo>
                  <a:lnTo>
                    <a:pt x="1654039" y="850899"/>
                  </a:lnTo>
                  <a:lnTo>
                    <a:pt x="1644146" y="863599"/>
                  </a:lnTo>
                  <a:close/>
                </a:path>
                <a:path w="3477260" h="2324100">
                  <a:moveTo>
                    <a:pt x="1677294" y="850899"/>
                  </a:moveTo>
                  <a:lnTo>
                    <a:pt x="1654090" y="850899"/>
                  </a:lnTo>
                  <a:lnTo>
                    <a:pt x="1655748" y="838199"/>
                  </a:lnTo>
                  <a:lnTo>
                    <a:pt x="1669007" y="838199"/>
                  </a:lnTo>
                  <a:lnTo>
                    <a:pt x="1677294" y="850899"/>
                  </a:lnTo>
                  <a:close/>
                </a:path>
                <a:path w="3477260" h="2324100">
                  <a:moveTo>
                    <a:pt x="1756850" y="850899"/>
                  </a:moveTo>
                  <a:lnTo>
                    <a:pt x="1750220" y="838199"/>
                  </a:lnTo>
                  <a:lnTo>
                    <a:pt x="1766794" y="838199"/>
                  </a:lnTo>
                  <a:lnTo>
                    <a:pt x="1756850" y="850899"/>
                  </a:lnTo>
                  <a:close/>
                </a:path>
                <a:path w="3477260" h="2324100">
                  <a:moveTo>
                    <a:pt x="1777774" y="850899"/>
                  </a:moveTo>
                  <a:lnTo>
                    <a:pt x="1771740" y="838199"/>
                  </a:lnTo>
                  <a:lnTo>
                    <a:pt x="1782876" y="838199"/>
                  </a:lnTo>
                  <a:lnTo>
                    <a:pt x="1777774" y="850899"/>
                  </a:lnTo>
                  <a:close/>
                </a:path>
                <a:path w="3477260" h="2324100">
                  <a:moveTo>
                    <a:pt x="1806779" y="850899"/>
                  </a:moveTo>
                  <a:lnTo>
                    <a:pt x="1789998" y="850899"/>
                  </a:lnTo>
                  <a:lnTo>
                    <a:pt x="1789998" y="838199"/>
                  </a:lnTo>
                  <a:lnTo>
                    <a:pt x="1802428" y="838199"/>
                  </a:lnTo>
                  <a:lnTo>
                    <a:pt x="1806779" y="850899"/>
                  </a:lnTo>
                  <a:close/>
                </a:path>
                <a:path w="3477260" h="2324100">
                  <a:moveTo>
                    <a:pt x="1846350" y="850899"/>
                  </a:moveTo>
                  <a:lnTo>
                    <a:pt x="1833090" y="850899"/>
                  </a:lnTo>
                  <a:lnTo>
                    <a:pt x="1828869" y="838199"/>
                  </a:lnTo>
                  <a:lnTo>
                    <a:pt x="1842180" y="838199"/>
                  </a:lnTo>
                  <a:lnTo>
                    <a:pt x="1846350" y="850899"/>
                  </a:lnTo>
                  <a:close/>
                </a:path>
                <a:path w="3477260" h="2324100">
                  <a:moveTo>
                    <a:pt x="1896693" y="850899"/>
                  </a:moveTo>
                  <a:lnTo>
                    <a:pt x="1879420" y="850899"/>
                  </a:lnTo>
                  <a:lnTo>
                    <a:pt x="1879290" y="838199"/>
                  </a:lnTo>
                  <a:lnTo>
                    <a:pt x="1895631" y="838199"/>
                  </a:lnTo>
                  <a:lnTo>
                    <a:pt x="1896693" y="850899"/>
                  </a:lnTo>
                  <a:close/>
                </a:path>
                <a:path w="3477260" h="2324100">
                  <a:moveTo>
                    <a:pt x="1919275" y="850899"/>
                  </a:moveTo>
                  <a:lnTo>
                    <a:pt x="1902494" y="850899"/>
                  </a:lnTo>
                  <a:lnTo>
                    <a:pt x="1904126" y="838199"/>
                  </a:lnTo>
                  <a:lnTo>
                    <a:pt x="1920933" y="838199"/>
                  </a:lnTo>
                  <a:lnTo>
                    <a:pt x="1919275" y="850899"/>
                  </a:lnTo>
                  <a:close/>
                </a:path>
                <a:path w="3477260" h="2324100">
                  <a:moveTo>
                    <a:pt x="1946985" y="850899"/>
                  </a:moveTo>
                  <a:lnTo>
                    <a:pt x="1922590" y="850899"/>
                  </a:lnTo>
                  <a:lnTo>
                    <a:pt x="1920933" y="838199"/>
                  </a:lnTo>
                  <a:lnTo>
                    <a:pt x="1939164" y="838199"/>
                  </a:lnTo>
                  <a:lnTo>
                    <a:pt x="1946985" y="850899"/>
                  </a:lnTo>
                  <a:close/>
                </a:path>
                <a:path w="3477260" h="2324100">
                  <a:moveTo>
                    <a:pt x="1967340" y="850899"/>
                  </a:moveTo>
                  <a:lnTo>
                    <a:pt x="1946985" y="850899"/>
                  </a:lnTo>
                  <a:lnTo>
                    <a:pt x="1952009" y="838199"/>
                  </a:lnTo>
                  <a:lnTo>
                    <a:pt x="1962368" y="838199"/>
                  </a:lnTo>
                  <a:lnTo>
                    <a:pt x="1967340" y="850899"/>
                  </a:lnTo>
                  <a:close/>
                </a:path>
                <a:path w="3477260" h="2324100">
                  <a:moveTo>
                    <a:pt x="1993859" y="850899"/>
                  </a:moveTo>
                  <a:lnTo>
                    <a:pt x="1982257" y="850899"/>
                  </a:lnTo>
                  <a:lnTo>
                    <a:pt x="1977284" y="838199"/>
                  </a:lnTo>
                  <a:lnTo>
                    <a:pt x="1993859" y="838199"/>
                  </a:lnTo>
                  <a:lnTo>
                    <a:pt x="1993859" y="850899"/>
                  </a:lnTo>
                  <a:close/>
                </a:path>
                <a:path w="3477260" h="2324100">
                  <a:moveTo>
                    <a:pt x="2011805" y="850899"/>
                  </a:moveTo>
                  <a:lnTo>
                    <a:pt x="1993859" y="850899"/>
                  </a:lnTo>
                  <a:lnTo>
                    <a:pt x="1993859" y="838199"/>
                  </a:lnTo>
                  <a:lnTo>
                    <a:pt x="2008982" y="838199"/>
                  </a:lnTo>
                  <a:lnTo>
                    <a:pt x="2011805" y="850899"/>
                  </a:lnTo>
                  <a:close/>
                </a:path>
                <a:path w="3477260" h="2324100">
                  <a:moveTo>
                    <a:pt x="2027525" y="850899"/>
                  </a:moveTo>
                  <a:lnTo>
                    <a:pt x="2019652" y="850899"/>
                  </a:lnTo>
                  <a:lnTo>
                    <a:pt x="2015405" y="838199"/>
                  </a:lnTo>
                  <a:lnTo>
                    <a:pt x="2033636" y="838199"/>
                  </a:lnTo>
                  <a:lnTo>
                    <a:pt x="2027525" y="850899"/>
                  </a:lnTo>
                  <a:close/>
                </a:path>
                <a:path w="3477260" h="2324100">
                  <a:moveTo>
                    <a:pt x="2080044" y="850899"/>
                  </a:moveTo>
                  <a:lnTo>
                    <a:pt x="2060155" y="850899"/>
                  </a:lnTo>
                  <a:lnTo>
                    <a:pt x="2060155" y="838199"/>
                  </a:lnTo>
                  <a:lnTo>
                    <a:pt x="2078179" y="838199"/>
                  </a:lnTo>
                  <a:lnTo>
                    <a:pt x="2080044" y="850899"/>
                  </a:lnTo>
                  <a:close/>
                </a:path>
                <a:path w="3477260" h="2324100">
                  <a:moveTo>
                    <a:pt x="2118164" y="850899"/>
                  </a:moveTo>
                  <a:lnTo>
                    <a:pt x="2102082" y="850899"/>
                  </a:lnTo>
                  <a:lnTo>
                    <a:pt x="2101590" y="838199"/>
                  </a:lnTo>
                  <a:lnTo>
                    <a:pt x="2118371" y="838199"/>
                  </a:lnTo>
                  <a:lnTo>
                    <a:pt x="2118164" y="850899"/>
                  </a:lnTo>
                  <a:close/>
                </a:path>
                <a:path w="3477260" h="2324100">
                  <a:moveTo>
                    <a:pt x="2148619" y="850899"/>
                  </a:moveTo>
                  <a:lnTo>
                    <a:pt x="2134738" y="850899"/>
                  </a:lnTo>
                  <a:lnTo>
                    <a:pt x="2130646" y="838199"/>
                  </a:lnTo>
                  <a:lnTo>
                    <a:pt x="2147557" y="838199"/>
                  </a:lnTo>
                  <a:lnTo>
                    <a:pt x="2148619" y="850899"/>
                  </a:lnTo>
                  <a:close/>
                </a:path>
                <a:path w="3477260" h="2324100">
                  <a:moveTo>
                    <a:pt x="2179617" y="850899"/>
                  </a:moveTo>
                  <a:lnTo>
                    <a:pt x="2172858" y="838199"/>
                  </a:lnTo>
                  <a:lnTo>
                    <a:pt x="2184667" y="838199"/>
                  </a:lnTo>
                  <a:lnTo>
                    <a:pt x="2179617" y="850899"/>
                  </a:lnTo>
                  <a:close/>
                </a:path>
                <a:path w="3477260" h="2324100">
                  <a:moveTo>
                    <a:pt x="2270930" y="863599"/>
                  </a:moveTo>
                  <a:lnTo>
                    <a:pt x="2262591" y="863599"/>
                  </a:lnTo>
                  <a:lnTo>
                    <a:pt x="2259044" y="850899"/>
                  </a:lnTo>
                  <a:lnTo>
                    <a:pt x="2257386" y="838199"/>
                  </a:lnTo>
                  <a:lnTo>
                    <a:pt x="2264016" y="838199"/>
                  </a:lnTo>
                  <a:lnTo>
                    <a:pt x="2273960" y="850899"/>
                  </a:lnTo>
                  <a:lnTo>
                    <a:pt x="2277275" y="850899"/>
                  </a:lnTo>
                  <a:lnTo>
                    <a:pt x="2270930" y="863599"/>
                  </a:lnTo>
                  <a:close/>
                </a:path>
                <a:path w="3477260" h="2324100">
                  <a:moveTo>
                    <a:pt x="2292192" y="850899"/>
                  </a:moveTo>
                  <a:lnTo>
                    <a:pt x="2287996" y="838199"/>
                  </a:lnTo>
                  <a:lnTo>
                    <a:pt x="2301282" y="838199"/>
                  </a:lnTo>
                  <a:lnTo>
                    <a:pt x="2292192" y="850899"/>
                  </a:lnTo>
                  <a:close/>
                </a:path>
                <a:path w="3477260" h="2324100">
                  <a:moveTo>
                    <a:pt x="2340257" y="850899"/>
                  </a:moveTo>
                  <a:lnTo>
                    <a:pt x="2326505" y="850899"/>
                  </a:lnTo>
                  <a:lnTo>
                    <a:pt x="2322025" y="838199"/>
                  </a:lnTo>
                  <a:lnTo>
                    <a:pt x="2338599" y="838199"/>
                  </a:lnTo>
                  <a:lnTo>
                    <a:pt x="2340257" y="850899"/>
                  </a:lnTo>
                  <a:close/>
                </a:path>
                <a:path w="3477260" h="2324100">
                  <a:moveTo>
                    <a:pt x="2398266" y="850899"/>
                  </a:moveTo>
                  <a:lnTo>
                    <a:pt x="2392232" y="838199"/>
                  </a:lnTo>
                  <a:lnTo>
                    <a:pt x="2408210" y="838199"/>
                  </a:lnTo>
                  <a:lnTo>
                    <a:pt x="2398266" y="850899"/>
                  </a:lnTo>
                  <a:close/>
                </a:path>
                <a:path w="3477260" h="2324100">
                  <a:moveTo>
                    <a:pt x="2472901" y="863599"/>
                  </a:moveTo>
                  <a:lnTo>
                    <a:pt x="2467462" y="863599"/>
                  </a:lnTo>
                  <a:lnTo>
                    <a:pt x="2463888" y="850899"/>
                  </a:lnTo>
                  <a:lnTo>
                    <a:pt x="2466219" y="850899"/>
                  </a:lnTo>
                  <a:lnTo>
                    <a:pt x="2469534" y="838199"/>
                  </a:lnTo>
                  <a:lnTo>
                    <a:pt x="2476164" y="838199"/>
                  </a:lnTo>
                  <a:lnTo>
                    <a:pt x="2481136" y="850899"/>
                  </a:lnTo>
                  <a:lnTo>
                    <a:pt x="2472901" y="863599"/>
                  </a:lnTo>
                  <a:close/>
                </a:path>
                <a:path w="3477260" h="2324100">
                  <a:moveTo>
                    <a:pt x="2521742" y="849629"/>
                  </a:moveTo>
                  <a:lnTo>
                    <a:pt x="2514284" y="838199"/>
                  </a:lnTo>
                  <a:lnTo>
                    <a:pt x="2529201" y="838199"/>
                  </a:lnTo>
                  <a:lnTo>
                    <a:pt x="2521742" y="849629"/>
                  </a:lnTo>
                  <a:close/>
                </a:path>
                <a:path w="3477260" h="2324100">
                  <a:moveTo>
                    <a:pt x="2547432" y="863599"/>
                  </a:moveTo>
                  <a:lnTo>
                    <a:pt x="2539197" y="863599"/>
                  </a:lnTo>
                  <a:lnTo>
                    <a:pt x="2532516" y="850899"/>
                  </a:lnTo>
                  <a:lnTo>
                    <a:pt x="2542460" y="838199"/>
                  </a:lnTo>
                  <a:lnTo>
                    <a:pt x="2550695" y="850899"/>
                  </a:lnTo>
                  <a:lnTo>
                    <a:pt x="2547432" y="863599"/>
                  </a:lnTo>
                  <a:close/>
                </a:path>
                <a:path w="3477260" h="2324100">
                  <a:moveTo>
                    <a:pt x="2590059" y="850899"/>
                  </a:moveTo>
                  <a:lnTo>
                    <a:pt x="2572449" y="850899"/>
                  </a:lnTo>
                  <a:lnTo>
                    <a:pt x="2572708" y="838199"/>
                  </a:lnTo>
                  <a:lnTo>
                    <a:pt x="2587210" y="838199"/>
                  </a:lnTo>
                  <a:lnTo>
                    <a:pt x="2590059" y="850899"/>
                  </a:lnTo>
                  <a:close/>
                </a:path>
                <a:path w="3477260" h="2324100">
                  <a:moveTo>
                    <a:pt x="2656432" y="850899"/>
                  </a:moveTo>
                  <a:lnTo>
                    <a:pt x="2650191" y="838199"/>
                  </a:lnTo>
                  <a:lnTo>
                    <a:pt x="2661586" y="838199"/>
                  </a:lnTo>
                  <a:lnTo>
                    <a:pt x="2656432" y="850899"/>
                  </a:lnTo>
                  <a:close/>
                </a:path>
                <a:path w="3477260" h="2324100">
                  <a:moveTo>
                    <a:pt x="2731611" y="850899"/>
                  </a:moveTo>
                  <a:lnTo>
                    <a:pt x="2719802" y="850899"/>
                  </a:lnTo>
                  <a:lnTo>
                    <a:pt x="2715296" y="838199"/>
                  </a:lnTo>
                  <a:lnTo>
                    <a:pt x="2733554" y="838199"/>
                  </a:lnTo>
                  <a:lnTo>
                    <a:pt x="2731611" y="850899"/>
                  </a:lnTo>
                  <a:close/>
                </a:path>
                <a:path w="3477260" h="2324100">
                  <a:moveTo>
                    <a:pt x="3018136" y="850899"/>
                  </a:moveTo>
                  <a:lnTo>
                    <a:pt x="3005912" y="850899"/>
                  </a:lnTo>
                  <a:lnTo>
                    <a:pt x="3002054" y="838199"/>
                  </a:lnTo>
                  <a:lnTo>
                    <a:pt x="3016478" y="838199"/>
                  </a:lnTo>
                  <a:lnTo>
                    <a:pt x="3018136" y="850899"/>
                  </a:lnTo>
                  <a:close/>
                </a:path>
                <a:path w="3477260" h="2324100">
                  <a:moveTo>
                    <a:pt x="3052060" y="850899"/>
                  </a:moveTo>
                  <a:lnTo>
                    <a:pt x="3045897" y="850899"/>
                  </a:lnTo>
                  <a:lnTo>
                    <a:pt x="3041598" y="838199"/>
                  </a:lnTo>
                  <a:lnTo>
                    <a:pt x="3057913" y="838199"/>
                  </a:lnTo>
                  <a:lnTo>
                    <a:pt x="3052060" y="850899"/>
                  </a:lnTo>
                  <a:close/>
                </a:path>
                <a:path w="3477260" h="2324100">
                  <a:moveTo>
                    <a:pt x="3165644" y="850899"/>
                  </a:moveTo>
                  <a:lnTo>
                    <a:pt x="3149562" y="850899"/>
                  </a:lnTo>
                  <a:lnTo>
                    <a:pt x="3149070" y="838199"/>
                  </a:lnTo>
                  <a:lnTo>
                    <a:pt x="3166551" y="838199"/>
                  </a:lnTo>
                  <a:lnTo>
                    <a:pt x="3165644" y="850899"/>
                  </a:lnTo>
                  <a:close/>
                </a:path>
                <a:path w="3477260" h="2324100">
                  <a:moveTo>
                    <a:pt x="3200890" y="850899"/>
                  </a:moveTo>
                  <a:lnTo>
                    <a:pt x="3189755" y="850899"/>
                  </a:lnTo>
                  <a:lnTo>
                    <a:pt x="3183876" y="838199"/>
                  </a:lnTo>
                  <a:lnTo>
                    <a:pt x="3202108" y="838199"/>
                  </a:lnTo>
                  <a:lnTo>
                    <a:pt x="3200890" y="850899"/>
                  </a:lnTo>
                  <a:close/>
                </a:path>
                <a:path w="3477260" h="2324100">
                  <a:moveTo>
                    <a:pt x="1201619" y="850899"/>
                  </a:moveTo>
                  <a:lnTo>
                    <a:pt x="1196647" y="850899"/>
                  </a:lnTo>
                  <a:lnTo>
                    <a:pt x="1199961" y="844550"/>
                  </a:lnTo>
                  <a:lnTo>
                    <a:pt x="1201619" y="850899"/>
                  </a:lnTo>
                  <a:close/>
                </a:path>
                <a:path w="3477260" h="2324100">
                  <a:moveTo>
                    <a:pt x="2522571" y="850899"/>
                  </a:moveTo>
                  <a:lnTo>
                    <a:pt x="2520913" y="850899"/>
                  </a:lnTo>
                  <a:lnTo>
                    <a:pt x="2521742" y="849629"/>
                  </a:lnTo>
                  <a:lnTo>
                    <a:pt x="2522571" y="850899"/>
                  </a:lnTo>
                  <a:close/>
                </a:path>
                <a:path w="3477260" h="2324100">
                  <a:moveTo>
                    <a:pt x="694453" y="901699"/>
                  </a:moveTo>
                  <a:lnTo>
                    <a:pt x="661304" y="901699"/>
                  </a:lnTo>
                  <a:lnTo>
                    <a:pt x="656332" y="888999"/>
                  </a:lnTo>
                  <a:lnTo>
                    <a:pt x="712684" y="850899"/>
                  </a:lnTo>
                  <a:lnTo>
                    <a:pt x="727601" y="850899"/>
                  </a:lnTo>
                  <a:lnTo>
                    <a:pt x="727601" y="863599"/>
                  </a:lnTo>
                  <a:lnTo>
                    <a:pt x="696006" y="863599"/>
                  </a:lnTo>
                  <a:lnTo>
                    <a:pt x="696524" y="876299"/>
                  </a:lnTo>
                  <a:lnTo>
                    <a:pt x="689480" y="876299"/>
                  </a:lnTo>
                  <a:lnTo>
                    <a:pt x="692795" y="888999"/>
                  </a:lnTo>
                  <a:lnTo>
                    <a:pt x="686166" y="888999"/>
                  </a:lnTo>
                  <a:lnTo>
                    <a:pt x="694453" y="901699"/>
                  </a:lnTo>
                  <a:close/>
                </a:path>
                <a:path w="3477260" h="2324100">
                  <a:moveTo>
                    <a:pt x="796140" y="874247"/>
                  </a:moveTo>
                  <a:lnTo>
                    <a:pt x="790582" y="863599"/>
                  </a:lnTo>
                  <a:lnTo>
                    <a:pt x="778152" y="863599"/>
                  </a:lnTo>
                  <a:lnTo>
                    <a:pt x="779187" y="850899"/>
                  </a:lnTo>
                  <a:lnTo>
                    <a:pt x="792965" y="850899"/>
                  </a:lnTo>
                  <a:lnTo>
                    <a:pt x="793897" y="863599"/>
                  </a:lnTo>
                  <a:lnTo>
                    <a:pt x="796420" y="873267"/>
                  </a:lnTo>
                  <a:lnTo>
                    <a:pt x="796140" y="874247"/>
                  </a:lnTo>
                  <a:close/>
                </a:path>
                <a:path w="3477260" h="2324100">
                  <a:moveTo>
                    <a:pt x="916545" y="863599"/>
                  </a:moveTo>
                  <a:lnTo>
                    <a:pt x="812128" y="863599"/>
                  </a:lnTo>
                  <a:lnTo>
                    <a:pt x="818758" y="850899"/>
                  </a:lnTo>
                  <a:lnTo>
                    <a:pt x="914862" y="850899"/>
                  </a:lnTo>
                  <a:lnTo>
                    <a:pt x="916545" y="863599"/>
                  </a:lnTo>
                  <a:close/>
                </a:path>
                <a:path w="3477260" h="2324100">
                  <a:moveTo>
                    <a:pt x="948036" y="863599"/>
                  </a:moveTo>
                  <a:lnTo>
                    <a:pt x="931462" y="863599"/>
                  </a:lnTo>
                  <a:lnTo>
                    <a:pt x="929934" y="850899"/>
                  </a:lnTo>
                  <a:lnTo>
                    <a:pt x="944721" y="850899"/>
                  </a:lnTo>
                  <a:lnTo>
                    <a:pt x="948036" y="863599"/>
                  </a:lnTo>
                  <a:close/>
                </a:path>
                <a:path w="3477260" h="2324100">
                  <a:moveTo>
                    <a:pt x="962952" y="863599"/>
                  </a:moveTo>
                  <a:lnTo>
                    <a:pt x="948036" y="863599"/>
                  </a:lnTo>
                  <a:lnTo>
                    <a:pt x="954665" y="850899"/>
                  </a:lnTo>
                  <a:lnTo>
                    <a:pt x="961295" y="850899"/>
                  </a:lnTo>
                  <a:lnTo>
                    <a:pt x="962952" y="863599"/>
                  </a:lnTo>
                  <a:close/>
                </a:path>
                <a:path w="3477260" h="2324100">
                  <a:moveTo>
                    <a:pt x="976211" y="863599"/>
                  </a:moveTo>
                  <a:lnTo>
                    <a:pt x="964610" y="863599"/>
                  </a:lnTo>
                  <a:lnTo>
                    <a:pt x="964610" y="850899"/>
                  </a:lnTo>
                  <a:lnTo>
                    <a:pt x="978568" y="850899"/>
                  </a:lnTo>
                  <a:lnTo>
                    <a:pt x="976211" y="863599"/>
                  </a:lnTo>
                  <a:close/>
                </a:path>
                <a:path w="3477260" h="2324100">
                  <a:moveTo>
                    <a:pt x="1020728" y="876299"/>
                  </a:moveTo>
                  <a:lnTo>
                    <a:pt x="1006097" y="876299"/>
                  </a:lnTo>
                  <a:lnTo>
                    <a:pt x="1003973" y="863599"/>
                  </a:lnTo>
                  <a:lnTo>
                    <a:pt x="1004957" y="863599"/>
                  </a:lnTo>
                  <a:lnTo>
                    <a:pt x="1009360" y="850899"/>
                  </a:lnTo>
                  <a:lnTo>
                    <a:pt x="1017647" y="850899"/>
                  </a:lnTo>
                  <a:lnTo>
                    <a:pt x="1022619" y="863599"/>
                  </a:lnTo>
                  <a:lnTo>
                    <a:pt x="1022619" y="873482"/>
                  </a:lnTo>
                  <a:lnTo>
                    <a:pt x="1020728" y="876299"/>
                  </a:lnTo>
                  <a:close/>
                </a:path>
                <a:path w="3477260" h="2324100">
                  <a:moveTo>
                    <a:pt x="1050743" y="876299"/>
                  </a:moveTo>
                  <a:lnTo>
                    <a:pt x="1022619" y="876299"/>
                  </a:lnTo>
                  <a:lnTo>
                    <a:pt x="1022619" y="873482"/>
                  </a:lnTo>
                  <a:lnTo>
                    <a:pt x="1029248" y="863599"/>
                  </a:lnTo>
                  <a:lnTo>
                    <a:pt x="1034376" y="863599"/>
                  </a:lnTo>
                  <a:lnTo>
                    <a:pt x="1042508" y="850899"/>
                  </a:lnTo>
                  <a:lnTo>
                    <a:pt x="1050755" y="876178"/>
                  </a:lnTo>
                  <a:close/>
                </a:path>
                <a:path w="3477260" h="2324100">
                  <a:moveTo>
                    <a:pt x="1117091" y="863599"/>
                  </a:moveTo>
                  <a:lnTo>
                    <a:pt x="1051209" y="863599"/>
                  </a:lnTo>
                  <a:lnTo>
                    <a:pt x="1047480" y="850899"/>
                  </a:lnTo>
                  <a:lnTo>
                    <a:pt x="1122063" y="850899"/>
                  </a:lnTo>
                  <a:lnTo>
                    <a:pt x="1117091" y="863599"/>
                  </a:lnTo>
                  <a:close/>
                </a:path>
                <a:path w="3477260" h="2324100">
                  <a:moveTo>
                    <a:pt x="1153554" y="863599"/>
                  </a:moveTo>
                  <a:lnTo>
                    <a:pt x="1132008" y="863599"/>
                  </a:lnTo>
                  <a:lnTo>
                    <a:pt x="1133665" y="850899"/>
                  </a:lnTo>
                  <a:lnTo>
                    <a:pt x="1151896" y="850899"/>
                  </a:lnTo>
                  <a:lnTo>
                    <a:pt x="1153554" y="863599"/>
                  </a:lnTo>
                  <a:close/>
                </a:path>
                <a:path w="3477260" h="2324100">
                  <a:moveTo>
                    <a:pt x="1183206" y="876299"/>
                  </a:moveTo>
                  <a:lnTo>
                    <a:pt x="1169222" y="876299"/>
                  </a:lnTo>
                  <a:lnTo>
                    <a:pt x="1173443" y="863599"/>
                  </a:lnTo>
                  <a:lnTo>
                    <a:pt x="1173080" y="850899"/>
                  </a:lnTo>
                  <a:lnTo>
                    <a:pt x="1182973" y="850899"/>
                  </a:lnTo>
                  <a:lnTo>
                    <a:pt x="1189758" y="863599"/>
                  </a:lnTo>
                  <a:lnTo>
                    <a:pt x="1180072" y="863599"/>
                  </a:lnTo>
                  <a:lnTo>
                    <a:pt x="1183206" y="876299"/>
                  </a:lnTo>
                  <a:close/>
                </a:path>
                <a:path w="3477260" h="2324100">
                  <a:moveTo>
                    <a:pt x="1227542" y="863599"/>
                  </a:moveTo>
                  <a:lnTo>
                    <a:pt x="1199262" y="863599"/>
                  </a:lnTo>
                  <a:lnTo>
                    <a:pt x="1198304" y="850899"/>
                  </a:lnTo>
                  <a:lnTo>
                    <a:pt x="1229173" y="850899"/>
                  </a:lnTo>
                  <a:lnTo>
                    <a:pt x="1227542" y="863599"/>
                  </a:lnTo>
                  <a:close/>
                </a:path>
                <a:path w="3477260" h="2324100">
                  <a:moveTo>
                    <a:pt x="1254656" y="888999"/>
                  </a:moveTo>
                  <a:lnTo>
                    <a:pt x="1254608" y="876178"/>
                  </a:lnTo>
                  <a:lnTo>
                    <a:pt x="1249683" y="863599"/>
                  </a:lnTo>
                  <a:lnTo>
                    <a:pt x="1246369" y="863599"/>
                  </a:lnTo>
                  <a:lnTo>
                    <a:pt x="1248026" y="850899"/>
                  </a:lnTo>
                  <a:lnTo>
                    <a:pt x="1262943" y="850899"/>
                  </a:lnTo>
                  <a:lnTo>
                    <a:pt x="1267164" y="863599"/>
                  </a:lnTo>
                  <a:lnTo>
                    <a:pt x="1270608" y="876299"/>
                  </a:lnTo>
                  <a:lnTo>
                    <a:pt x="1264600" y="876299"/>
                  </a:lnTo>
                  <a:lnTo>
                    <a:pt x="1254656" y="888999"/>
                  </a:lnTo>
                  <a:close/>
                </a:path>
                <a:path w="3477260" h="2324100">
                  <a:moveTo>
                    <a:pt x="1287571" y="863599"/>
                  </a:moveTo>
                  <a:lnTo>
                    <a:pt x="1277367" y="863599"/>
                  </a:lnTo>
                  <a:lnTo>
                    <a:pt x="1272887" y="850899"/>
                  </a:lnTo>
                  <a:lnTo>
                    <a:pt x="1291119" y="850899"/>
                  </a:lnTo>
                  <a:lnTo>
                    <a:pt x="1287571" y="863599"/>
                  </a:lnTo>
                  <a:close/>
                </a:path>
                <a:path w="3477260" h="2324100">
                  <a:moveTo>
                    <a:pt x="1322609" y="863599"/>
                  </a:moveTo>
                  <a:lnTo>
                    <a:pt x="1310179" y="863599"/>
                  </a:lnTo>
                  <a:lnTo>
                    <a:pt x="1315617" y="850899"/>
                  </a:lnTo>
                  <a:lnTo>
                    <a:pt x="1322609" y="863599"/>
                  </a:lnTo>
                  <a:close/>
                </a:path>
                <a:path w="3477260" h="2324100">
                  <a:moveTo>
                    <a:pt x="1345813" y="863599"/>
                  </a:moveTo>
                  <a:lnTo>
                    <a:pt x="1322609" y="863599"/>
                  </a:lnTo>
                  <a:lnTo>
                    <a:pt x="1328255" y="850899"/>
                  </a:lnTo>
                  <a:lnTo>
                    <a:pt x="1340841" y="850899"/>
                  </a:lnTo>
                  <a:lnTo>
                    <a:pt x="1345813" y="863599"/>
                  </a:lnTo>
                  <a:close/>
                </a:path>
                <a:path w="3477260" h="2324100">
                  <a:moveTo>
                    <a:pt x="1347471" y="863599"/>
                  </a:moveTo>
                  <a:lnTo>
                    <a:pt x="1345813" y="863599"/>
                  </a:lnTo>
                  <a:lnTo>
                    <a:pt x="1340841" y="850899"/>
                  </a:lnTo>
                  <a:lnTo>
                    <a:pt x="1347471" y="863599"/>
                  </a:lnTo>
                  <a:close/>
                </a:path>
                <a:path w="3477260" h="2324100">
                  <a:moveTo>
                    <a:pt x="1403822" y="863599"/>
                  </a:moveTo>
                  <a:lnTo>
                    <a:pt x="1367670" y="863599"/>
                  </a:lnTo>
                  <a:lnTo>
                    <a:pt x="1367359" y="850899"/>
                  </a:lnTo>
                  <a:lnTo>
                    <a:pt x="1400507" y="850899"/>
                  </a:lnTo>
                  <a:lnTo>
                    <a:pt x="1403822" y="863599"/>
                  </a:lnTo>
                  <a:close/>
                </a:path>
                <a:path w="3477260" h="2324100">
                  <a:moveTo>
                    <a:pt x="1413767" y="863599"/>
                  </a:moveTo>
                  <a:lnTo>
                    <a:pt x="1403822" y="863599"/>
                  </a:lnTo>
                  <a:lnTo>
                    <a:pt x="1410452" y="850899"/>
                  </a:lnTo>
                  <a:lnTo>
                    <a:pt x="1422054" y="850899"/>
                  </a:lnTo>
                  <a:lnTo>
                    <a:pt x="1413767" y="863599"/>
                  </a:lnTo>
                  <a:close/>
                </a:path>
                <a:path w="3477260" h="2324100">
                  <a:moveTo>
                    <a:pt x="1444221" y="876299"/>
                  </a:moveTo>
                  <a:lnTo>
                    <a:pt x="1418739" y="876299"/>
                  </a:lnTo>
                  <a:lnTo>
                    <a:pt x="1428683" y="863599"/>
                  </a:lnTo>
                  <a:lnTo>
                    <a:pt x="1436970" y="863599"/>
                  </a:lnTo>
                  <a:lnTo>
                    <a:pt x="1431998" y="850899"/>
                  </a:lnTo>
                  <a:lnTo>
                    <a:pt x="1450230" y="850899"/>
                  </a:lnTo>
                  <a:lnTo>
                    <a:pt x="1440285" y="863599"/>
                  </a:lnTo>
                  <a:lnTo>
                    <a:pt x="1444221" y="876299"/>
                  </a:lnTo>
                  <a:close/>
                </a:path>
                <a:path w="3477260" h="2324100">
                  <a:moveTo>
                    <a:pt x="1471776" y="863599"/>
                  </a:moveTo>
                  <a:lnTo>
                    <a:pt x="1453363" y="863599"/>
                  </a:lnTo>
                  <a:lnTo>
                    <a:pt x="1456652" y="850899"/>
                  </a:lnTo>
                  <a:lnTo>
                    <a:pt x="1464602" y="850899"/>
                  </a:lnTo>
                  <a:lnTo>
                    <a:pt x="1471776" y="863599"/>
                  </a:lnTo>
                  <a:close/>
                </a:path>
                <a:path w="3477260" h="2324100">
                  <a:moveTo>
                    <a:pt x="1521498" y="863599"/>
                  </a:moveTo>
                  <a:lnTo>
                    <a:pt x="1502645" y="863599"/>
                  </a:lnTo>
                  <a:lnTo>
                    <a:pt x="1506141" y="850899"/>
                  </a:lnTo>
                  <a:lnTo>
                    <a:pt x="1521498" y="850899"/>
                  </a:lnTo>
                  <a:lnTo>
                    <a:pt x="1521498" y="863599"/>
                  </a:lnTo>
                  <a:close/>
                </a:path>
                <a:path w="3477260" h="2324100">
                  <a:moveTo>
                    <a:pt x="1549674" y="863599"/>
                  </a:moveTo>
                  <a:lnTo>
                    <a:pt x="1538072" y="863599"/>
                  </a:lnTo>
                  <a:lnTo>
                    <a:pt x="1544702" y="850899"/>
                  </a:lnTo>
                  <a:lnTo>
                    <a:pt x="1549674" y="863599"/>
                  </a:lnTo>
                  <a:close/>
                </a:path>
                <a:path w="3477260" h="2324100">
                  <a:moveTo>
                    <a:pt x="1600639" y="876299"/>
                  </a:moveTo>
                  <a:lnTo>
                    <a:pt x="1592663" y="876299"/>
                  </a:lnTo>
                  <a:lnTo>
                    <a:pt x="1587794" y="863599"/>
                  </a:lnTo>
                  <a:lnTo>
                    <a:pt x="1594424" y="850899"/>
                  </a:lnTo>
                  <a:lnTo>
                    <a:pt x="1601053" y="850899"/>
                  </a:lnTo>
                  <a:lnTo>
                    <a:pt x="1605508" y="863599"/>
                  </a:lnTo>
                  <a:lnTo>
                    <a:pt x="1600639" y="876299"/>
                  </a:lnTo>
                  <a:close/>
                </a:path>
                <a:path w="3477260" h="2324100">
                  <a:moveTo>
                    <a:pt x="1673979" y="863599"/>
                  </a:moveTo>
                  <a:lnTo>
                    <a:pt x="1660798" y="863599"/>
                  </a:lnTo>
                  <a:lnTo>
                    <a:pt x="1659063" y="850899"/>
                  </a:lnTo>
                  <a:lnTo>
                    <a:pt x="1673979" y="850899"/>
                  </a:lnTo>
                  <a:lnTo>
                    <a:pt x="1673979" y="863599"/>
                  </a:lnTo>
                  <a:close/>
                </a:path>
                <a:path w="3477260" h="2324100">
                  <a:moveTo>
                    <a:pt x="1735277" y="863599"/>
                  </a:moveTo>
                  <a:lnTo>
                    <a:pt x="1690553" y="863599"/>
                  </a:lnTo>
                  <a:lnTo>
                    <a:pt x="1693868" y="850899"/>
                  </a:lnTo>
                  <a:lnTo>
                    <a:pt x="1730331" y="850899"/>
                  </a:lnTo>
                  <a:lnTo>
                    <a:pt x="1735277" y="863599"/>
                  </a:lnTo>
                  <a:close/>
                </a:path>
                <a:path w="3477260" h="2324100">
                  <a:moveTo>
                    <a:pt x="1760164" y="863599"/>
                  </a:moveTo>
                  <a:lnTo>
                    <a:pt x="1743590" y="863599"/>
                  </a:lnTo>
                  <a:lnTo>
                    <a:pt x="1741933" y="850899"/>
                  </a:lnTo>
                  <a:lnTo>
                    <a:pt x="1759880" y="850899"/>
                  </a:lnTo>
                  <a:lnTo>
                    <a:pt x="1760164" y="863599"/>
                  </a:lnTo>
                  <a:close/>
                </a:path>
                <a:path w="3477260" h="2324100">
                  <a:moveTo>
                    <a:pt x="1792587" y="876299"/>
                  </a:moveTo>
                  <a:lnTo>
                    <a:pt x="1776738" y="876299"/>
                  </a:lnTo>
                  <a:lnTo>
                    <a:pt x="1775081" y="863599"/>
                  </a:lnTo>
                  <a:lnTo>
                    <a:pt x="1780053" y="850899"/>
                  </a:lnTo>
                  <a:lnTo>
                    <a:pt x="1786683" y="850899"/>
                  </a:lnTo>
                  <a:lnTo>
                    <a:pt x="1791655" y="863599"/>
                  </a:lnTo>
                  <a:lnTo>
                    <a:pt x="1792898" y="863599"/>
                  </a:lnTo>
                  <a:lnTo>
                    <a:pt x="1792587" y="876299"/>
                  </a:lnTo>
                  <a:close/>
                </a:path>
                <a:path w="3477260" h="2324100">
                  <a:moveTo>
                    <a:pt x="1831433" y="863599"/>
                  </a:moveTo>
                  <a:lnTo>
                    <a:pt x="1817448" y="863599"/>
                  </a:lnTo>
                  <a:lnTo>
                    <a:pt x="1813201" y="850899"/>
                  </a:lnTo>
                  <a:lnTo>
                    <a:pt x="1830216" y="850899"/>
                  </a:lnTo>
                  <a:lnTo>
                    <a:pt x="1831433" y="863599"/>
                  </a:lnTo>
                  <a:close/>
                </a:path>
                <a:path w="3477260" h="2324100">
                  <a:moveTo>
                    <a:pt x="1860437" y="863599"/>
                  </a:moveTo>
                  <a:lnTo>
                    <a:pt x="1851943" y="863599"/>
                  </a:lnTo>
                  <a:lnTo>
                    <a:pt x="1844692" y="850899"/>
                  </a:lnTo>
                  <a:lnTo>
                    <a:pt x="1861473" y="850899"/>
                  </a:lnTo>
                  <a:lnTo>
                    <a:pt x="1860437" y="863599"/>
                  </a:lnTo>
                  <a:close/>
                </a:path>
                <a:path w="3477260" h="2324100">
                  <a:moveTo>
                    <a:pt x="1885713" y="863599"/>
                  </a:moveTo>
                  <a:lnTo>
                    <a:pt x="1868595" y="863599"/>
                  </a:lnTo>
                  <a:lnTo>
                    <a:pt x="1870589" y="850899"/>
                  </a:lnTo>
                  <a:lnTo>
                    <a:pt x="1882812" y="850899"/>
                  </a:lnTo>
                  <a:lnTo>
                    <a:pt x="1885713" y="863599"/>
                  </a:lnTo>
                  <a:close/>
                </a:path>
                <a:path w="3477260" h="2324100">
                  <a:moveTo>
                    <a:pt x="1973970" y="863599"/>
                  </a:moveTo>
                  <a:lnTo>
                    <a:pt x="1934192" y="863599"/>
                  </a:lnTo>
                  <a:lnTo>
                    <a:pt x="1927485" y="850899"/>
                  </a:lnTo>
                  <a:lnTo>
                    <a:pt x="1970655" y="850899"/>
                  </a:lnTo>
                  <a:lnTo>
                    <a:pt x="1973970" y="863599"/>
                  </a:lnTo>
                  <a:close/>
                </a:path>
                <a:path w="3477260" h="2324100">
                  <a:moveTo>
                    <a:pt x="2000488" y="863599"/>
                  </a:moveTo>
                  <a:lnTo>
                    <a:pt x="1995516" y="850899"/>
                  </a:lnTo>
                  <a:lnTo>
                    <a:pt x="2010433" y="850899"/>
                  </a:lnTo>
                  <a:lnTo>
                    <a:pt x="2000488" y="863599"/>
                  </a:lnTo>
                  <a:close/>
                </a:path>
                <a:path w="3477260" h="2324100">
                  <a:moveTo>
                    <a:pt x="2027007" y="876299"/>
                  </a:moveTo>
                  <a:lnTo>
                    <a:pt x="2014783" y="876299"/>
                  </a:lnTo>
                  <a:lnTo>
                    <a:pt x="2011857" y="863599"/>
                  </a:lnTo>
                  <a:lnTo>
                    <a:pt x="2013747" y="850899"/>
                  </a:lnTo>
                  <a:lnTo>
                    <a:pt x="2023692" y="850899"/>
                  </a:lnTo>
                  <a:lnTo>
                    <a:pt x="2028664" y="863599"/>
                  </a:lnTo>
                  <a:lnTo>
                    <a:pt x="2030322" y="863599"/>
                  </a:lnTo>
                  <a:lnTo>
                    <a:pt x="2027007" y="876299"/>
                  </a:lnTo>
                  <a:close/>
                </a:path>
                <a:path w="3477260" h="2324100">
                  <a:moveTo>
                    <a:pt x="2050210" y="876299"/>
                  </a:moveTo>
                  <a:lnTo>
                    <a:pt x="2043581" y="850899"/>
                  </a:lnTo>
                  <a:lnTo>
                    <a:pt x="2061812" y="850899"/>
                  </a:lnTo>
                  <a:lnTo>
                    <a:pt x="2062641" y="853016"/>
                  </a:lnTo>
                  <a:lnTo>
                    <a:pt x="2058498" y="863599"/>
                  </a:lnTo>
                  <a:lnTo>
                    <a:pt x="2050210" y="863599"/>
                  </a:lnTo>
                  <a:lnTo>
                    <a:pt x="2050210" y="876299"/>
                  </a:lnTo>
                  <a:close/>
                </a:path>
                <a:path w="3477260" h="2324100">
                  <a:moveTo>
                    <a:pt x="2078386" y="876299"/>
                  </a:moveTo>
                  <a:lnTo>
                    <a:pt x="2063703" y="876299"/>
                  </a:lnTo>
                  <a:lnTo>
                    <a:pt x="2053525" y="863599"/>
                  </a:lnTo>
                  <a:lnTo>
                    <a:pt x="2066785" y="863599"/>
                  </a:lnTo>
                  <a:lnTo>
                    <a:pt x="2062641" y="853016"/>
                  </a:lnTo>
                  <a:lnTo>
                    <a:pt x="2063470" y="850899"/>
                  </a:lnTo>
                  <a:lnTo>
                    <a:pt x="2071757" y="850899"/>
                  </a:lnTo>
                  <a:lnTo>
                    <a:pt x="2078386" y="863599"/>
                  </a:lnTo>
                  <a:lnTo>
                    <a:pt x="2078386" y="876299"/>
                  </a:lnTo>
                  <a:close/>
                </a:path>
                <a:path w="3477260" h="2324100">
                  <a:moveTo>
                    <a:pt x="2129067" y="863599"/>
                  </a:moveTo>
                  <a:lnTo>
                    <a:pt x="2111120" y="863599"/>
                  </a:lnTo>
                  <a:lnTo>
                    <a:pt x="2116248" y="850899"/>
                  </a:lnTo>
                  <a:lnTo>
                    <a:pt x="2124794" y="850899"/>
                  </a:lnTo>
                  <a:lnTo>
                    <a:pt x="2129067" y="863599"/>
                  </a:lnTo>
                  <a:close/>
                </a:path>
                <a:path w="3477260" h="2324100">
                  <a:moveTo>
                    <a:pt x="2172858" y="876299"/>
                  </a:moveTo>
                  <a:lnTo>
                    <a:pt x="2141367" y="876299"/>
                  </a:lnTo>
                  <a:lnTo>
                    <a:pt x="2141367" y="863599"/>
                  </a:lnTo>
                  <a:lnTo>
                    <a:pt x="2154627" y="863599"/>
                  </a:lnTo>
                  <a:lnTo>
                    <a:pt x="2157242" y="850899"/>
                  </a:lnTo>
                  <a:lnTo>
                    <a:pt x="2163121" y="850899"/>
                  </a:lnTo>
                  <a:lnTo>
                    <a:pt x="2169310" y="863599"/>
                  </a:lnTo>
                  <a:lnTo>
                    <a:pt x="2172858" y="876299"/>
                  </a:lnTo>
                  <a:close/>
                </a:path>
                <a:path w="3477260" h="2324100">
                  <a:moveTo>
                    <a:pt x="2192747" y="876299"/>
                  </a:moveTo>
                  <a:lnTo>
                    <a:pt x="2187775" y="876299"/>
                  </a:lnTo>
                  <a:lnTo>
                    <a:pt x="2185548" y="863599"/>
                  </a:lnTo>
                  <a:lnTo>
                    <a:pt x="2184875" y="863599"/>
                  </a:lnTo>
                  <a:lnTo>
                    <a:pt x="2187309" y="850899"/>
                  </a:lnTo>
                  <a:lnTo>
                    <a:pt x="2202692" y="850899"/>
                  </a:lnTo>
                  <a:lnTo>
                    <a:pt x="2202692" y="863599"/>
                  </a:lnTo>
                  <a:lnTo>
                    <a:pt x="2192747" y="876299"/>
                  </a:lnTo>
                  <a:close/>
                </a:path>
                <a:path w="3477260" h="2324100">
                  <a:moveTo>
                    <a:pt x="2235840" y="863599"/>
                  </a:moveTo>
                  <a:lnTo>
                    <a:pt x="2217608" y="863599"/>
                  </a:lnTo>
                  <a:lnTo>
                    <a:pt x="2217608" y="850899"/>
                  </a:lnTo>
                  <a:lnTo>
                    <a:pt x="2235840" y="850899"/>
                  </a:lnTo>
                  <a:lnTo>
                    <a:pt x="2235840" y="863599"/>
                  </a:lnTo>
                  <a:close/>
                </a:path>
                <a:path w="3477260" h="2324100">
                  <a:moveTo>
                    <a:pt x="2365739" y="863599"/>
                  </a:moveTo>
                  <a:lnTo>
                    <a:pt x="2347715" y="863599"/>
                  </a:lnTo>
                  <a:lnTo>
                    <a:pt x="2349372" y="850899"/>
                  </a:lnTo>
                  <a:lnTo>
                    <a:pt x="2363123" y="850899"/>
                  </a:lnTo>
                  <a:lnTo>
                    <a:pt x="2365739" y="863599"/>
                  </a:lnTo>
                  <a:close/>
                </a:path>
                <a:path w="3477260" h="2324100">
                  <a:moveTo>
                    <a:pt x="2676917" y="876299"/>
                  </a:moveTo>
                  <a:lnTo>
                    <a:pt x="2663450" y="876299"/>
                  </a:lnTo>
                  <a:lnTo>
                    <a:pt x="2661094" y="863599"/>
                  </a:lnTo>
                  <a:lnTo>
                    <a:pt x="2664486" y="850899"/>
                  </a:lnTo>
                  <a:lnTo>
                    <a:pt x="2670676" y="850899"/>
                  </a:lnTo>
                  <a:lnTo>
                    <a:pt x="2676710" y="863599"/>
                  </a:lnTo>
                  <a:lnTo>
                    <a:pt x="2679999" y="863599"/>
                  </a:lnTo>
                  <a:lnTo>
                    <a:pt x="2676917" y="876299"/>
                  </a:lnTo>
                  <a:close/>
                </a:path>
                <a:path w="3477260" h="2324100">
                  <a:moveTo>
                    <a:pt x="2753391" y="863599"/>
                  </a:moveTo>
                  <a:lnTo>
                    <a:pt x="2739691" y="863599"/>
                  </a:lnTo>
                  <a:lnTo>
                    <a:pt x="2736376" y="850899"/>
                  </a:lnTo>
                  <a:lnTo>
                    <a:pt x="2753572" y="850899"/>
                  </a:lnTo>
                  <a:lnTo>
                    <a:pt x="2753391" y="863599"/>
                  </a:lnTo>
                  <a:close/>
                </a:path>
                <a:path w="3477260" h="2324100">
                  <a:moveTo>
                    <a:pt x="2836779" y="863599"/>
                  </a:moveTo>
                  <a:lnTo>
                    <a:pt x="2819739" y="863599"/>
                  </a:lnTo>
                  <a:lnTo>
                    <a:pt x="2822561" y="850899"/>
                  </a:lnTo>
                  <a:lnTo>
                    <a:pt x="2834785" y="850899"/>
                  </a:lnTo>
                  <a:lnTo>
                    <a:pt x="2836779" y="863599"/>
                  </a:lnTo>
                  <a:close/>
                </a:path>
                <a:path w="3477260" h="2324100">
                  <a:moveTo>
                    <a:pt x="2908747" y="876299"/>
                  </a:moveTo>
                  <a:lnTo>
                    <a:pt x="2900460" y="876299"/>
                  </a:lnTo>
                  <a:lnTo>
                    <a:pt x="2895488" y="850899"/>
                  </a:lnTo>
                  <a:lnTo>
                    <a:pt x="2907089" y="850899"/>
                  </a:lnTo>
                  <a:lnTo>
                    <a:pt x="2913719" y="863599"/>
                  </a:lnTo>
                  <a:lnTo>
                    <a:pt x="2908747" y="876299"/>
                  </a:lnTo>
                  <a:close/>
                </a:path>
                <a:path w="3477260" h="2324100">
                  <a:moveTo>
                    <a:pt x="2991617" y="876299"/>
                  </a:moveTo>
                  <a:lnTo>
                    <a:pt x="2986645" y="876299"/>
                  </a:lnTo>
                  <a:lnTo>
                    <a:pt x="2984987" y="863599"/>
                  </a:lnTo>
                  <a:lnTo>
                    <a:pt x="2991384" y="850899"/>
                  </a:lnTo>
                  <a:lnTo>
                    <a:pt x="3000111" y="863599"/>
                  </a:lnTo>
                  <a:lnTo>
                    <a:pt x="3002934" y="863599"/>
                  </a:lnTo>
                  <a:lnTo>
                    <a:pt x="2991617" y="876299"/>
                  </a:lnTo>
                  <a:close/>
                </a:path>
                <a:path w="3477260" h="2324100">
                  <a:moveTo>
                    <a:pt x="3044239" y="876299"/>
                  </a:moveTo>
                  <a:lnTo>
                    <a:pt x="3035279" y="863599"/>
                  </a:lnTo>
                  <a:lnTo>
                    <a:pt x="3029737" y="850899"/>
                  </a:lnTo>
                  <a:lnTo>
                    <a:pt x="3041339" y="850899"/>
                  </a:lnTo>
                  <a:lnTo>
                    <a:pt x="3048849" y="863599"/>
                  </a:lnTo>
                  <a:lnTo>
                    <a:pt x="3044239" y="876299"/>
                  </a:lnTo>
                  <a:close/>
                </a:path>
                <a:path w="3477260" h="2324100">
                  <a:moveTo>
                    <a:pt x="3079874" y="863599"/>
                  </a:moveTo>
                  <a:lnTo>
                    <a:pt x="3064672" y="863599"/>
                  </a:lnTo>
                  <a:lnTo>
                    <a:pt x="3063093" y="850899"/>
                  </a:lnTo>
                  <a:lnTo>
                    <a:pt x="3077905" y="850899"/>
                  </a:lnTo>
                  <a:lnTo>
                    <a:pt x="3079874" y="863599"/>
                  </a:lnTo>
                  <a:close/>
                </a:path>
                <a:path w="3477260" h="2324100">
                  <a:moveTo>
                    <a:pt x="3110329" y="863599"/>
                  </a:moveTo>
                  <a:lnTo>
                    <a:pt x="3092719" y="863599"/>
                  </a:lnTo>
                  <a:lnTo>
                    <a:pt x="3104320" y="850899"/>
                  </a:lnTo>
                  <a:lnTo>
                    <a:pt x="3110329" y="863599"/>
                  </a:lnTo>
                  <a:close/>
                </a:path>
                <a:path w="3477260" h="2324100">
                  <a:moveTo>
                    <a:pt x="3330142" y="863599"/>
                  </a:moveTo>
                  <a:lnTo>
                    <a:pt x="3313128" y="863599"/>
                  </a:lnTo>
                  <a:lnTo>
                    <a:pt x="3315847" y="850899"/>
                  </a:lnTo>
                  <a:lnTo>
                    <a:pt x="3330453" y="850899"/>
                  </a:lnTo>
                  <a:lnTo>
                    <a:pt x="3330142" y="863599"/>
                  </a:lnTo>
                  <a:close/>
                </a:path>
                <a:path w="3477260" h="2324100">
                  <a:moveTo>
                    <a:pt x="725529" y="876299"/>
                  </a:moveTo>
                  <a:lnTo>
                    <a:pt x="699425" y="876299"/>
                  </a:lnTo>
                  <a:lnTo>
                    <a:pt x="704397" y="863599"/>
                  </a:lnTo>
                  <a:lnTo>
                    <a:pt x="727601" y="863599"/>
                  </a:lnTo>
                  <a:lnTo>
                    <a:pt x="725529" y="876299"/>
                  </a:lnTo>
                  <a:close/>
                </a:path>
                <a:path w="3477260" h="2324100">
                  <a:moveTo>
                    <a:pt x="774008" y="888999"/>
                  </a:moveTo>
                  <a:lnTo>
                    <a:pt x="769036" y="876299"/>
                  </a:lnTo>
                  <a:lnTo>
                    <a:pt x="762406" y="863599"/>
                  </a:lnTo>
                  <a:lnTo>
                    <a:pt x="790582" y="863599"/>
                  </a:lnTo>
                  <a:lnTo>
                    <a:pt x="785610" y="876299"/>
                  </a:lnTo>
                  <a:lnTo>
                    <a:pt x="780638" y="876299"/>
                  </a:lnTo>
                  <a:lnTo>
                    <a:pt x="774008" y="888999"/>
                  </a:lnTo>
                  <a:close/>
                </a:path>
                <a:path w="3477260" h="2324100">
                  <a:moveTo>
                    <a:pt x="813579" y="876299"/>
                  </a:moveTo>
                  <a:lnTo>
                    <a:pt x="797212" y="876299"/>
                  </a:lnTo>
                  <a:lnTo>
                    <a:pt x="796420" y="873267"/>
                  </a:lnTo>
                  <a:lnTo>
                    <a:pt x="799180" y="863599"/>
                  </a:lnTo>
                  <a:lnTo>
                    <a:pt x="811999" y="863599"/>
                  </a:lnTo>
                  <a:lnTo>
                    <a:pt x="813579" y="876299"/>
                  </a:lnTo>
                  <a:close/>
                </a:path>
                <a:path w="3477260" h="2324100">
                  <a:moveTo>
                    <a:pt x="822073" y="876299"/>
                  </a:moveTo>
                  <a:lnTo>
                    <a:pt x="815443" y="863599"/>
                  </a:lnTo>
                  <a:lnTo>
                    <a:pt x="829738" y="863599"/>
                  </a:lnTo>
                  <a:lnTo>
                    <a:pt x="822073" y="876299"/>
                  </a:lnTo>
                  <a:close/>
                </a:path>
                <a:path w="3477260" h="2324100">
                  <a:moveTo>
                    <a:pt x="893678" y="876299"/>
                  </a:moveTo>
                  <a:lnTo>
                    <a:pt x="846934" y="876299"/>
                  </a:lnTo>
                  <a:lnTo>
                    <a:pt x="845276" y="863599"/>
                  </a:lnTo>
                  <a:lnTo>
                    <a:pt x="890026" y="863599"/>
                  </a:lnTo>
                  <a:lnTo>
                    <a:pt x="893678" y="876299"/>
                  </a:lnTo>
                  <a:close/>
                </a:path>
                <a:path w="3477260" h="2324100">
                  <a:moveTo>
                    <a:pt x="909915" y="876299"/>
                  </a:moveTo>
                  <a:lnTo>
                    <a:pt x="896656" y="876299"/>
                  </a:lnTo>
                  <a:lnTo>
                    <a:pt x="904943" y="863599"/>
                  </a:lnTo>
                  <a:lnTo>
                    <a:pt x="906600" y="863599"/>
                  </a:lnTo>
                  <a:lnTo>
                    <a:pt x="909915" y="876299"/>
                  </a:lnTo>
                  <a:close/>
                </a:path>
                <a:path w="3477260" h="2324100">
                  <a:moveTo>
                    <a:pt x="925376" y="876299"/>
                  </a:moveTo>
                  <a:lnTo>
                    <a:pt x="909915" y="876299"/>
                  </a:lnTo>
                  <a:lnTo>
                    <a:pt x="911573" y="863599"/>
                  </a:lnTo>
                  <a:lnTo>
                    <a:pt x="928354" y="863599"/>
                  </a:lnTo>
                  <a:lnTo>
                    <a:pt x="925376" y="876299"/>
                  </a:lnTo>
                  <a:close/>
                </a:path>
                <a:path w="3477260" h="2324100">
                  <a:moveTo>
                    <a:pt x="943063" y="888999"/>
                  </a:moveTo>
                  <a:lnTo>
                    <a:pt x="931462" y="888999"/>
                  </a:lnTo>
                  <a:lnTo>
                    <a:pt x="931475" y="876178"/>
                  </a:lnTo>
                  <a:lnTo>
                    <a:pt x="932860" y="863599"/>
                  </a:lnTo>
                  <a:lnTo>
                    <a:pt x="941406" y="863599"/>
                  </a:lnTo>
                  <a:lnTo>
                    <a:pt x="943555" y="876299"/>
                  </a:lnTo>
                  <a:lnTo>
                    <a:pt x="949693" y="876299"/>
                  </a:lnTo>
                  <a:lnTo>
                    <a:pt x="943063" y="888999"/>
                  </a:lnTo>
                  <a:close/>
                </a:path>
                <a:path w="3477260" h="2324100">
                  <a:moveTo>
                    <a:pt x="943667" y="865309"/>
                  </a:moveTo>
                  <a:lnTo>
                    <a:pt x="943504" y="863599"/>
                  </a:lnTo>
                  <a:lnTo>
                    <a:pt x="943685" y="863599"/>
                  </a:lnTo>
                  <a:lnTo>
                    <a:pt x="943667" y="865309"/>
                  </a:lnTo>
                  <a:close/>
                </a:path>
                <a:path w="3477260" h="2324100">
                  <a:moveTo>
                    <a:pt x="993536" y="876299"/>
                  </a:moveTo>
                  <a:lnTo>
                    <a:pt x="949693" y="876299"/>
                  </a:lnTo>
                  <a:lnTo>
                    <a:pt x="944721" y="863599"/>
                  </a:lnTo>
                  <a:lnTo>
                    <a:pt x="993407" y="863599"/>
                  </a:lnTo>
                  <a:lnTo>
                    <a:pt x="993536" y="876299"/>
                  </a:lnTo>
                  <a:close/>
                </a:path>
                <a:path w="3477260" h="2324100">
                  <a:moveTo>
                    <a:pt x="1069622" y="876299"/>
                  </a:moveTo>
                  <a:lnTo>
                    <a:pt x="1050795" y="876299"/>
                  </a:lnTo>
                  <a:lnTo>
                    <a:pt x="1052038" y="863599"/>
                  </a:lnTo>
                  <a:lnTo>
                    <a:pt x="1067369" y="863599"/>
                  </a:lnTo>
                  <a:lnTo>
                    <a:pt x="1069622" y="876299"/>
                  </a:lnTo>
                  <a:close/>
                </a:path>
                <a:path w="3477260" h="2324100">
                  <a:moveTo>
                    <a:pt x="1088086" y="869949"/>
                  </a:moveTo>
                  <a:lnTo>
                    <a:pt x="1087258" y="863599"/>
                  </a:lnTo>
                  <a:lnTo>
                    <a:pt x="1088915" y="863599"/>
                  </a:lnTo>
                  <a:lnTo>
                    <a:pt x="1088086" y="869949"/>
                  </a:lnTo>
                  <a:close/>
                </a:path>
                <a:path w="3477260" h="2324100">
                  <a:moveTo>
                    <a:pt x="1097202" y="876299"/>
                  </a:moveTo>
                  <a:lnTo>
                    <a:pt x="1088915" y="876299"/>
                  </a:lnTo>
                  <a:lnTo>
                    <a:pt x="1088915" y="863599"/>
                  </a:lnTo>
                  <a:lnTo>
                    <a:pt x="1105489" y="863599"/>
                  </a:lnTo>
                  <a:lnTo>
                    <a:pt x="1097202" y="876299"/>
                  </a:lnTo>
                  <a:close/>
                </a:path>
                <a:path w="3477260" h="2324100">
                  <a:moveTo>
                    <a:pt x="1208248" y="876299"/>
                  </a:moveTo>
                  <a:lnTo>
                    <a:pt x="1188359" y="876299"/>
                  </a:lnTo>
                  <a:lnTo>
                    <a:pt x="1188359" y="863599"/>
                  </a:lnTo>
                  <a:lnTo>
                    <a:pt x="1204675" y="863599"/>
                  </a:lnTo>
                  <a:lnTo>
                    <a:pt x="1208248" y="876299"/>
                  </a:lnTo>
                  <a:close/>
                </a:path>
                <a:path w="3477260" h="2324100">
                  <a:moveTo>
                    <a:pt x="1239739" y="876299"/>
                  </a:moveTo>
                  <a:lnTo>
                    <a:pt x="1208248" y="876299"/>
                  </a:lnTo>
                  <a:lnTo>
                    <a:pt x="1213221" y="863599"/>
                  </a:lnTo>
                  <a:lnTo>
                    <a:pt x="1244711" y="863599"/>
                  </a:lnTo>
                  <a:lnTo>
                    <a:pt x="1239739" y="876299"/>
                  </a:lnTo>
                  <a:close/>
                </a:path>
                <a:path w="3477260" h="2324100">
                  <a:moveTo>
                    <a:pt x="1297748" y="876299"/>
                  </a:moveTo>
                  <a:lnTo>
                    <a:pt x="1281226" y="876299"/>
                  </a:lnTo>
                  <a:lnTo>
                    <a:pt x="1281174" y="863599"/>
                  </a:lnTo>
                  <a:lnTo>
                    <a:pt x="1297748" y="863599"/>
                  </a:lnTo>
                  <a:lnTo>
                    <a:pt x="1297748" y="876299"/>
                  </a:lnTo>
                  <a:close/>
                </a:path>
                <a:path w="3477260" h="2324100">
                  <a:moveTo>
                    <a:pt x="1311008" y="876299"/>
                  </a:moveTo>
                  <a:lnTo>
                    <a:pt x="1307693" y="863599"/>
                  </a:lnTo>
                  <a:lnTo>
                    <a:pt x="1311008" y="863599"/>
                  </a:lnTo>
                  <a:lnTo>
                    <a:pt x="1311008" y="876299"/>
                  </a:lnTo>
                  <a:close/>
                </a:path>
                <a:path w="3477260" h="2324100">
                  <a:moveTo>
                    <a:pt x="1322920" y="876299"/>
                  </a:moveTo>
                  <a:lnTo>
                    <a:pt x="1311008" y="876299"/>
                  </a:lnTo>
                  <a:lnTo>
                    <a:pt x="1311008" y="863599"/>
                  </a:lnTo>
                  <a:lnTo>
                    <a:pt x="1325924" y="863599"/>
                  </a:lnTo>
                  <a:lnTo>
                    <a:pt x="1322920" y="876299"/>
                  </a:lnTo>
                  <a:close/>
                </a:path>
                <a:path w="3477260" h="2324100">
                  <a:moveTo>
                    <a:pt x="1332554" y="876299"/>
                  </a:moveTo>
                  <a:lnTo>
                    <a:pt x="1325924" y="863599"/>
                  </a:lnTo>
                  <a:lnTo>
                    <a:pt x="1330896" y="863599"/>
                  </a:lnTo>
                  <a:lnTo>
                    <a:pt x="1332554" y="876299"/>
                  </a:lnTo>
                  <a:close/>
                </a:path>
                <a:path w="3477260" h="2324100">
                  <a:moveTo>
                    <a:pt x="1369017" y="876299"/>
                  </a:moveTo>
                  <a:lnTo>
                    <a:pt x="1335869" y="876299"/>
                  </a:lnTo>
                  <a:lnTo>
                    <a:pt x="1330896" y="863599"/>
                  </a:lnTo>
                  <a:lnTo>
                    <a:pt x="1366349" y="863599"/>
                  </a:lnTo>
                  <a:lnTo>
                    <a:pt x="1369017" y="876299"/>
                  </a:lnTo>
                  <a:close/>
                </a:path>
                <a:path w="3477260" h="2324100">
                  <a:moveTo>
                    <a:pt x="1385591" y="876299"/>
                  </a:moveTo>
                  <a:lnTo>
                    <a:pt x="1372772" y="876299"/>
                  </a:lnTo>
                  <a:lnTo>
                    <a:pt x="1372331" y="863599"/>
                  </a:lnTo>
                  <a:lnTo>
                    <a:pt x="1392220" y="863599"/>
                  </a:lnTo>
                  <a:lnTo>
                    <a:pt x="1385591" y="876299"/>
                  </a:lnTo>
                  <a:close/>
                </a:path>
                <a:path w="3477260" h="2324100">
                  <a:moveTo>
                    <a:pt x="1418739" y="876299"/>
                  </a:moveTo>
                  <a:lnTo>
                    <a:pt x="1399446" y="876299"/>
                  </a:lnTo>
                  <a:lnTo>
                    <a:pt x="1398228" y="863599"/>
                  </a:lnTo>
                  <a:lnTo>
                    <a:pt x="1417081" y="863599"/>
                  </a:lnTo>
                  <a:lnTo>
                    <a:pt x="1418739" y="876299"/>
                  </a:lnTo>
                  <a:close/>
                </a:path>
                <a:path w="3477260" h="2324100">
                  <a:moveTo>
                    <a:pt x="1466804" y="876299"/>
                  </a:moveTo>
                  <a:lnTo>
                    <a:pt x="1452198" y="876299"/>
                  </a:lnTo>
                  <a:lnTo>
                    <a:pt x="1460174" y="863599"/>
                  </a:lnTo>
                  <a:lnTo>
                    <a:pt x="1466804" y="876299"/>
                  </a:lnTo>
                  <a:close/>
                </a:path>
                <a:path w="3477260" h="2324100">
                  <a:moveTo>
                    <a:pt x="1518183" y="876299"/>
                  </a:moveTo>
                  <a:lnTo>
                    <a:pt x="1506193" y="876299"/>
                  </a:lnTo>
                  <a:lnTo>
                    <a:pt x="1508239" y="863599"/>
                  </a:lnTo>
                  <a:lnTo>
                    <a:pt x="1518183" y="863599"/>
                  </a:lnTo>
                  <a:lnTo>
                    <a:pt x="1518183" y="876299"/>
                  </a:lnTo>
                  <a:close/>
                </a:path>
                <a:path w="3477260" h="2324100">
                  <a:moveTo>
                    <a:pt x="1581475" y="888999"/>
                  </a:moveTo>
                  <a:lnTo>
                    <a:pt x="1572877" y="876299"/>
                  </a:lnTo>
                  <a:lnTo>
                    <a:pt x="1536596" y="876299"/>
                  </a:lnTo>
                  <a:lnTo>
                    <a:pt x="1529163" y="863599"/>
                  </a:lnTo>
                  <a:lnTo>
                    <a:pt x="1584997" y="863599"/>
                  </a:lnTo>
                  <a:lnTo>
                    <a:pt x="1586965" y="876299"/>
                  </a:lnTo>
                  <a:lnTo>
                    <a:pt x="1581475" y="888999"/>
                  </a:lnTo>
                  <a:close/>
                </a:path>
                <a:path w="3477260" h="2324100">
                  <a:moveTo>
                    <a:pt x="1619285" y="876299"/>
                  </a:moveTo>
                  <a:lnTo>
                    <a:pt x="1615970" y="876299"/>
                  </a:lnTo>
                  <a:lnTo>
                    <a:pt x="1620942" y="863599"/>
                  </a:lnTo>
                  <a:lnTo>
                    <a:pt x="1619285" y="876299"/>
                  </a:lnTo>
                  <a:close/>
                </a:path>
                <a:path w="3477260" h="2324100">
                  <a:moveTo>
                    <a:pt x="1642489" y="876299"/>
                  </a:moveTo>
                  <a:lnTo>
                    <a:pt x="1619285" y="876299"/>
                  </a:lnTo>
                  <a:lnTo>
                    <a:pt x="1624257" y="863599"/>
                  </a:lnTo>
                  <a:lnTo>
                    <a:pt x="1647461" y="863599"/>
                  </a:lnTo>
                  <a:lnTo>
                    <a:pt x="1642489" y="876299"/>
                  </a:lnTo>
                  <a:close/>
                </a:path>
                <a:path w="3477260" h="2324100">
                  <a:moveTo>
                    <a:pt x="1678952" y="876299"/>
                  </a:moveTo>
                  <a:lnTo>
                    <a:pt x="1661160" y="876299"/>
                  </a:lnTo>
                  <a:lnTo>
                    <a:pt x="1660513" y="863599"/>
                  </a:lnTo>
                  <a:lnTo>
                    <a:pt x="1677294" y="863599"/>
                  </a:lnTo>
                  <a:lnTo>
                    <a:pt x="1678952" y="876299"/>
                  </a:lnTo>
                  <a:close/>
                </a:path>
                <a:path w="3477260" h="2324100">
                  <a:moveTo>
                    <a:pt x="1705470" y="888999"/>
                  </a:moveTo>
                  <a:lnTo>
                    <a:pt x="1688896" y="888999"/>
                  </a:lnTo>
                  <a:lnTo>
                    <a:pt x="1685581" y="876299"/>
                  </a:lnTo>
                  <a:lnTo>
                    <a:pt x="1683924" y="876299"/>
                  </a:lnTo>
                  <a:lnTo>
                    <a:pt x="1693868" y="863599"/>
                  </a:lnTo>
                  <a:lnTo>
                    <a:pt x="1707775" y="863599"/>
                  </a:lnTo>
                  <a:lnTo>
                    <a:pt x="1702155" y="876299"/>
                  </a:lnTo>
                  <a:lnTo>
                    <a:pt x="1705470" y="888999"/>
                  </a:lnTo>
                  <a:close/>
                </a:path>
                <a:path w="3477260" h="2324100">
                  <a:moveTo>
                    <a:pt x="1812709" y="876299"/>
                  </a:moveTo>
                  <a:lnTo>
                    <a:pt x="1801159" y="876299"/>
                  </a:lnTo>
                  <a:lnTo>
                    <a:pt x="1806779" y="863599"/>
                  </a:lnTo>
                  <a:lnTo>
                    <a:pt x="1812709" y="876299"/>
                  </a:lnTo>
                  <a:close/>
                </a:path>
                <a:path w="3477260" h="2324100">
                  <a:moveTo>
                    <a:pt x="1846324" y="876299"/>
                  </a:moveTo>
                  <a:lnTo>
                    <a:pt x="1829775" y="876299"/>
                  </a:lnTo>
                  <a:lnTo>
                    <a:pt x="1836327" y="863599"/>
                  </a:lnTo>
                  <a:lnTo>
                    <a:pt x="1842413" y="863599"/>
                  </a:lnTo>
                  <a:lnTo>
                    <a:pt x="1846324" y="876299"/>
                  </a:lnTo>
                  <a:close/>
                </a:path>
                <a:path w="3477260" h="2324100">
                  <a:moveTo>
                    <a:pt x="1880948" y="876299"/>
                  </a:moveTo>
                  <a:lnTo>
                    <a:pt x="1858366" y="876299"/>
                  </a:lnTo>
                  <a:lnTo>
                    <a:pt x="1863338" y="863599"/>
                  </a:lnTo>
                  <a:lnTo>
                    <a:pt x="1884884" y="863599"/>
                  </a:lnTo>
                  <a:lnTo>
                    <a:pt x="1880948" y="876299"/>
                  </a:lnTo>
                  <a:close/>
                </a:path>
                <a:path w="3477260" h="2324100">
                  <a:moveTo>
                    <a:pt x="1917618" y="876299"/>
                  </a:moveTo>
                  <a:lnTo>
                    <a:pt x="1902701" y="876299"/>
                  </a:lnTo>
                  <a:lnTo>
                    <a:pt x="1912646" y="863599"/>
                  </a:lnTo>
                  <a:lnTo>
                    <a:pt x="1917618" y="876299"/>
                  </a:lnTo>
                  <a:close/>
                </a:path>
                <a:path w="3477260" h="2324100">
                  <a:moveTo>
                    <a:pt x="1978942" y="876299"/>
                  </a:moveTo>
                  <a:lnTo>
                    <a:pt x="1960710" y="876299"/>
                  </a:lnTo>
                  <a:lnTo>
                    <a:pt x="1957396" y="863599"/>
                  </a:lnTo>
                  <a:lnTo>
                    <a:pt x="1975368" y="863599"/>
                  </a:lnTo>
                  <a:lnTo>
                    <a:pt x="1978942" y="876299"/>
                  </a:lnTo>
                  <a:close/>
                </a:path>
                <a:path w="3477260" h="2324100">
                  <a:moveTo>
                    <a:pt x="1993859" y="888999"/>
                  </a:moveTo>
                  <a:lnTo>
                    <a:pt x="1990544" y="876299"/>
                  </a:lnTo>
                  <a:lnTo>
                    <a:pt x="1988886" y="876299"/>
                  </a:lnTo>
                  <a:lnTo>
                    <a:pt x="1988886" y="863599"/>
                  </a:lnTo>
                  <a:lnTo>
                    <a:pt x="2004425" y="863599"/>
                  </a:lnTo>
                  <a:lnTo>
                    <a:pt x="2004036" y="876299"/>
                  </a:lnTo>
                  <a:lnTo>
                    <a:pt x="1993859" y="888999"/>
                  </a:lnTo>
                  <a:close/>
                </a:path>
                <a:path w="3477260" h="2324100">
                  <a:moveTo>
                    <a:pt x="2106795" y="876299"/>
                  </a:moveTo>
                  <a:lnTo>
                    <a:pt x="2089056" y="876299"/>
                  </a:lnTo>
                  <a:lnTo>
                    <a:pt x="2091646" y="863599"/>
                  </a:lnTo>
                  <a:lnTo>
                    <a:pt x="2103869" y="863599"/>
                  </a:lnTo>
                  <a:lnTo>
                    <a:pt x="2106795" y="876299"/>
                  </a:lnTo>
                  <a:close/>
                </a:path>
                <a:path w="3477260" h="2324100">
                  <a:moveTo>
                    <a:pt x="2120831" y="876299"/>
                  </a:moveTo>
                  <a:lnTo>
                    <a:pt x="2114849" y="876299"/>
                  </a:lnTo>
                  <a:lnTo>
                    <a:pt x="2110343" y="863599"/>
                  </a:lnTo>
                  <a:lnTo>
                    <a:pt x="2126658" y="863599"/>
                  </a:lnTo>
                  <a:lnTo>
                    <a:pt x="2120831" y="876299"/>
                  </a:lnTo>
                  <a:close/>
                </a:path>
                <a:path w="3477260" h="2324100">
                  <a:moveTo>
                    <a:pt x="2257386" y="876299"/>
                  </a:moveTo>
                  <a:lnTo>
                    <a:pt x="2239155" y="876299"/>
                  </a:lnTo>
                  <a:lnTo>
                    <a:pt x="2240812" y="863599"/>
                  </a:lnTo>
                  <a:lnTo>
                    <a:pt x="2257386" y="863599"/>
                  </a:lnTo>
                  <a:lnTo>
                    <a:pt x="2257386" y="876299"/>
                  </a:lnTo>
                  <a:close/>
                </a:path>
                <a:path w="3477260" h="2324100">
                  <a:moveTo>
                    <a:pt x="2325340" y="876299"/>
                  </a:moveTo>
                  <a:lnTo>
                    <a:pt x="2293849" y="876299"/>
                  </a:lnTo>
                  <a:lnTo>
                    <a:pt x="2290534" y="863599"/>
                  </a:lnTo>
                  <a:lnTo>
                    <a:pt x="2323941" y="863599"/>
                  </a:lnTo>
                  <a:lnTo>
                    <a:pt x="2325340" y="876299"/>
                  </a:lnTo>
                  <a:close/>
                </a:path>
                <a:path w="3477260" h="2324100">
                  <a:moveTo>
                    <a:pt x="2383349" y="888999"/>
                  </a:moveTo>
                  <a:lnTo>
                    <a:pt x="2373405" y="888999"/>
                  </a:lnTo>
                  <a:lnTo>
                    <a:pt x="2368873" y="876299"/>
                  </a:lnTo>
                  <a:lnTo>
                    <a:pt x="2369468" y="876299"/>
                  </a:lnTo>
                  <a:lnTo>
                    <a:pt x="2374104" y="863599"/>
                  </a:lnTo>
                  <a:lnTo>
                    <a:pt x="2381692" y="863599"/>
                  </a:lnTo>
                  <a:lnTo>
                    <a:pt x="2388321" y="876299"/>
                  </a:lnTo>
                  <a:lnTo>
                    <a:pt x="2383349" y="888999"/>
                  </a:lnTo>
                  <a:close/>
                </a:path>
                <a:path w="3477260" h="2324100">
                  <a:moveTo>
                    <a:pt x="2428099" y="888999"/>
                  </a:moveTo>
                  <a:lnTo>
                    <a:pt x="2422428" y="863599"/>
                  </a:lnTo>
                  <a:lnTo>
                    <a:pt x="2437189" y="863599"/>
                  </a:lnTo>
                  <a:lnTo>
                    <a:pt x="2438043" y="876299"/>
                  </a:lnTo>
                  <a:lnTo>
                    <a:pt x="2428099" y="888999"/>
                  </a:lnTo>
                  <a:close/>
                </a:path>
                <a:path w="3477260" h="2324100">
                  <a:moveTo>
                    <a:pt x="2497037" y="876299"/>
                  </a:moveTo>
                  <a:lnTo>
                    <a:pt x="2486367" y="876299"/>
                  </a:lnTo>
                  <a:lnTo>
                    <a:pt x="2484451" y="863599"/>
                  </a:lnTo>
                  <a:lnTo>
                    <a:pt x="2502682" y="863599"/>
                  </a:lnTo>
                  <a:lnTo>
                    <a:pt x="2497037" y="876299"/>
                  </a:lnTo>
                  <a:close/>
                </a:path>
                <a:path w="3477260" h="2324100">
                  <a:moveTo>
                    <a:pt x="2726432" y="876299"/>
                  </a:moveTo>
                  <a:lnTo>
                    <a:pt x="2709884" y="876299"/>
                  </a:lnTo>
                  <a:lnTo>
                    <a:pt x="2706543" y="863599"/>
                  </a:lnTo>
                  <a:lnTo>
                    <a:pt x="2723557" y="863599"/>
                  </a:lnTo>
                  <a:lnTo>
                    <a:pt x="2726432" y="876299"/>
                  </a:lnTo>
                  <a:close/>
                </a:path>
                <a:path w="3477260" h="2324100">
                  <a:moveTo>
                    <a:pt x="2764138" y="876299"/>
                  </a:moveTo>
                  <a:lnTo>
                    <a:pt x="2751293" y="876299"/>
                  </a:lnTo>
                  <a:lnTo>
                    <a:pt x="2758026" y="863599"/>
                  </a:lnTo>
                  <a:lnTo>
                    <a:pt x="2764138" y="876299"/>
                  </a:lnTo>
                  <a:close/>
                </a:path>
                <a:path w="3477260" h="2324100">
                  <a:moveTo>
                    <a:pt x="2795318" y="876299"/>
                  </a:moveTo>
                  <a:lnTo>
                    <a:pt x="2777578" y="876299"/>
                  </a:lnTo>
                  <a:lnTo>
                    <a:pt x="2779469" y="863599"/>
                  </a:lnTo>
                  <a:lnTo>
                    <a:pt x="2792314" y="863599"/>
                  </a:lnTo>
                  <a:lnTo>
                    <a:pt x="2795318" y="876299"/>
                  </a:lnTo>
                  <a:close/>
                </a:path>
                <a:path w="3477260" h="2324100">
                  <a:moveTo>
                    <a:pt x="3109914" y="876299"/>
                  </a:moveTo>
                  <a:lnTo>
                    <a:pt x="3096033" y="876299"/>
                  </a:lnTo>
                  <a:lnTo>
                    <a:pt x="3094376" y="863599"/>
                  </a:lnTo>
                  <a:lnTo>
                    <a:pt x="3112608" y="863599"/>
                  </a:lnTo>
                  <a:lnTo>
                    <a:pt x="3109914" y="876299"/>
                  </a:lnTo>
                  <a:close/>
                </a:path>
                <a:path w="3477260" h="2324100">
                  <a:moveTo>
                    <a:pt x="944721" y="876299"/>
                  </a:moveTo>
                  <a:lnTo>
                    <a:pt x="943555" y="876299"/>
                  </a:lnTo>
                  <a:lnTo>
                    <a:pt x="943667" y="865309"/>
                  </a:lnTo>
                  <a:lnTo>
                    <a:pt x="944721" y="876299"/>
                  </a:lnTo>
                  <a:close/>
                </a:path>
                <a:path w="3477260" h="2324100">
                  <a:moveTo>
                    <a:pt x="1088915" y="876299"/>
                  </a:moveTo>
                  <a:lnTo>
                    <a:pt x="1087258" y="876299"/>
                  </a:lnTo>
                  <a:lnTo>
                    <a:pt x="1088086" y="869949"/>
                  </a:lnTo>
                  <a:lnTo>
                    <a:pt x="1088915" y="876299"/>
                  </a:lnTo>
                  <a:close/>
                </a:path>
                <a:path w="3477260" h="2324100">
                  <a:moveTo>
                    <a:pt x="797212" y="876299"/>
                  </a:moveTo>
                  <a:lnTo>
                    <a:pt x="795554" y="876299"/>
                  </a:lnTo>
                  <a:lnTo>
                    <a:pt x="796140" y="874247"/>
                  </a:lnTo>
                  <a:lnTo>
                    <a:pt x="797212" y="876299"/>
                  </a:lnTo>
                  <a:close/>
                </a:path>
                <a:path w="3477260" h="2324100">
                  <a:moveTo>
                    <a:pt x="714341" y="888999"/>
                  </a:moveTo>
                  <a:lnTo>
                    <a:pt x="697767" y="888999"/>
                  </a:lnTo>
                  <a:lnTo>
                    <a:pt x="696110" y="876299"/>
                  </a:lnTo>
                  <a:lnTo>
                    <a:pt x="716413" y="876299"/>
                  </a:lnTo>
                  <a:lnTo>
                    <a:pt x="714341" y="888999"/>
                  </a:lnTo>
                  <a:close/>
                </a:path>
                <a:path w="3477260" h="2324100">
                  <a:moveTo>
                    <a:pt x="739202" y="888999"/>
                  </a:moveTo>
                  <a:lnTo>
                    <a:pt x="721152" y="888999"/>
                  </a:lnTo>
                  <a:lnTo>
                    <a:pt x="721592" y="876299"/>
                  </a:lnTo>
                  <a:lnTo>
                    <a:pt x="739202" y="876299"/>
                  </a:lnTo>
                  <a:lnTo>
                    <a:pt x="739202" y="888999"/>
                  </a:lnTo>
                  <a:close/>
                </a:path>
                <a:path w="3477260" h="2324100">
                  <a:moveTo>
                    <a:pt x="770693" y="901699"/>
                  </a:moveTo>
                  <a:lnTo>
                    <a:pt x="750804" y="901699"/>
                  </a:lnTo>
                  <a:lnTo>
                    <a:pt x="750804" y="888999"/>
                  </a:lnTo>
                  <a:lnTo>
                    <a:pt x="759454" y="876299"/>
                  </a:lnTo>
                  <a:lnTo>
                    <a:pt x="765307" y="876299"/>
                  </a:lnTo>
                  <a:lnTo>
                    <a:pt x="768052" y="888999"/>
                  </a:lnTo>
                  <a:lnTo>
                    <a:pt x="770693" y="888999"/>
                  </a:lnTo>
                  <a:lnTo>
                    <a:pt x="770693" y="901699"/>
                  </a:lnTo>
                  <a:close/>
                </a:path>
                <a:path w="3477260" h="2324100">
                  <a:moveTo>
                    <a:pt x="792965" y="888999"/>
                  </a:moveTo>
                  <a:lnTo>
                    <a:pt x="783434" y="888999"/>
                  </a:lnTo>
                  <a:lnTo>
                    <a:pt x="788510" y="876299"/>
                  </a:lnTo>
                  <a:lnTo>
                    <a:pt x="792965" y="888999"/>
                  </a:lnTo>
                  <a:close/>
                </a:path>
                <a:path w="3477260" h="2324100">
                  <a:moveTo>
                    <a:pt x="856878" y="888999"/>
                  </a:moveTo>
                  <a:lnTo>
                    <a:pt x="827045" y="888999"/>
                  </a:lnTo>
                  <a:lnTo>
                    <a:pt x="829220" y="876299"/>
                  </a:lnTo>
                  <a:lnTo>
                    <a:pt x="862265" y="876299"/>
                  </a:lnTo>
                  <a:lnTo>
                    <a:pt x="856878" y="888999"/>
                  </a:lnTo>
                  <a:close/>
                </a:path>
                <a:path w="3477260" h="2324100">
                  <a:moveTo>
                    <a:pt x="880703" y="884237"/>
                  </a:moveTo>
                  <a:lnTo>
                    <a:pt x="873452" y="876299"/>
                  </a:lnTo>
                  <a:lnTo>
                    <a:pt x="881739" y="876299"/>
                  </a:lnTo>
                  <a:lnTo>
                    <a:pt x="880703" y="884237"/>
                  </a:lnTo>
                  <a:close/>
                </a:path>
                <a:path w="3477260" h="2324100">
                  <a:moveTo>
                    <a:pt x="887259" y="884759"/>
                  </a:moveTo>
                  <a:lnTo>
                    <a:pt x="881739" y="876299"/>
                  </a:lnTo>
                  <a:lnTo>
                    <a:pt x="891658" y="876299"/>
                  </a:lnTo>
                  <a:lnTo>
                    <a:pt x="887259" y="884759"/>
                  </a:lnTo>
                  <a:close/>
                </a:path>
                <a:path w="3477260" h="2324100">
                  <a:moveTo>
                    <a:pt x="908776" y="888999"/>
                  </a:moveTo>
                  <a:lnTo>
                    <a:pt x="900385" y="888999"/>
                  </a:lnTo>
                  <a:lnTo>
                    <a:pt x="893859" y="876299"/>
                  </a:lnTo>
                  <a:lnTo>
                    <a:pt x="911573" y="876299"/>
                  </a:lnTo>
                  <a:lnTo>
                    <a:pt x="908776" y="888999"/>
                  </a:lnTo>
                  <a:close/>
                </a:path>
                <a:path w="3477260" h="2324100">
                  <a:moveTo>
                    <a:pt x="977869" y="888999"/>
                  </a:moveTo>
                  <a:lnTo>
                    <a:pt x="946378" y="888999"/>
                  </a:lnTo>
                  <a:lnTo>
                    <a:pt x="951350" y="876299"/>
                  </a:lnTo>
                  <a:lnTo>
                    <a:pt x="981183" y="876299"/>
                  </a:lnTo>
                  <a:lnTo>
                    <a:pt x="977869" y="888999"/>
                  </a:lnTo>
                  <a:close/>
                </a:path>
                <a:path w="3477260" h="2324100">
                  <a:moveTo>
                    <a:pt x="987813" y="888999"/>
                  </a:moveTo>
                  <a:lnTo>
                    <a:pt x="981183" y="876299"/>
                  </a:lnTo>
                  <a:lnTo>
                    <a:pt x="984498" y="876299"/>
                  </a:lnTo>
                  <a:lnTo>
                    <a:pt x="987813" y="888999"/>
                  </a:lnTo>
                  <a:close/>
                </a:path>
                <a:path w="3477260" h="2324100">
                  <a:moveTo>
                    <a:pt x="1007702" y="888999"/>
                  </a:moveTo>
                  <a:lnTo>
                    <a:pt x="994443" y="888999"/>
                  </a:lnTo>
                  <a:lnTo>
                    <a:pt x="984498" y="876299"/>
                  </a:lnTo>
                  <a:lnTo>
                    <a:pt x="1004387" y="876299"/>
                  </a:lnTo>
                  <a:lnTo>
                    <a:pt x="1007702" y="888999"/>
                  </a:lnTo>
                  <a:close/>
                </a:path>
                <a:path w="3477260" h="2324100">
                  <a:moveTo>
                    <a:pt x="1035878" y="888999"/>
                  </a:moveTo>
                  <a:lnTo>
                    <a:pt x="1021997" y="888999"/>
                  </a:lnTo>
                  <a:lnTo>
                    <a:pt x="1020728" y="876299"/>
                  </a:lnTo>
                  <a:lnTo>
                    <a:pt x="1041239" y="876299"/>
                  </a:lnTo>
                  <a:lnTo>
                    <a:pt x="1035878" y="888999"/>
                  </a:lnTo>
                  <a:close/>
                </a:path>
                <a:path w="3477260" h="2324100">
                  <a:moveTo>
                    <a:pt x="1064054" y="914399"/>
                  </a:moveTo>
                  <a:lnTo>
                    <a:pt x="1029456" y="914399"/>
                  </a:lnTo>
                  <a:lnTo>
                    <a:pt x="1028515" y="904590"/>
                  </a:lnTo>
                  <a:lnTo>
                    <a:pt x="1028834" y="901699"/>
                  </a:lnTo>
                  <a:lnTo>
                    <a:pt x="1049137" y="901699"/>
                  </a:lnTo>
                  <a:lnTo>
                    <a:pt x="1049137" y="888999"/>
                  </a:lnTo>
                  <a:lnTo>
                    <a:pt x="1050743" y="876299"/>
                  </a:lnTo>
                  <a:lnTo>
                    <a:pt x="1093887" y="876299"/>
                  </a:lnTo>
                  <a:lnTo>
                    <a:pt x="1088915" y="888999"/>
                  </a:lnTo>
                  <a:lnTo>
                    <a:pt x="1069026" y="888999"/>
                  </a:lnTo>
                  <a:lnTo>
                    <a:pt x="1060739" y="901699"/>
                  </a:lnTo>
                  <a:lnTo>
                    <a:pt x="1064054" y="914399"/>
                  </a:lnTo>
                  <a:close/>
                </a:path>
                <a:path w="3477260" h="2324100">
                  <a:moveTo>
                    <a:pt x="1118748" y="888999"/>
                  </a:moveTo>
                  <a:lnTo>
                    <a:pt x="1108804" y="888999"/>
                  </a:lnTo>
                  <a:lnTo>
                    <a:pt x="1105489" y="876299"/>
                  </a:lnTo>
                  <a:lnTo>
                    <a:pt x="1118748" y="876299"/>
                  </a:lnTo>
                  <a:lnTo>
                    <a:pt x="1118748" y="888999"/>
                  </a:lnTo>
                  <a:close/>
                </a:path>
                <a:path w="3477260" h="2324100">
                  <a:moveTo>
                    <a:pt x="1123721" y="888999"/>
                  </a:moveTo>
                  <a:lnTo>
                    <a:pt x="1122063" y="876299"/>
                  </a:lnTo>
                  <a:lnTo>
                    <a:pt x="1128693" y="876299"/>
                  </a:lnTo>
                  <a:lnTo>
                    <a:pt x="1123721" y="888999"/>
                  </a:lnTo>
                  <a:close/>
                </a:path>
                <a:path w="3477260" h="2324100">
                  <a:moveTo>
                    <a:pt x="1138637" y="888999"/>
                  </a:moveTo>
                  <a:lnTo>
                    <a:pt x="1128693" y="888999"/>
                  </a:lnTo>
                  <a:lnTo>
                    <a:pt x="1133665" y="876299"/>
                  </a:lnTo>
                  <a:lnTo>
                    <a:pt x="1138637" y="888999"/>
                  </a:lnTo>
                  <a:close/>
                </a:path>
                <a:path w="3477260" h="2324100">
                  <a:moveTo>
                    <a:pt x="1163498" y="888999"/>
                  </a:moveTo>
                  <a:lnTo>
                    <a:pt x="1144153" y="888999"/>
                  </a:lnTo>
                  <a:lnTo>
                    <a:pt x="1146924" y="876299"/>
                  </a:lnTo>
                  <a:lnTo>
                    <a:pt x="1161841" y="876299"/>
                  </a:lnTo>
                  <a:lnTo>
                    <a:pt x="1163498" y="888999"/>
                  </a:lnTo>
                  <a:close/>
                </a:path>
                <a:path w="3477260" h="2324100">
                  <a:moveTo>
                    <a:pt x="1178907" y="888999"/>
                  </a:moveTo>
                  <a:lnTo>
                    <a:pt x="1171785" y="888999"/>
                  </a:lnTo>
                  <a:lnTo>
                    <a:pt x="1165751" y="876299"/>
                  </a:lnTo>
                  <a:lnTo>
                    <a:pt x="1182766" y="876299"/>
                  </a:lnTo>
                  <a:lnTo>
                    <a:pt x="1178907" y="888999"/>
                  </a:lnTo>
                  <a:close/>
                </a:path>
                <a:path w="3477260" h="2324100">
                  <a:moveTo>
                    <a:pt x="1208585" y="888999"/>
                  </a:moveTo>
                  <a:lnTo>
                    <a:pt x="1191674" y="888999"/>
                  </a:lnTo>
                  <a:lnTo>
                    <a:pt x="1191674" y="876299"/>
                  </a:lnTo>
                  <a:lnTo>
                    <a:pt x="1204934" y="876299"/>
                  </a:lnTo>
                  <a:lnTo>
                    <a:pt x="1208585" y="888999"/>
                  </a:lnTo>
                  <a:close/>
                </a:path>
                <a:path w="3477260" h="2324100">
                  <a:moveTo>
                    <a:pt x="1217571" y="888999"/>
                  </a:moveTo>
                  <a:lnTo>
                    <a:pt x="1212521" y="876299"/>
                  </a:lnTo>
                  <a:lnTo>
                    <a:pt x="1222932" y="876299"/>
                  </a:lnTo>
                  <a:lnTo>
                    <a:pt x="1217571" y="888999"/>
                  </a:lnTo>
                  <a:close/>
                </a:path>
                <a:path w="3477260" h="2324100">
                  <a:moveTo>
                    <a:pt x="1245954" y="888999"/>
                  </a:moveTo>
                  <a:lnTo>
                    <a:pt x="1227516" y="888999"/>
                  </a:lnTo>
                  <a:lnTo>
                    <a:pt x="1228215" y="876299"/>
                  </a:lnTo>
                  <a:lnTo>
                    <a:pt x="1243831" y="876299"/>
                  </a:lnTo>
                  <a:lnTo>
                    <a:pt x="1245954" y="888999"/>
                  </a:lnTo>
                  <a:close/>
                </a:path>
                <a:path w="3477260" h="2324100">
                  <a:moveTo>
                    <a:pt x="1345813" y="888999"/>
                  </a:moveTo>
                  <a:lnTo>
                    <a:pt x="1309842" y="888999"/>
                  </a:lnTo>
                  <a:lnTo>
                    <a:pt x="1309557" y="876299"/>
                  </a:lnTo>
                  <a:lnTo>
                    <a:pt x="1345813" y="876299"/>
                  </a:lnTo>
                  <a:lnTo>
                    <a:pt x="1345813" y="888999"/>
                  </a:lnTo>
                  <a:close/>
                </a:path>
                <a:path w="3477260" h="2324100">
                  <a:moveTo>
                    <a:pt x="1364045" y="888999"/>
                  </a:moveTo>
                  <a:lnTo>
                    <a:pt x="1348429" y="888999"/>
                  </a:lnTo>
                  <a:lnTo>
                    <a:pt x="1347470" y="876299"/>
                  </a:lnTo>
                  <a:lnTo>
                    <a:pt x="1362387" y="876299"/>
                  </a:lnTo>
                  <a:lnTo>
                    <a:pt x="1364045" y="888999"/>
                  </a:lnTo>
                  <a:close/>
                </a:path>
                <a:path w="3477260" h="2324100">
                  <a:moveTo>
                    <a:pt x="1402165" y="901699"/>
                  </a:moveTo>
                  <a:lnTo>
                    <a:pt x="1395535" y="901699"/>
                  </a:lnTo>
                  <a:lnTo>
                    <a:pt x="1391314" y="888999"/>
                  </a:lnTo>
                  <a:lnTo>
                    <a:pt x="1396571" y="876299"/>
                  </a:lnTo>
                  <a:lnTo>
                    <a:pt x="1404625" y="876299"/>
                  </a:lnTo>
                  <a:lnTo>
                    <a:pt x="1408794" y="888999"/>
                  </a:lnTo>
                  <a:lnTo>
                    <a:pt x="1402165" y="901699"/>
                  </a:lnTo>
                  <a:close/>
                </a:path>
                <a:path w="3477260" h="2324100">
                  <a:moveTo>
                    <a:pt x="1438628" y="888999"/>
                  </a:moveTo>
                  <a:lnTo>
                    <a:pt x="1422261" y="888999"/>
                  </a:lnTo>
                  <a:lnTo>
                    <a:pt x="1419438" y="876299"/>
                  </a:lnTo>
                  <a:lnTo>
                    <a:pt x="1444014" y="876299"/>
                  </a:lnTo>
                  <a:lnTo>
                    <a:pt x="1438628" y="888999"/>
                  </a:lnTo>
                  <a:close/>
                </a:path>
                <a:path w="3477260" h="2324100">
                  <a:moveTo>
                    <a:pt x="1503267" y="888999"/>
                  </a:moveTo>
                  <a:lnTo>
                    <a:pt x="1456859" y="888999"/>
                  </a:lnTo>
                  <a:lnTo>
                    <a:pt x="1451783" y="876299"/>
                  </a:lnTo>
                  <a:lnTo>
                    <a:pt x="1498294" y="876299"/>
                  </a:lnTo>
                  <a:lnTo>
                    <a:pt x="1503267" y="888999"/>
                  </a:lnTo>
                  <a:close/>
                </a:path>
                <a:path w="3477260" h="2324100">
                  <a:moveTo>
                    <a:pt x="1521498" y="888999"/>
                  </a:moveTo>
                  <a:lnTo>
                    <a:pt x="1505209" y="888999"/>
                  </a:lnTo>
                  <a:lnTo>
                    <a:pt x="1504302" y="876299"/>
                  </a:lnTo>
                  <a:lnTo>
                    <a:pt x="1521809" y="876299"/>
                  </a:lnTo>
                  <a:lnTo>
                    <a:pt x="1521498" y="888999"/>
                  </a:lnTo>
                  <a:close/>
                </a:path>
                <a:path w="3477260" h="2324100">
                  <a:moveTo>
                    <a:pt x="1626743" y="888999"/>
                  </a:moveTo>
                  <a:lnTo>
                    <a:pt x="1621046" y="876299"/>
                  </a:lnTo>
                  <a:lnTo>
                    <a:pt x="1633684" y="876299"/>
                  </a:lnTo>
                  <a:lnTo>
                    <a:pt x="1626743" y="888999"/>
                  </a:lnTo>
                  <a:close/>
                </a:path>
                <a:path w="3477260" h="2324100">
                  <a:moveTo>
                    <a:pt x="1672322" y="888999"/>
                  </a:moveTo>
                  <a:lnTo>
                    <a:pt x="1652433" y="888999"/>
                  </a:lnTo>
                  <a:lnTo>
                    <a:pt x="1655748" y="876299"/>
                  </a:lnTo>
                  <a:lnTo>
                    <a:pt x="1672322" y="876299"/>
                  </a:lnTo>
                  <a:lnTo>
                    <a:pt x="1672322" y="888999"/>
                  </a:lnTo>
                  <a:close/>
                </a:path>
                <a:path w="3477260" h="2324100">
                  <a:moveTo>
                    <a:pt x="1731988" y="888999"/>
                  </a:moveTo>
                  <a:lnTo>
                    <a:pt x="1713058" y="888999"/>
                  </a:lnTo>
                  <a:lnTo>
                    <a:pt x="1713964" y="876299"/>
                  </a:lnTo>
                  <a:lnTo>
                    <a:pt x="1728674" y="876299"/>
                  </a:lnTo>
                  <a:lnTo>
                    <a:pt x="1731988" y="888999"/>
                  </a:lnTo>
                  <a:close/>
                </a:path>
                <a:path w="3477260" h="2324100">
                  <a:moveTo>
                    <a:pt x="1774045" y="888999"/>
                  </a:moveTo>
                  <a:lnTo>
                    <a:pt x="1752706" y="888999"/>
                  </a:lnTo>
                  <a:lnTo>
                    <a:pt x="1758507" y="876299"/>
                  </a:lnTo>
                  <a:lnTo>
                    <a:pt x="1775832" y="876299"/>
                  </a:lnTo>
                  <a:lnTo>
                    <a:pt x="1774045" y="888999"/>
                  </a:lnTo>
                  <a:close/>
                </a:path>
                <a:path w="3477260" h="2324100">
                  <a:moveTo>
                    <a:pt x="1814134" y="888999"/>
                  </a:moveTo>
                  <a:lnTo>
                    <a:pt x="1783161" y="888999"/>
                  </a:lnTo>
                  <a:lnTo>
                    <a:pt x="1782979" y="876299"/>
                  </a:lnTo>
                  <a:lnTo>
                    <a:pt x="1818174" y="876299"/>
                  </a:lnTo>
                  <a:lnTo>
                    <a:pt x="1814134" y="888999"/>
                  </a:lnTo>
                  <a:close/>
                </a:path>
                <a:path w="3477260" h="2324100">
                  <a:moveTo>
                    <a:pt x="1844692" y="901699"/>
                  </a:moveTo>
                  <a:lnTo>
                    <a:pt x="1831433" y="901699"/>
                  </a:lnTo>
                  <a:lnTo>
                    <a:pt x="1832469" y="888999"/>
                  </a:lnTo>
                  <a:lnTo>
                    <a:pt x="1831666" y="876299"/>
                  </a:lnTo>
                  <a:lnTo>
                    <a:pt x="1846350" y="876299"/>
                  </a:lnTo>
                  <a:lnTo>
                    <a:pt x="1844692" y="888999"/>
                  </a:lnTo>
                  <a:lnTo>
                    <a:pt x="1848007" y="888999"/>
                  </a:lnTo>
                  <a:lnTo>
                    <a:pt x="1844692" y="901699"/>
                  </a:lnTo>
                  <a:close/>
                </a:path>
                <a:path w="3477260" h="2324100">
                  <a:moveTo>
                    <a:pt x="1870796" y="888999"/>
                  </a:moveTo>
                  <a:lnTo>
                    <a:pt x="1865202" y="888999"/>
                  </a:lnTo>
                  <a:lnTo>
                    <a:pt x="1859609" y="876299"/>
                  </a:lnTo>
                  <a:lnTo>
                    <a:pt x="1871210" y="876299"/>
                  </a:lnTo>
                  <a:lnTo>
                    <a:pt x="1872230" y="884115"/>
                  </a:lnTo>
                  <a:lnTo>
                    <a:pt x="1870796" y="888999"/>
                  </a:lnTo>
                  <a:close/>
                </a:path>
                <a:path w="3477260" h="2324100">
                  <a:moveTo>
                    <a:pt x="1872868" y="901699"/>
                  </a:moveTo>
                  <a:lnTo>
                    <a:pt x="1872868" y="888999"/>
                  </a:lnTo>
                  <a:lnTo>
                    <a:pt x="1872230" y="884115"/>
                  </a:lnTo>
                  <a:lnTo>
                    <a:pt x="1874525" y="876299"/>
                  </a:lnTo>
                  <a:lnTo>
                    <a:pt x="1891099" y="876299"/>
                  </a:lnTo>
                  <a:lnTo>
                    <a:pt x="1892757" y="888999"/>
                  </a:lnTo>
                  <a:lnTo>
                    <a:pt x="1877840" y="888999"/>
                  </a:lnTo>
                  <a:lnTo>
                    <a:pt x="1872868" y="901699"/>
                  </a:lnTo>
                  <a:close/>
                </a:path>
                <a:path w="3477260" h="2324100">
                  <a:moveTo>
                    <a:pt x="1915054" y="888999"/>
                  </a:moveTo>
                  <a:lnTo>
                    <a:pt x="1908709" y="888999"/>
                  </a:lnTo>
                  <a:lnTo>
                    <a:pt x="1903918" y="876299"/>
                  </a:lnTo>
                  <a:lnTo>
                    <a:pt x="1920933" y="876299"/>
                  </a:lnTo>
                  <a:lnTo>
                    <a:pt x="1915054" y="888999"/>
                  </a:lnTo>
                  <a:close/>
                </a:path>
                <a:path w="3477260" h="2324100">
                  <a:moveTo>
                    <a:pt x="1942479" y="888999"/>
                  </a:moveTo>
                  <a:lnTo>
                    <a:pt x="1930877" y="888999"/>
                  </a:lnTo>
                  <a:lnTo>
                    <a:pt x="1927770" y="876299"/>
                  </a:lnTo>
                  <a:lnTo>
                    <a:pt x="1945794" y="876299"/>
                  </a:lnTo>
                  <a:lnTo>
                    <a:pt x="1942479" y="888999"/>
                  </a:lnTo>
                  <a:close/>
                </a:path>
                <a:path w="3477260" h="2324100">
                  <a:moveTo>
                    <a:pt x="1978942" y="888999"/>
                  </a:moveTo>
                  <a:lnTo>
                    <a:pt x="1967340" y="888999"/>
                  </a:lnTo>
                  <a:lnTo>
                    <a:pt x="1965838" y="876299"/>
                  </a:lnTo>
                  <a:lnTo>
                    <a:pt x="1982257" y="876299"/>
                  </a:lnTo>
                  <a:lnTo>
                    <a:pt x="1978942" y="888999"/>
                  </a:lnTo>
                  <a:close/>
                </a:path>
                <a:path w="3477260" h="2324100">
                  <a:moveTo>
                    <a:pt x="2012090" y="901699"/>
                  </a:moveTo>
                  <a:lnTo>
                    <a:pt x="2005460" y="901699"/>
                  </a:lnTo>
                  <a:lnTo>
                    <a:pt x="2003803" y="888999"/>
                  </a:lnTo>
                  <a:lnTo>
                    <a:pt x="2005460" y="888999"/>
                  </a:lnTo>
                  <a:lnTo>
                    <a:pt x="2017062" y="876299"/>
                  </a:lnTo>
                  <a:lnTo>
                    <a:pt x="2023692" y="888999"/>
                  </a:lnTo>
                  <a:lnTo>
                    <a:pt x="2012090" y="901699"/>
                  </a:lnTo>
                  <a:close/>
                </a:path>
                <a:path w="3477260" h="2324100">
                  <a:moveTo>
                    <a:pt x="2157942" y="888999"/>
                  </a:moveTo>
                  <a:lnTo>
                    <a:pt x="2139710" y="888999"/>
                  </a:lnTo>
                  <a:lnTo>
                    <a:pt x="2134738" y="876299"/>
                  </a:lnTo>
                  <a:lnTo>
                    <a:pt x="2156776" y="876299"/>
                  </a:lnTo>
                  <a:lnTo>
                    <a:pt x="2157942" y="888999"/>
                  </a:lnTo>
                  <a:close/>
                </a:path>
                <a:path w="3477260" h="2324100">
                  <a:moveTo>
                    <a:pt x="2175655" y="888999"/>
                  </a:moveTo>
                  <a:lnTo>
                    <a:pt x="2157942" y="888999"/>
                  </a:lnTo>
                  <a:lnTo>
                    <a:pt x="2167575" y="876299"/>
                  </a:lnTo>
                  <a:lnTo>
                    <a:pt x="2172858" y="876299"/>
                  </a:lnTo>
                  <a:lnTo>
                    <a:pt x="2175655" y="888999"/>
                  </a:lnTo>
                  <a:close/>
                </a:path>
                <a:path w="3477260" h="2324100">
                  <a:moveTo>
                    <a:pt x="2222166" y="901699"/>
                  </a:moveTo>
                  <a:lnTo>
                    <a:pt x="2216365" y="901699"/>
                  </a:lnTo>
                  <a:lnTo>
                    <a:pt x="2212429" y="888999"/>
                  </a:lnTo>
                  <a:lnTo>
                    <a:pt x="2210979" y="876299"/>
                  </a:lnTo>
                  <a:lnTo>
                    <a:pt x="2227553" y="876299"/>
                  </a:lnTo>
                  <a:lnTo>
                    <a:pt x="2229210" y="888999"/>
                  </a:lnTo>
                  <a:lnTo>
                    <a:pt x="2222166" y="901699"/>
                  </a:lnTo>
                  <a:close/>
                </a:path>
                <a:path w="3477260" h="2324100">
                  <a:moveTo>
                    <a:pt x="2288877" y="888999"/>
                  </a:moveTo>
                  <a:lnTo>
                    <a:pt x="2271577" y="888999"/>
                  </a:lnTo>
                  <a:lnTo>
                    <a:pt x="2275203" y="876299"/>
                  </a:lnTo>
                  <a:lnTo>
                    <a:pt x="2285562" y="876299"/>
                  </a:lnTo>
                  <a:lnTo>
                    <a:pt x="2288877" y="888999"/>
                  </a:lnTo>
                  <a:close/>
                </a:path>
                <a:path w="3477260" h="2324100">
                  <a:moveTo>
                    <a:pt x="2353516" y="901699"/>
                  </a:moveTo>
                  <a:lnTo>
                    <a:pt x="2348543" y="888999"/>
                  </a:lnTo>
                  <a:lnTo>
                    <a:pt x="2359575" y="876299"/>
                  </a:lnTo>
                  <a:lnTo>
                    <a:pt x="2365946" y="888999"/>
                  </a:lnTo>
                  <a:lnTo>
                    <a:pt x="2364858" y="888999"/>
                  </a:lnTo>
                  <a:lnTo>
                    <a:pt x="2353516" y="901699"/>
                  </a:lnTo>
                  <a:close/>
                </a:path>
                <a:path w="3477260" h="2324100">
                  <a:moveTo>
                    <a:pt x="2474506" y="888999"/>
                  </a:moveTo>
                  <a:lnTo>
                    <a:pt x="2457932" y="888999"/>
                  </a:lnTo>
                  <a:lnTo>
                    <a:pt x="2456275" y="876299"/>
                  </a:lnTo>
                  <a:lnTo>
                    <a:pt x="2469534" y="876299"/>
                  </a:lnTo>
                  <a:lnTo>
                    <a:pt x="2474506" y="888999"/>
                  </a:lnTo>
                  <a:close/>
                </a:path>
                <a:path w="3477260" h="2324100">
                  <a:moveTo>
                    <a:pt x="2516434" y="901699"/>
                  </a:moveTo>
                  <a:lnTo>
                    <a:pt x="2511176" y="901699"/>
                  </a:lnTo>
                  <a:lnTo>
                    <a:pt x="2506230" y="888999"/>
                  </a:lnTo>
                  <a:lnTo>
                    <a:pt x="2502682" y="888999"/>
                  </a:lnTo>
                  <a:lnTo>
                    <a:pt x="2507654" y="876299"/>
                  </a:lnTo>
                  <a:lnTo>
                    <a:pt x="2525886" y="876299"/>
                  </a:lnTo>
                  <a:lnTo>
                    <a:pt x="2520914" y="888999"/>
                  </a:lnTo>
                  <a:lnTo>
                    <a:pt x="2516434" y="901699"/>
                  </a:lnTo>
                  <a:close/>
                </a:path>
                <a:path w="3477260" h="2324100">
                  <a:moveTo>
                    <a:pt x="2563825" y="888999"/>
                  </a:moveTo>
                  <a:lnTo>
                    <a:pt x="2545775" y="888999"/>
                  </a:lnTo>
                  <a:lnTo>
                    <a:pt x="2550747" y="876299"/>
                  </a:lnTo>
                  <a:lnTo>
                    <a:pt x="2559034" y="876299"/>
                  </a:lnTo>
                  <a:lnTo>
                    <a:pt x="2563825" y="888999"/>
                  </a:lnTo>
                  <a:close/>
                </a:path>
                <a:path w="3477260" h="2324100">
                  <a:moveTo>
                    <a:pt x="2662622" y="901699"/>
                  </a:moveTo>
                  <a:lnTo>
                    <a:pt x="2656821" y="888999"/>
                  </a:lnTo>
                  <a:lnTo>
                    <a:pt x="2653506" y="876299"/>
                  </a:lnTo>
                  <a:lnTo>
                    <a:pt x="2671686" y="876299"/>
                  </a:lnTo>
                  <a:lnTo>
                    <a:pt x="2671738" y="888999"/>
                  </a:lnTo>
                  <a:lnTo>
                    <a:pt x="2668423" y="888999"/>
                  </a:lnTo>
                  <a:lnTo>
                    <a:pt x="2662622" y="901699"/>
                  </a:lnTo>
                  <a:close/>
                </a:path>
                <a:path w="3477260" h="2324100">
                  <a:moveTo>
                    <a:pt x="2764552" y="888999"/>
                  </a:moveTo>
                  <a:lnTo>
                    <a:pt x="2752329" y="888999"/>
                  </a:lnTo>
                  <a:lnTo>
                    <a:pt x="2749403" y="876299"/>
                  </a:lnTo>
                  <a:lnTo>
                    <a:pt x="2767142" y="876299"/>
                  </a:lnTo>
                  <a:lnTo>
                    <a:pt x="2764552" y="888999"/>
                  </a:lnTo>
                  <a:close/>
                </a:path>
                <a:path w="3477260" h="2324100">
                  <a:moveTo>
                    <a:pt x="2786228" y="888999"/>
                  </a:moveTo>
                  <a:lnTo>
                    <a:pt x="2780505" y="876299"/>
                  </a:lnTo>
                  <a:lnTo>
                    <a:pt x="2792728" y="876299"/>
                  </a:lnTo>
                  <a:lnTo>
                    <a:pt x="2786228" y="888999"/>
                  </a:lnTo>
                  <a:close/>
                </a:path>
                <a:path w="3477260" h="2324100">
                  <a:moveTo>
                    <a:pt x="2817589" y="888999"/>
                  </a:moveTo>
                  <a:lnTo>
                    <a:pt x="2804330" y="888999"/>
                  </a:lnTo>
                  <a:lnTo>
                    <a:pt x="2809302" y="876299"/>
                  </a:lnTo>
                  <a:lnTo>
                    <a:pt x="2812617" y="876299"/>
                  </a:lnTo>
                  <a:lnTo>
                    <a:pt x="2817589" y="888999"/>
                  </a:lnTo>
                  <a:close/>
                </a:path>
                <a:path w="3477260" h="2324100">
                  <a:moveTo>
                    <a:pt x="3150961" y="888999"/>
                  </a:moveTo>
                  <a:lnTo>
                    <a:pt x="3133221" y="888999"/>
                  </a:lnTo>
                  <a:lnTo>
                    <a:pt x="3135811" y="876299"/>
                  </a:lnTo>
                  <a:lnTo>
                    <a:pt x="3148034" y="876299"/>
                  </a:lnTo>
                  <a:lnTo>
                    <a:pt x="3150961" y="888999"/>
                  </a:lnTo>
                  <a:close/>
                </a:path>
                <a:path w="3477260" h="2324100">
                  <a:moveTo>
                    <a:pt x="885054" y="888999"/>
                  </a:moveTo>
                  <a:lnTo>
                    <a:pt x="880082" y="888999"/>
                  </a:lnTo>
                  <a:lnTo>
                    <a:pt x="880703" y="884237"/>
                  </a:lnTo>
                  <a:lnTo>
                    <a:pt x="885054" y="888999"/>
                  </a:lnTo>
                  <a:close/>
                </a:path>
                <a:path w="3477260" h="2324100">
                  <a:moveTo>
                    <a:pt x="890026" y="888999"/>
                  </a:moveTo>
                  <a:lnTo>
                    <a:pt x="885054" y="888999"/>
                  </a:lnTo>
                  <a:lnTo>
                    <a:pt x="887259" y="884759"/>
                  </a:lnTo>
                  <a:lnTo>
                    <a:pt x="890026" y="888999"/>
                  </a:lnTo>
                  <a:close/>
                </a:path>
                <a:path w="3477260" h="2324100">
                  <a:moveTo>
                    <a:pt x="703983" y="901699"/>
                  </a:moveTo>
                  <a:lnTo>
                    <a:pt x="694453" y="901699"/>
                  </a:lnTo>
                  <a:lnTo>
                    <a:pt x="687823" y="888999"/>
                  </a:lnTo>
                  <a:lnTo>
                    <a:pt x="701652" y="888999"/>
                  </a:lnTo>
                  <a:lnTo>
                    <a:pt x="703983" y="901699"/>
                  </a:lnTo>
                  <a:close/>
                </a:path>
                <a:path w="3477260" h="2324100">
                  <a:moveTo>
                    <a:pt x="744848" y="901699"/>
                  </a:moveTo>
                  <a:lnTo>
                    <a:pt x="715999" y="901699"/>
                  </a:lnTo>
                  <a:lnTo>
                    <a:pt x="711027" y="888999"/>
                  </a:lnTo>
                  <a:lnTo>
                    <a:pt x="735888" y="888999"/>
                  </a:lnTo>
                  <a:lnTo>
                    <a:pt x="744848" y="901699"/>
                  </a:lnTo>
                  <a:close/>
                </a:path>
                <a:path w="3477260" h="2324100">
                  <a:moveTo>
                    <a:pt x="793897" y="901699"/>
                  </a:moveTo>
                  <a:lnTo>
                    <a:pt x="778980" y="901699"/>
                  </a:lnTo>
                  <a:lnTo>
                    <a:pt x="778980" y="888999"/>
                  </a:lnTo>
                  <a:lnTo>
                    <a:pt x="793897" y="888999"/>
                  </a:lnTo>
                  <a:lnTo>
                    <a:pt x="793897" y="901699"/>
                  </a:lnTo>
                  <a:close/>
                </a:path>
                <a:path w="3477260" h="2324100">
                  <a:moveTo>
                    <a:pt x="795554" y="901699"/>
                  </a:moveTo>
                  <a:lnTo>
                    <a:pt x="793897" y="888999"/>
                  </a:lnTo>
                  <a:lnTo>
                    <a:pt x="795554" y="888999"/>
                  </a:lnTo>
                  <a:lnTo>
                    <a:pt x="795554" y="901699"/>
                  </a:lnTo>
                  <a:close/>
                </a:path>
                <a:path w="3477260" h="2324100">
                  <a:moveTo>
                    <a:pt x="831551" y="914399"/>
                  </a:moveTo>
                  <a:lnTo>
                    <a:pt x="817100" y="914399"/>
                  </a:lnTo>
                  <a:lnTo>
                    <a:pt x="818758" y="901699"/>
                  </a:lnTo>
                  <a:lnTo>
                    <a:pt x="803815" y="901699"/>
                  </a:lnTo>
                  <a:lnTo>
                    <a:pt x="804463" y="888999"/>
                  </a:lnTo>
                  <a:lnTo>
                    <a:pt x="833674" y="888999"/>
                  </a:lnTo>
                  <a:lnTo>
                    <a:pt x="832017" y="901699"/>
                  </a:lnTo>
                  <a:lnTo>
                    <a:pt x="831551" y="914399"/>
                  </a:lnTo>
                  <a:close/>
                </a:path>
                <a:path w="3477260" h="2324100">
                  <a:moveTo>
                    <a:pt x="909915" y="901699"/>
                  </a:moveTo>
                  <a:lnTo>
                    <a:pt x="841961" y="901699"/>
                  </a:lnTo>
                  <a:lnTo>
                    <a:pt x="846934" y="888999"/>
                  </a:lnTo>
                  <a:lnTo>
                    <a:pt x="906600" y="888999"/>
                  </a:lnTo>
                  <a:lnTo>
                    <a:pt x="909915" y="901699"/>
                  </a:lnTo>
                  <a:close/>
                </a:path>
                <a:path w="3477260" h="2324100">
                  <a:moveTo>
                    <a:pt x="969582" y="901699"/>
                  </a:moveTo>
                  <a:lnTo>
                    <a:pt x="916571" y="901699"/>
                  </a:lnTo>
                  <a:lnTo>
                    <a:pt x="914887" y="888999"/>
                  </a:lnTo>
                  <a:lnTo>
                    <a:pt x="969582" y="888999"/>
                  </a:lnTo>
                  <a:lnTo>
                    <a:pt x="969582" y="901699"/>
                  </a:lnTo>
                  <a:close/>
                </a:path>
                <a:path w="3477260" h="2324100">
                  <a:moveTo>
                    <a:pt x="1001072" y="914399"/>
                  </a:moveTo>
                  <a:lnTo>
                    <a:pt x="987813" y="914399"/>
                  </a:lnTo>
                  <a:lnTo>
                    <a:pt x="979526" y="901699"/>
                  </a:lnTo>
                  <a:lnTo>
                    <a:pt x="986156" y="901699"/>
                  </a:lnTo>
                  <a:lnTo>
                    <a:pt x="986156" y="888999"/>
                  </a:lnTo>
                  <a:lnTo>
                    <a:pt x="1002730" y="888999"/>
                  </a:lnTo>
                  <a:lnTo>
                    <a:pt x="1001072" y="901699"/>
                  </a:lnTo>
                  <a:lnTo>
                    <a:pt x="1001072" y="914399"/>
                  </a:lnTo>
                  <a:close/>
                </a:path>
                <a:path w="3477260" h="2324100">
                  <a:moveTo>
                    <a:pt x="1002730" y="901699"/>
                  </a:moveTo>
                  <a:lnTo>
                    <a:pt x="1002730" y="888999"/>
                  </a:lnTo>
                  <a:lnTo>
                    <a:pt x="1004387" y="888999"/>
                  </a:lnTo>
                  <a:lnTo>
                    <a:pt x="1002730" y="901699"/>
                  </a:lnTo>
                  <a:close/>
                </a:path>
                <a:path w="3477260" h="2324100">
                  <a:moveTo>
                    <a:pt x="1027435" y="914399"/>
                  </a:moveTo>
                  <a:lnTo>
                    <a:pt x="1015989" y="914399"/>
                  </a:lnTo>
                  <a:lnTo>
                    <a:pt x="1012674" y="901699"/>
                  </a:lnTo>
                  <a:lnTo>
                    <a:pt x="1004387" y="888999"/>
                  </a:lnTo>
                  <a:lnTo>
                    <a:pt x="1017646" y="888999"/>
                  </a:lnTo>
                  <a:lnTo>
                    <a:pt x="1024638" y="901699"/>
                  </a:lnTo>
                  <a:lnTo>
                    <a:pt x="1028238" y="901699"/>
                  </a:lnTo>
                  <a:lnTo>
                    <a:pt x="1028515" y="904590"/>
                  </a:lnTo>
                  <a:lnTo>
                    <a:pt x="1027435" y="914399"/>
                  </a:lnTo>
                  <a:close/>
                </a:path>
                <a:path w="3477260" h="2324100">
                  <a:moveTo>
                    <a:pt x="1039400" y="901699"/>
                  </a:moveTo>
                  <a:lnTo>
                    <a:pt x="1030906" y="901699"/>
                  </a:lnTo>
                  <a:lnTo>
                    <a:pt x="1035852" y="888999"/>
                  </a:lnTo>
                  <a:lnTo>
                    <a:pt x="1039400" y="901699"/>
                  </a:lnTo>
                  <a:close/>
                </a:path>
                <a:path w="3477260" h="2324100">
                  <a:moveTo>
                    <a:pt x="1087257" y="914399"/>
                  </a:moveTo>
                  <a:lnTo>
                    <a:pt x="1067369" y="914399"/>
                  </a:lnTo>
                  <a:lnTo>
                    <a:pt x="1065711" y="901699"/>
                  </a:lnTo>
                  <a:lnTo>
                    <a:pt x="1073998" y="888999"/>
                  </a:lnTo>
                  <a:lnTo>
                    <a:pt x="1077313" y="901699"/>
                  </a:lnTo>
                  <a:lnTo>
                    <a:pt x="1070683" y="901699"/>
                  </a:lnTo>
                  <a:lnTo>
                    <a:pt x="1087257" y="914399"/>
                  </a:lnTo>
                  <a:close/>
                </a:path>
                <a:path w="3477260" h="2324100">
                  <a:moveTo>
                    <a:pt x="1141952" y="901699"/>
                  </a:moveTo>
                  <a:lnTo>
                    <a:pt x="1127035" y="901699"/>
                  </a:lnTo>
                  <a:lnTo>
                    <a:pt x="1127035" y="888999"/>
                  </a:lnTo>
                  <a:lnTo>
                    <a:pt x="1146924" y="888999"/>
                  </a:lnTo>
                  <a:lnTo>
                    <a:pt x="1141952" y="901699"/>
                  </a:lnTo>
                  <a:close/>
                </a:path>
                <a:path w="3477260" h="2324100">
                  <a:moveTo>
                    <a:pt x="1208430" y="901699"/>
                  </a:moveTo>
                  <a:lnTo>
                    <a:pt x="1180072" y="901699"/>
                  </a:lnTo>
                  <a:lnTo>
                    <a:pt x="1181730" y="888999"/>
                  </a:lnTo>
                  <a:lnTo>
                    <a:pt x="1210527" y="888999"/>
                  </a:lnTo>
                  <a:lnTo>
                    <a:pt x="1208430" y="901699"/>
                  </a:lnTo>
                  <a:close/>
                </a:path>
                <a:path w="3477260" h="2324100">
                  <a:moveTo>
                    <a:pt x="1296091" y="901699"/>
                  </a:moveTo>
                  <a:lnTo>
                    <a:pt x="1237123" y="901699"/>
                  </a:lnTo>
                  <a:lnTo>
                    <a:pt x="1244711" y="888999"/>
                  </a:lnTo>
                  <a:lnTo>
                    <a:pt x="1296091" y="888999"/>
                  </a:lnTo>
                  <a:lnTo>
                    <a:pt x="1296091" y="901699"/>
                  </a:lnTo>
                  <a:close/>
                </a:path>
                <a:path w="3477260" h="2324100">
                  <a:moveTo>
                    <a:pt x="1417081" y="914399"/>
                  </a:moveTo>
                  <a:lnTo>
                    <a:pt x="1410452" y="914399"/>
                  </a:lnTo>
                  <a:lnTo>
                    <a:pt x="1407137" y="901699"/>
                  </a:lnTo>
                  <a:lnTo>
                    <a:pt x="1408794" y="888999"/>
                  </a:lnTo>
                  <a:lnTo>
                    <a:pt x="1424410" y="888999"/>
                  </a:lnTo>
                  <a:lnTo>
                    <a:pt x="1427026" y="901699"/>
                  </a:lnTo>
                  <a:lnTo>
                    <a:pt x="1417081" y="914399"/>
                  </a:lnTo>
                  <a:close/>
                </a:path>
                <a:path w="3477260" h="2324100">
                  <a:moveTo>
                    <a:pt x="1470118" y="901699"/>
                  </a:moveTo>
                  <a:lnTo>
                    <a:pt x="1468461" y="888999"/>
                  </a:lnTo>
                  <a:lnTo>
                    <a:pt x="1473433" y="888999"/>
                  </a:lnTo>
                  <a:lnTo>
                    <a:pt x="1470118" y="901699"/>
                  </a:lnTo>
                  <a:close/>
                </a:path>
                <a:path w="3477260" h="2324100">
                  <a:moveTo>
                    <a:pt x="1498294" y="901699"/>
                  </a:moveTo>
                  <a:lnTo>
                    <a:pt x="1491665" y="901699"/>
                  </a:lnTo>
                  <a:lnTo>
                    <a:pt x="1486693" y="888999"/>
                  </a:lnTo>
                  <a:lnTo>
                    <a:pt x="1498294" y="888999"/>
                  </a:lnTo>
                  <a:lnTo>
                    <a:pt x="1498294" y="901699"/>
                  </a:lnTo>
                  <a:close/>
                </a:path>
                <a:path w="3477260" h="2324100">
                  <a:moveTo>
                    <a:pt x="1543044" y="901699"/>
                  </a:moveTo>
                  <a:lnTo>
                    <a:pt x="1512071" y="901699"/>
                  </a:lnTo>
                  <a:lnTo>
                    <a:pt x="1511553" y="888999"/>
                  </a:lnTo>
                  <a:lnTo>
                    <a:pt x="1544184" y="888999"/>
                  </a:lnTo>
                  <a:lnTo>
                    <a:pt x="1543044" y="901699"/>
                  </a:lnTo>
                  <a:close/>
                </a:path>
                <a:path w="3477260" h="2324100">
                  <a:moveTo>
                    <a:pt x="1572878" y="901699"/>
                  </a:moveTo>
                  <a:lnTo>
                    <a:pt x="1555475" y="901699"/>
                  </a:lnTo>
                  <a:lnTo>
                    <a:pt x="1557598" y="888999"/>
                  </a:lnTo>
                  <a:lnTo>
                    <a:pt x="1571220" y="888999"/>
                  </a:lnTo>
                  <a:lnTo>
                    <a:pt x="1572878" y="901699"/>
                  </a:lnTo>
                  <a:close/>
                </a:path>
                <a:path w="3477260" h="2324100">
                  <a:moveTo>
                    <a:pt x="1594191" y="901699"/>
                  </a:moveTo>
                  <a:lnTo>
                    <a:pt x="1577616" y="901699"/>
                  </a:lnTo>
                  <a:lnTo>
                    <a:pt x="1579507" y="888999"/>
                  </a:lnTo>
                  <a:lnTo>
                    <a:pt x="1590487" y="888999"/>
                  </a:lnTo>
                  <a:lnTo>
                    <a:pt x="1594191" y="901699"/>
                  </a:lnTo>
                  <a:close/>
                </a:path>
                <a:path w="3477260" h="2324100">
                  <a:moveTo>
                    <a:pt x="1620942" y="901699"/>
                  </a:moveTo>
                  <a:lnTo>
                    <a:pt x="1607916" y="901699"/>
                  </a:lnTo>
                  <a:lnTo>
                    <a:pt x="1606026" y="888999"/>
                  </a:lnTo>
                  <a:lnTo>
                    <a:pt x="1627572" y="888999"/>
                  </a:lnTo>
                  <a:lnTo>
                    <a:pt x="1620942" y="901699"/>
                  </a:lnTo>
                  <a:close/>
                </a:path>
                <a:path w="3477260" h="2324100">
                  <a:moveTo>
                    <a:pt x="1644146" y="901699"/>
                  </a:moveTo>
                  <a:lnTo>
                    <a:pt x="1622600" y="901699"/>
                  </a:lnTo>
                  <a:lnTo>
                    <a:pt x="1627572" y="888999"/>
                  </a:lnTo>
                  <a:lnTo>
                    <a:pt x="1640831" y="888999"/>
                  </a:lnTo>
                  <a:lnTo>
                    <a:pt x="1644146" y="901699"/>
                  </a:lnTo>
                  <a:close/>
                </a:path>
                <a:path w="3477260" h="2324100">
                  <a:moveTo>
                    <a:pt x="1655023" y="901699"/>
                  </a:moveTo>
                  <a:lnTo>
                    <a:pt x="1644146" y="901699"/>
                  </a:lnTo>
                  <a:lnTo>
                    <a:pt x="1640831" y="888999"/>
                  </a:lnTo>
                  <a:lnTo>
                    <a:pt x="1659063" y="888999"/>
                  </a:lnTo>
                  <a:lnTo>
                    <a:pt x="1655023" y="901699"/>
                  </a:lnTo>
                  <a:close/>
                </a:path>
                <a:path w="3477260" h="2324100">
                  <a:moveTo>
                    <a:pt x="1693868" y="901699"/>
                  </a:moveTo>
                  <a:lnTo>
                    <a:pt x="1672322" y="901699"/>
                  </a:lnTo>
                  <a:lnTo>
                    <a:pt x="1677294" y="888999"/>
                  </a:lnTo>
                  <a:lnTo>
                    <a:pt x="1691512" y="888999"/>
                  </a:lnTo>
                  <a:lnTo>
                    <a:pt x="1693868" y="901699"/>
                  </a:lnTo>
                  <a:close/>
                </a:path>
                <a:path w="3477260" h="2324100">
                  <a:moveTo>
                    <a:pt x="1708785" y="914399"/>
                  </a:moveTo>
                  <a:lnTo>
                    <a:pt x="1703813" y="914399"/>
                  </a:lnTo>
                  <a:lnTo>
                    <a:pt x="1698840" y="888999"/>
                  </a:lnTo>
                  <a:lnTo>
                    <a:pt x="1715414" y="888999"/>
                  </a:lnTo>
                  <a:lnTo>
                    <a:pt x="1715414" y="901699"/>
                  </a:lnTo>
                  <a:lnTo>
                    <a:pt x="1705470" y="901699"/>
                  </a:lnTo>
                  <a:lnTo>
                    <a:pt x="1708785" y="914399"/>
                  </a:lnTo>
                  <a:close/>
                </a:path>
                <a:path w="3477260" h="2324100">
                  <a:moveTo>
                    <a:pt x="1725359" y="901699"/>
                  </a:moveTo>
                  <a:lnTo>
                    <a:pt x="1720387" y="888999"/>
                  </a:lnTo>
                  <a:lnTo>
                    <a:pt x="1735303" y="888999"/>
                  </a:lnTo>
                  <a:lnTo>
                    <a:pt x="1725359" y="901699"/>
                  </a:lnTo>
                  <a:close/>
                </a:path>
                <a:path w="3477260" h="2324100">
                  <a:moveTo>
                    <a:pt x="1763479" y="901699"/>
                  </a:moveTo>
                  <a:lnTo>
                    <a:pt x="1748562" y="901699"/>
                  </a:lnTo>
                  <a:lnTo>
                    <a:pt x="1745248" y="888999"/>
                  </a:lnTo>
                  <a:lnTo>
                    <a:pt x="1761822" y="888999"/>
                  </a:lnTo>
                  <a:lnTo>
                    <a:pt x="1763479" y="901699"/>
                  </a:lnTo>
                  <a:close/>
                </a:path>
                <a:path w="3477260" h="2324100">
                  <a:moveTo>
                    <a:pt x="1782462" y="914399"/>
                  </a:moveTo>
                  <a:lnTo>
                    <a:pt x="1774045" y="901699"/>
                  </a:lnTo>
                  <a:lnTo>
                    <a:pt x="1772776" y="901699"/>
                  </a:lnTo>
                  <a:lnTo>
                    <a:pt x="1785025" y="888999"/>
                  </a:lnTo>
                  <a:lnTo>
                    <a:pt x="1791655" y="901699"/>
                  </a:lnTo>
                  <a:lnTo>
                    <a:pt x="1782462" y="914399"/>
                  </a:lnTo>
                  <a:close/>
                </a:path>
                <a:path w="3477260" h="2324100">
                  <a:moveTo>
                    <a:pt x="1816516" y="914399"/>
                  </a:moveTo>
                  <a:lnTo>
                    <a:pt x="1798803" y="914399"/>
                  </a:lnTo>
                  <a:lnTo>
                    <a:pt x="1798285" y="901699"/>
                  </a:lnTo>
                  <a:lnTo>
                    <a:pt x="1809887" y="888999"/>
                  </a:lnTo>
                  <a:lnTo>
                    <a:pt x="1816516" y="914399"/>
                  </a:lnTo>
                  <a:close/>
                </a:path>
                <a:path w="3477260" h="2324100">
                  <a:moveTo>
                    <a:pt x="1866238" y="901699"/>
                  </a:moveTo>
                  <a:lnTo>
                    <a:pt x="1851348" y="901699"/>
                  </a:lnTo>
                  <a:lnTo>
                    <a:pt x="1854637" y="888999"/>
                  </a:lnTo>
                  <a:lnTo>
                    <a:pt x="1862613" y="888999"/>
                  </a:lnTo>
                  <a:lnTo>
                    <a:pt x="1866238" y="901699"/>
                  </a:lnTo>
                  <a:close/>
                </a:path>
                <a:path w="3477260" h="2324100">
                  <a:moveTo>
                    <a:pt x="1888924" y="901699"/>
                  </a:moveTo>
                  <a:lnTo>
                    <a:pt x="1872868" y="901699"/>
                  </a:lnTo>
                  <a:lnTo>
                    <a:pt x="1877840" y="888999"/>
                  </a:lnTo>
                  <a:lnTo>
                    <a:pt x="1891099" y="888999"/>
                  </a:lnTo>
                  <a:lnTo>
                    <a:pt x="1888924" y="901699"/>
                  </a:lnTo>
                  <a:close/>
                </a:path>
                <a:path w="3477260" h="2324100">
                  <a:moveTo>
                    <a:pt x="1943929" y="914399"/>
                  </a:moveTo>
                  <a:lnTo>
                    <a:pt x="1934995" y="914399"/>
                  </a:lnTo>
                  <a:lnTo>
                    <a:pt x="1930877" y="901699"/>
                  </a:lnTo>
                  <a:lnTo>
                    <a:pt x="1940822" y="888999"/>
                  </a:lnTo>
                  <a:lnTo>
                    <a:pt x="1948824" y="901699"/>
                  </a:lnTo>
                  <a:lnTo>
                    <a:pt x="1943929" y="914399"/>
                  </a:lnTo>
                  <a:close/>
                </a:path>
                <a:path w="3477260" h="2324100">
                  <a:moveTo>
                    <a:pt x="1999970" y="901699"/>
                  </a:moveTo>
                  <a:lnTo>
                    <a:pt x="1982257" y="901699"/>
                  </a:lnTo>
                  <a:lnTo>
                    <a:pt x="1988576" y="888999"/>
                  </a:lnTo>
                  <a:lnTo>
                    <a:pt x="1995516" y="888999"/>
                  </a:lnTo>
                  <a:lnTo>
                    <a:pt x="1999970" y="901699"/>
                  </a:lnTo>
                  <a:close/>
                </a:path>
                <a:path w="3477260" h="2324100">
                  <a:moveTo>
                    <a:pt x="2040810" y="914399"/>
                  </a:moveTo>
                  <a:lnTo>
                    <a:pt x="2022863" y="914399"/>
                  </a:lnTo>
                  <a:lnTo>
                    <a:pt x="2030322" y="901699"/>
                  </a:lnTo>
                  <a:lnTo>
                    <a:pt x="2027007" y="901699"/>
                  </a:lnTo>
                  <a:lnTo>
                    <a:pt x="2027007" y="888999"/>
                  </a:lnTo>
                  <a:lnTo>
                    <a:pt x="2044254" y="888999"/>
                  </a:lnTo>
                  <a:lnTo>
                    <a:pt x="2036951" y="901699"/>
                  </a:lnTo>
                  <a:lnTo>
                    <a:pt x="2040810" y="914399"/>
                  </a:lnTo>
                  <a:close/>
                </a:path>
                <a:path w="3477260" h="2324100">
                  <a:moveTo>
                    <a:pt x="2093303" y="901699"/>
                  </a:moveTo>
                  <a:lnTo>
                    <a:pt x="2080872" y="901699"/>
                  </a:lnTo>
                  <a:lnTo>
                    <a:pt x="2077454" y="888999"/>
                  </a:lnTo>
                  <a:lnTo>
                    <a:pt x="2095168" y="888999"/>
                  </a:lnTo>
                  <a:lnTo>
                    <a:pt x="2093303" y="901699"/>
                  </a:lnTo>
                  <a:close/>
                </a:path>
                <a:path w="3477260" h="2324100">
                  <a:moveTo>
                    <a:pt x="2131423" y="914399"/>
                  </a:moveTo>
                  <a:lnTo>
                    <a:pt x="2131423" y="901699"/>
                  </a:lnTo>
                  <a:lnTo>
                    <a:pt x="2105915" y="901699"/>
                  </a:lnTo>
                  <a:lnTo>
                    <a:pt x="2113192" y="888999"/>
                  </a:lnTo>
                  <a:lnTo>
                    <a:pt x="2139918" y="888999"/>
                  </a:lnTo>
                  <a:lnTo>
                    <a:pt x="2141368" y="901699"/>
                  </a:lnTo>
                  <a:lnTo>
                    <a:pt x="2131423" y="914399"/>
                  </a:lnTo>
                  <a:close/>
                </a:path>
                <a:path w="3477260" h="2324100">
                  <a:moveTo>
                    <a:pt x="2170994" y="901699"/>
                  </a:moveTo>
                  <a:lnTo>
                    <a:pt x="2165400" y="901699"/>
                  </a:lnTo>
                  <a:lnTo>
                    <a:pt x="2161049" y="888999"/>
                  </a:lnTo>
                  <a:lnTo>
                    <a:pt x="2177831" y="888999"/>
                  </a:lnTo>
                  <a:lnTo>
                    <a:pt x="2170994" y="901699"/>
                  </a:lnTo>
                  <a:close/>
                </a:path>
                <a:path w="3477260" h="2324100">
                  <a:moveTo>
                    <a:pt x="2256428" y="901699"/>
                  </a:moveTo>
                  <a:lnTo>
                    <a:pt x="2239155" y="901699"/>
                  </a:lnTo>
                  <a:lnTo>
                    <a:pt x="2240812" y="888999"/>
                  </a:lnTo>
                  <a:lnTo>
                    <a:pt x="2253035" y="888999"/>
                  </a:lnTo>
                  <a:lnTo>
                    <a:pt x="2256428" y="901699"/>
                  </a:lnTo>
                  <a:close/>
                </a:path>
                <a:path w="3477260" h="2324100">
                  <a:moveTo>
                    <a:pt x="2280797" y="901699"/>
                  </a:moveTo>
                  <a:lnTo>
                    <a:pt x="2275851" y="888999"/>
                  </a:lnTo>
                  <a:lnTo>
                    <a:pt x="2286054" y="888999"/>
                  </a:lnTo>
                  <a:lnTo>
                    <a:pt x="2280797" y="901699"/>
                  </a:lnTo>
                  <a:close/>
                </a:path>
                <a:path w="3477260" h="2324100">
                  <a:moveTo>
                    <a:pt x="2302136" y="914399"/>
                  </a:moveTo>
                  <a:lnTo>
                    <a:pt x="2295506" y="901699"/>
                  </a:lnTo>
                  <a:lnTo>
                    <a:pt x="2297164" y="888999"/>
                  </a:lnTo>
                  <a:lnTo>
                    <a:pt x="2314256" y="888999"/>
                  </a:lnTo>
                  <a:lnTo>
                    <a:pt x="2315810" y="901699"/>
                  </a:lnTo>
                  <a:lnTo>
                    <a:pt x="2311770" y="901699"/>
                  </a:lnTo>
                  <a:lnTo>
                    <a:pt x="2302136" y="914399"/>
                  </a:lnTo>
                  <a:close/>
                </a:path>
                <a:path w="3477260" h="2324100">
                  <a:moveTo>
                    <a:pt x="2333627" y="901699"/>
                  </a:moveTo>
                  <a:lnTo>
                    <a:pt x="2320186" y="901699"/>
                  </a:lnTo>
                  <a:lnTo>
                    <a:pt x="2328655" y="888999"/>
                  </a:lnTo>
                  <a:lnTo>
                    <a:pt x="2333627" y="901699"/>
                  </a:lnTo>
                  <a:close/>
                </a:path>
                <a:path w="3477260" h="2324100">
                  <a:moveTo>
                    <a:pt x="2403238" y="901699"/>
                  </a:moveTo>
                  <a:lnTo>
                    <a:pt x="2383349" y="901699"/>
                  </a:lnTo>
                  <a:lnTo>
                    <a:pt x="2385006" y="888999"/>
                  </a:lnTo>
                  <a:lnTo>
                    <a:pt x="2401580" y="888999"/>
                  </a:lnTo>
                  <a:lnTo>
                    <a:pt x="2403238" y="901699"/>
                  </a:lnTo>
                  <a:close/>
                </a:path>
                <a:path w="3477260" h="2324100">
                  <a:moveTo>
                    <a:pt x="2451070" y="901699"/>
                  </a:moveTo>
                  <a:lnTo>
                    <a:pt x="2436386" y="901699"/>
                  </a:lnTo>
                  <a:lnTo>
                    <a:pt x="2442731" y="888999"/>
                  </a:lnTo>
                  <a:lnTo>
                    <a:pt x="2447366" y="888999"/>
                  </a:lnTo>
                  <a:lnTo>
                    <a:pt x="2451070" y="901699"/>
                  </a:lnTo>
                  <a:close/>
                </a:path>
                <a:path w="3477260" h="2324100">
                  <a:moveTo>
                    <a:pt x="2498746" y="901699"/>
                  </a:moveTo>
                  <a:lnTo>
                    <a:pt x="2486108" y="901699"/>
                  </a:lnTo>
                  <a:lnTo>
                    <a:pt x="2477821" y="888999"/>
                  </a:lnTo>
                  <a:lnTo>
                    <a:pt x="2498461" y="888999"/>
                  </a:lnTo>
                  <a:lnTo>
                    <a:pt x="2498746" y="901699"/>
                  </a:lnTo>
                  <a:close/>
                </a:path>
                <a:path w="3477260" h="2324100">
                  <a:moveTo>
                    <a:pt x="2559733" y="901699"/>
                  </a:moveTo>
                  <a:lnTo>
                    <a:pt x="2549090" y="901699"/>
                  </a:lnTo>
                  <a:lnTo>
                    <a:pt x="2547432" y="888999"/>
                  </a:lnTo>
                  <a:lnTo>
                    <a:pt x="2563799" y="888999"/>
                  </a:lnTo>
                  <a:lnTo>
                    <a:pt x="2559733" y="901699"/>
                  </a:lnTo>
                  <a:close/>
                </a:path>
                <a:path w="3477260" h="2324100">
                  <a:moveTo>
                    <a:pt x="2718145" y="914399"/>
                  </a:moveTo>
                  <a:lnTo>
                    <a:pt x="2711515" y="901699"/>
                  </a:lnTo>
                  <a:lnTo>
                    <a:pt x="2722806" y="888999"/>
                  </a:lnTo>
                  <a:lnTo>
                    <a:pt x="2729747" y="901699"/>
                  </a:lnTo>
                  <a:lnTo>
                    <a:pt x="2729229" y="901699"/>
                  </a:lnTo>
                  <a:lnTo>
                    <a:pt x="2718145" y="914399"/>
                  </a:lnTo>
                  <a:close/>
                </a:path>
                <a:path w="3477260" h="2324100">
                  <a:moveTo>
                    <a:pt x="2805987" y="901699"/>
                  </a:moveTo>
                  <a:lnTo>
                    <a:pt x="2799358" y="888999"/>
                  </a:lnTo>
                  <a:lnTo>
                    <a:pt x="2819247" y="888999"/>
                  </a:lnTo>
                  <a:lnTo>
                    <a:pt x="2805987" y="901699"/>
                  </a:lnTo>
                  <a:close/>
                </a:path>
                <a:path w="3477260" h="2324100">
                  <a:moveTo>
                    <a:pt x="2895902" y="901699"/>
                  </a:moveTo>
                  <a:lnTo>
                    <a:pt x="2882228" y="901699"/>
                  </a:lnTo>
                  <a:lnTo>
                    <a:pt x="2877256" y="888999"/>
                  </a:lnTo>
                  <a:lnTo>
                    <a:pt x="2889686" y="888999"/>
                  </a:lnTo>
                  <a:lnTo>
                    <a:pt x="2895902" y="901699"/>
                  </a:lnTo>
                  <a:close/>
                </a:path>
                <a:path w="3477260" h="2324100">
                  <a:moveTo>
                    <a:pt x="2983330" y="901699"/>
                  </a:moveTo>
                  <a:lnTo>
                    <a:pt x="2965357" y="901699"/>
                  </a:lnTo>
                  <a:lnTo>
                    <a:pt x="2965098" y="888999"/>
                  </a:lnTo>
                  <a:lnTo>
                    <a:pt x="2981672" y="888999"/>
                  </a:lnTo>
                  <a:lnTo>
                    <a:pt x="2983330" y="901699"/>
                  </a:lnTo>
                  <a:close/>
                </a:path>
                <a:path w="3477260" h="2324100">
                  <a:moveTo>
                    <a:pt x="3062885" y="901699"/>
                  </a:moveTo>
                  <a:lnTo>
                    <a:pt x="3046570" y="901699"/>
                  </a:lnTo>
                  <a:lnTo>
                    <a:pt x="3046311" y="888999"/>
                  </a:lnTo>
                  <a:lnTo>
                    <a:pt x="3063792" y="888999"/>
                  </a:lnTo>
                  <a:lnTo>
                    <a:pt x="3062885" y="901699"/>
                  </a:lnTo>
                  <a:close/>
                </a:path>
                <a:path w="3477260" h="2324100">
                  <a:moveTo>
                    <a:pt x="3366191" y="901699"/>
                  </a:moveTo>
                  <a:lnTo>
                    <a:pt x="3351973" y="901699"/>
                  </a:lnTo>
                  <a:lnTo>
                    <a:pt x="3347959" y="888999"/>
                  </a:lnTo>
                  <a:lnTo>
                    <a:pt x="3365440" y="888999"/>
                  </a:lnTo>
                  <a:lnTo>
                    <a:pt x="3366191" y="901699"/>
                  </a:lnTo>
                  <a:close/>
                </a:path>
                <a:path w="3477260" h="2324100">
                  <a:moveTo>
                    <a:pt x="676221" y="914399"/>
                  </a:moveTo>
                  <a:lnTo>
                    <a:pt x="662418" y="914399"/>
                  </a:lnTo>
                  <a:lnTo>
                    <a:pt x="657990" y="901699"/>
                  </a:lnTo>
                  <a:lnTo>
                    <a:pt x="671249" y="901699"/>
                  </a:lnTo>
                  <a:lnTo>
                    <a:pt x="676221" y="914399"/>
                  </a:lnTo>
                  <a:close/>
                </a:path>
                <a:path w="3477260" h="2324100">
                  <a:moveTo>
                    <a:pt x="676221" y="914399"/>
                  </a:moveTo>
                  <a:lnTo>
                    <a:pt x="672906" y="901699"/>
                  </a:lnTo>
                  <a:lnTo>
                    <a:pt x="686165" y="901699"/>
                  </a:lnTo>
                  <a:lnTo>
                    <a:pt x="676221" y="914399"/>
                  </a:lnTo>
                  <a:close/>
                </a:path>
                <a:path w="3477260" h="2324100">
                  <a:moveTo>
                    <a:pt x="719314" y="914399"/>
                  </a:moveTo>
                  <a:lnTo>
                    <a:pt x="686165" y="914399"/>
                  </a:lnTo>
                  <a:lnTo>
                    <a:pt x="686165" y="901699"/>
                  </a:lnTo>
                  <a:lnTo>
                    <a:pt x="717656" y="901699"/>
                  </a:lnTo>
                  <a:lnTo>
                    <a:pt x="719314" y="914399"/>
                  </a:lnTo>
                  <a:close/>
                </a:path>
                <a:path w="3477260" h="2324100">
                  <a:moveTo>
                    <a:pt x="742517" y="914399"/>
                  </a:moveTo>
                  <a:lnTo>
                    <a:pt x="734230" y="914399"/>
                  </a:lnTo>
                  <a:lnTo>
                    <a:pt x="729776" y="901699"/>
                  </a:lnTo>
                  <a:lnTo>
                    <a:pt x="744744" y="901699"/>
                  </a:lnTo>
                  <a:lnTo>
                    <a:pt x="742517" y="914399"/>
                  </a:lnTo>
                  <a:close/>
                </a:path>
                <a:path w="3477260" h="2324100">
                  <a:moveTo>
                    <a:pt x="807156" y="914399"/>
                  </a:moveTo>
                  <a:lnTo>
                    <a:pt x="759091" y="914399"/>
                  </a:lnTo>
                  <a:lnTo>
                    <a:pt x="764064" y="901699"/>
                  </a:lnTo>
                  <a:lnTo>
                    <a:pt x="807156" y="901699"/>
                  </a:lnTo>
                  <a:lnTo>
                    <a:pt x="807156" y="914399"/>
                  </a:lnTo>
                  <a:close/>
                </a:path>
                <a:path w="3477260" h="2324100">
                  <a:moveTo>
                    <a:pt x="873452" y="914399"/>
                  </a:moveTo>
                  <a:lnTo>
                    <a:pt x="837663" y="914399"/>
                  </a:lnTo>
                  <a:lnTo>
                    <a:pt x="835332" y="901699"/>
                  </a:lnTo>
                  <a:lnTo>
                    <a:pt x="878243" y="901699"/>
                  </a:lnTo>
                  <a:lnTo>
                    <a:pt x="873452" y="914399"/>
                  </a:lnTo>
                  <a:close/>
                </a:path>
                <a:path w="3477260" h="2324100">
                  <a:moveTo>
                    <a:pt x="914887" y="914399"/>
                  </a:moveTo>
                  <a:lnTo>
                    <a:pt x="881739" y="914399"/>
                  </a:lnTo>
                  <a:lnTo>
                    <a:pt x="883397" y="901699"/>
                  </a:lnTo>
                  <a:lnTo>
                    <a:pt x="911573" y="901699"/>
                  </a:lnTo>
                  <a:lnTo>
                    <a:pt x="914887" y="914399"/>
                  </a:lnTo>
                  <a:close/>
                </a:path>
                <a:path w="3477260" h="2324100">
                  <a:moveTo>
                    <a:pt x="946974" y="914399"/>
                  </a:moveTo>
                  <a:lnTo>
                    <a:pt x="924832" y="914399"/>
                  </a:lnTo>
                  <a:lnTo>
                    <a:pt x="924832" y="901699"/>
                  </a:lnTo>
                  <a:lnTo>
                    <a:pt x="939748" y="901699"/>
                  </a:lnTo>
                  <a:lnTo>
                    <a:pt x="946974" y="914399"/>
                  </a:lnTo>
                  <a:close/>
                </a:path>
                <a:path w="3477260" h="2324100">
                  <a:moveTo>
                    <a:pt x="971239" y="939799"/>
                  </a:moveTo>
                  <a:lnTo>
                    <a:pt x="964817" y="939799"/>
                  </a:lnTo>
                  <a:lnTo>
                    <a:pt x="964609" y="927099"/>
                  </a:lnTo>
                  <a:lnTo>
                    <a:pt x="966060" y="914399"/>
                  </a:lnTo>
                  <a:lnTo>
                    <a:pt x="967924" y="914399"/>
                  </a:lnTo>
                  <a:lnTo>
                    <a:pt x="966267" y="901699"/>
                  </a:lnTo>
                  <a:lnTo>
                    <a:pt x="979526" y="901699"/>
                  </a:lnTo>
                  <a:lnTo>
                    <a:pt x="979526" y="914399"/>
                  </a:lnTo>
                  <a:lnTo>
                    <a:pt x="977869" y="927099"/>
                  </a:lnTo>
                  <a:lnTo>
                    <a:pt x="976211" y="927099"/>
                  </a:lnTo>
                  <a:lnTo>
                    <a:pt x="971239" y="939799"/>
                  </a:lnTo>
                  <a:close/>
                </a:path>
                <a:path w="3477260" h="2324100">
                  <a:moveTo>
                    <a:pt x="1123720" y="914399"/>
                  </a:moveTo>
                  <a:lnTo>
                    <a:pt x="1107146" y="914399"/>
                  </a:lnTo>
                  <a:lnTo>
                    <a:pt x="1110435" y="901699"/>
                  </a:lnTo>
                  <a:lnTo>
                    <a:pt x="1119499" y="901699"/>
                  </a:lnTo>
                  <a:lnTo>
                    <a:pt x="1123720" y="914399"/>
                  </a:lnTo>
                  <a:close/>
                </a:path>
                <a:path w="3477260" h="2324100">
                  <a:moveTo>
                    <a:pt x="1199961" y="914399"/>
                  </a:moveTo>
                  <a:lnTo>
                    <a:pt x="1125792" y="914399"/>
                  </a:lnTo>
                  <a:lnTo>
                    <a:pt x="1126103" y="901699"/>
                  </a:lnTo>
                  <a:lnTo>
                    <a:pt x="1199961" y="901699"/>
                  </a:lnTo>
                  <a:lnTo>
                    <a:pt x="1199961" y="914399"/>
                  </a:lnTo>
                  <a:close/>
                </a:path>
                <a:path w="3477260" h="2324100">
                  <a:moveTo>
                    <a:pt x="1229794" y="914399"/>
                  </a:moveTo>
                  <a:lnTo>
                    <a:pt x="1207782" y="914399"/>
                  </a:lnTo>
                  <a:lnTo>
                    <a:pt x="1211563" y="901699"/>
                  </a:lnTo>
                  <a:lnTo>
                    <a:pt x="1226946" y="901699"/>
                  </a:lnTo>
                  <a:lnTo>
                    <a:pt x="1229794" y="914399"/>
                  </a:lnTo>
                  <a:close/>
                </a:path>
                <a:path w="3477260" h="2324100">
                  <a:moveTo>
                    <a:pt x="1249683" y="914399"/>
                  </a:moveTo>
                  <a:lnTo>
                    <a:pt x="1236424" y="914399"/>
                  </a:lnTo>
                  <a:lnTo>
                    <a:pt x="1231892" y="901699"/>
                  </a:lnTo>
                  <a:lnTo>
                    <a:pt x="1251341" y="901699"/>
                  </a:lnTo>
                  <a:lnTo>
                    <a:pt x="1249683" y="914399"/>
                  </a:lnTo>
                  <a:close/>
                </a:path>
                <a:path w="3477260" h="2324100">
                  <a:moveTo>
                    <a:pt x="1271230" y="914399"/>
                  </a:moveTo>
                  <a:lnTo>
                    <a:pt x="1267915" y="914399"/>
                  </a:lnTo>
                  <a:lnTo>
                    <a:pt x="1262943" y="901699"/>
                  </a:lnTo>
                  <a:lnTo>
                    <a:pt x="1279517" y="901699"/>
                  </a:lnTo>
                  <a:lnTo>
                    <a:pt x="1271230" y="914399"/>
                  </a:lnTo>
                  <a:close/>
                </a:path>
                <a:path w="3477260" h="2324100">
                  <a:moveTo>
                    <a:pt x="1307977" y="914399"/>
                  </a:moveTo>
                  <a:lnTo>
                    <a:pt x="1290885" y="914399"/>
                  </a:lnTo>
                  <a:lnTo>
                    <a:pt x="1292776" y="901699"/>
                  </a:lnTo>
                  <a:lnTo>
                    <a:pt x="1307900" y="901699"/>
                  </a:lnTo>
                  <a:lnTo>
                    <a:pt x="1307977" y="914399"/>
                  </a:lnTo>
                  <a:close/>
                </a:path>
                <a:path w="3477260" h="2324100">
                  <a:moveTo>
                    <a:pt x="1332554" y="914399"/>
                  </a:moveTo>
                  <a:lnTo>
                    <a:pt x="1314322" y="914399"/>
                  </a:lnTo>
                  <a:lnTo>
                    <a:pt x="1314322" y="901699"/>
                  </a:lnTo>
                  <a:lnTo>
                    <a:pt x="1325924" y="901699"/>
                  </a:lnTo>
                  <a:lnTo>
                    <a:pt x="1332554" y="914399"/>
                  </a:lnTo>
                  <a:close/>
                </a:path>
                <a:path w="3477260" h="2324100">
                  <a:moveTo>
                    <a:pt x="1378961" y="914399"/>
                  </a:moveTo>
                  <a:lnTo>
                    <a:pt x="1361377" y="914399"/>
                  </a:lnTo>
                  <a:lnTo>
                    <a:pt x="1358865" y="901699"/>
                  </a:lnTo>
                  <a:lnTo>
                    <a:pt x="1372332" y="901699"/>
                  </a:lnTo>
                  <a:lnTo>
                    <a:pt x="1378961" y="914399"/>
                  </a:lnTo>
                  <a:close/>
                </a:path>
                <a:path w="3477260" h="2324100">
                  <a:moveTo>
                    <a:pt x="1466130" y="914399"/>
                  </a:moveTo>
                  <a:lnTo>
                    <a:pt x="1438628" y="914399"/>
                  </a:lnTo>
                  <a:lnTo>
                    <a:pt x="1441942" y="901699"/>
                  </a:lnTo>
                  <a:lnTo>
                    <a:pt x="1463489" y="901699"/>
                  </a:lnTo>
                  <a:lnTo>
                    <a:pt x="1466130" y="914399"/>
                  </a:lnTo>
                  <a:close/>
                </a:path>
                <a:path w="3477260" h="2324100">
                  <a:moveTo>
                    <a:pt x="1508420" y="927099"/>
                  </a:moveTo>
                  <a:lnTo>
                    <a:pt x="1497802" y="927099"/>
                  </a:lnTo>
                  <a:lnTo>
                    <a:pt x="1490007" y="914399"/>
                  </a:lnTo>
                  <a:lnTo>
                    <a:pt x="1480063" y="914399"/>
                  </a:lnTo>
                  <a:lnTo>
                    <a:pt x="1482549" y="901699"/>
                  </a:lnTo>
                  <a:lnTo>
                    <a:pt x="1516526" y="901699"/>
                  </a:lnTo>
                  <a:lnTo>
                    <a:pt x="1511554" y="914399"/>
                  </a:lnTo>
                  <a:lnTo>
                    <a:pt x="1508420" y="927099"/>
                  </a:lnTo>
                  <a:close/>
                </a:path>
                <a:path w="3477260" h="2324100">
                  <a:moveTo>
                    <a:pt x="1545245" y="914399"/>
                  </a:moveTo>
                  <a:lnTo>
                    <a:pt x="1528542" y="914399"/>
                  </a:lnTo>
                  <a:lnTo>
                    <a:pt x="1530251" y="901699"/>
                  </a:lnTo>
                  <a:lnTo>
                    <a:pt x="1541387" y="901699"/>
                  </a:lnTo>
                  <a:lnTo>
                    <a:pt x="1545245" y="914399"/>
                  </a:lnTo>
                  <a:close/>
                </a:path>
                <a:path w="3477260" h="2324100">
                  <a:moveTo>
                    <a:pt x="1564591" y="914399"/>
                  </a:moveTo>
                  <a:lnTo>
                    <a:pt x="1558323" y="901699"/>
                  </a:lnTo>
                  <a:lnTo>
                    <a:pt x="1574535" y="901699"/>
                  </a:lnTo>
                  <a:lnTo>
                    <a:pt x="1564591" y="914399"/>
                  </a:lnTo>
                  <a:close/>
                </a:path>
                <a:path w="3477260" h="2324100">
                  <a:moveTo>
                    <a:pt x="1624257" y="914399"/>
                  </a:moveTo>
                  <a:lnTo>
                    <a:pt x="1584402" y="914399"/>
                  </a:lnTo>
                  <a:lnTo>
                    <a:pt x="1579300" y="901699"/>
                  </a:lnTo>
                  <a:lnTo>
                    <a:pt x="1624257" y="901699"/>
                  </a:lnTo>
                  <a:lnTo>
                    <a:pt x="1624257" y="914399"/>
                  </a:lnTo>
                  <a:close/>
                </a:path>
                <a:path w="3477260" h="2324100">
                  <a:moveTo>
                    <a:pt x="1743590" y="914399"/>
                  </a:moveTo>
                  <a:lnTo>
                    <a:pt x="1725359" y="914399"/>
                  </a:lnTo>
                  <a:lnTo>
                    <a:pt x="1725359" y="901699"/>
                  </a:lnTo>
                  <a:lnTo>
                    <a:pt x="1740975" y="901699"/>
                  </a:lnTo>
                  <a:lnTo>
                    <a:pt x="1743590" y="914399"/>
                  </a:lnTo>
                  <a:close/>
                </a:path>
                <a:path w="3477260" h="2324100">
                  <a:moveTo>
                    <a:pt x="1839720" y="914399"/>
                  </a:moveTo>
                  <a:lnTo>
                    <a:pt x="1826461" y="914399"/>
                  </a:lnTo>
                  <a:lnTo>
                    <a:pt x="1819831" y="901699"/>
                  </a:lnTo>
                  <a:lnTo>
                    <a:pt x="1836405" y="901699"/>
                  </a:lnTo>
                  <a:lnTo>
                    <a:pt x="1839720" y="914399"/>
                  </a:lnTo>
                  <a:close/>
                </a:path>
                <a:path w="3477260" h="2324100">
                  <a:moveTo>
                    <a:pt x="1881155" y="914399"/>
                  </a:moveTo>
                  <a:lnTo>
                    <a:pt x="1871210" y="914399"/>
                  </a:lnTo>
                  <a:lnTo>
                    <a:pt x="1867896" y="901699"/>
                  </a:lnTo>
                  <a:lnTo>
                    <a:pt x="1886127" y="901699"/>
                  </a:lnTo>
                  <a:lnTo>
                    <a:pt x="1886127" y="908050"/>
                  </a:lnTo>
                  <a:lnTo>
                    <a:pt x="1881155" y="914399"/>
                  </a:lnTo>
                  <a:close/>
                </a:path>
                <a:path w="3477260" h="2324100">
                  <a:moveTo>
                    <a:pt x="1886127" y="914399"/>
                  </a:moveTo>
                  <a:lnTo>
                    <a:pt x="1886127" y="908050"/>
                  </a:lnTo>
                  <a:lnTo>
                    <a:pt x="1891099" y="901699"/>
                  </a:lnTo>
                  <a:lnTo>
                    <a:pt x="1886127" y="914399"/>
                  </a:lnTo>
                  <a:close/>
                </a:path>
                <a:path w="3477260" h="2324100">
                  <a:moveTo>
                    <a:pt x="1901044" y="914399"/>
                  </a:moveTo>
                  <a:lnTo>
                    <a:pt x="1888121" y="914399"/>
                  </a:lnTo>
                  <a:lnTo>
                    <a:pt x="1896072" y="901699"/>
                  </a:lnTo>
                  <a:lnTo>
                    <a:pt x="1901044" y="914399"/>
                  </a:lnTo>
                  <a:close/>
                </a:path>
                <a:path w="3477260" h="2324100">
                  <a:moveTo>
                    <a:pt x="1927562" y="914399"/>
                  </a:moveTo>
                  <a:lnTo>
                    <a:pt x="1909512" y="914399"/>
                  </a:lnTo>
                  <a:lnTo>
                    <a:pt x="1909952" y="901699"/>
                  </a:lnTo>
                  <a:lnTo>
                    <a:pt x="1924248" y="901699"/>
                  </a:lnTo>
                  <a:lnTo>
                    <a:pt x="1927562" y="914399"/>
                  </a:lnTo>
                  <a:close/>
                </a:path>
                <a:path w="3477260" h="2324100">
                  <a:moveTo>
                    <a:pt x="1964025" y="927099"/>
                  </a:moveTo>
                  <a:lnTo>
                    <a:pt x="1952424" y="927099"/>
                  </a:lnTo>
                  <a:lnTo>
                    <a:pt x="1945794" y="914399"/>
                  </a:lnTo>
                  <a:lnTo>
                    <a:pt x="1954702" y="901699"/>
                  </a:lnTo>
                  <a:lnTo>
                    <a:pt x="1961125" y="901699"/>
                  </a:lnTo>
                  <a:lnTo>
                    <a:pt x="1964440" y="914399"/>
                  </a:lnTo>
                  <a:lnTo>
                    <a:pt x="1964025" y="927099"/>
                  </a:lnTo>
                  <a:close/>
                </a:path>
                <a:path w="3477260" h="2324100">
                  <a:moveTo>
                    <a:pt x="1992978" y="914399"/>
                  </a:moveTo>
                  <a:lnTo>
                    <a:pt x="1986815" y="914399"/>
                  </a:lnTo>
                  <a:lnTo>
                    <a:pt x="1982516" y="901699"/>
                  </a:lnTo>
                  <a:lnTo>
                    <a:pt x="1998831" y="901699"/>
                  </a:lnTo>
                  <a:lnTo>
                    <a:pt x="1992978" y="914399"/>
                  </a:lnTo>
                  <a:close/>
                </a:path>
                <a:path w="3477260" h="2324100">
                  <a:moveTo>
                    <a:pt x="2065127" y="914399"/>
                  </a:moveTo>
                  <a:lnTo>
                    <a:pt x="2053525" y="914399"/>
                  </a:lnTo>
                  <a:lnTo>
                    <a:pt x="2049019" y="901699"/>
                  </a:lnTo>
                  <a:lnTo>
                    <a:pt x="2070099" y="901699"/>
                  </a:lnTo>
                  <a:lnTo>
                    <a:pt x="2065127" y="914399"/>
                  </a:lnTo>
                  <a:close/>
                </a:path>
                <a:path w="3477260" h="2324100">
                  <a:moveTo>
                    <a:pt x="2080044" y="927099"/>
                  </a:moveTo>
                  <a:lnTo>
                    <a:pt x="2063470" y="927099"/>
                  </a:lnTo>
                  <a:lnTo>
                    <a:pt x="2073414" y="914399"/>
                  </a:lnTo>
                  <a:lnTo>
                    <a:pt x="2071757" y="901699"/>
                  </a:lnTo>
                  <a:lnTo>
                    <a:pt x="2088667" y="901699"/>
                  </a:lnTo>
                  <a:lnTo>
                    <a:pt x="2091024" y="914399"/>
                  </a:lnTo>
                  <a:lnTo>
                    <a:pt x="2088719" y="914399"/>
                  </a:lnTo>
                  <a:lnTo>
                    <a:pt x="2080044" y="927099"/>
                  </a:lnTo>
                  <a:close/>
                </a:path>
                <a:path w="3477260" h="2324100">
                  <a:moveTo>
                    <a:pt x="2118087" y="914399"/>
                  </a:moveTo>
                  <a:lnTo>
                    <a:pt x="2109670" y="901699"/>
                  </a:lnTo>
                  <a:lnTo>
                    <a:pt x="2124794" y="901699"/>
                  </a:lnTo>
                  <a:lnTo>
                    <a:pt x="2118087" y="914399"/>
                  </a:lnTo>
                  <a:close/>
                </a:path>
                <a:path w="3477260" h="2324100">
                  <a:moveTo>
                    <a:pt x="2187361" y="914399"/>
                  </a:moveTo>
                  <a:lnTo>
                    <a:pt x="2174516" y="914399"/>
                  </a:lnTo>
                  <a:lnTo>
                    <a:pt x="2170217" y="901699"/>
                  </a:lnTo>
                  <a:lnTo>
                    <a:pt x="2188034" y="901699"/>
                  </a:lnTo>
                  <a:lnTo>
                    <a:pt x="2187361" y="914399"/>
                  </a:lnTo>
                  <a:close/>
                </a:path>
                <a:path w="3477260" h="2324100">
                  <a:moveTo>
                    <a:pt x="2249099" y="914399"/>
                  </a:moveTo>
                  <a:lnTo>
                    <a:pt x="2244127" y="901699"/>
                  </a:lnTo>
                  <a:lnTo>
                    <a:pt x="2259044" y="901699"/>
                  </a:lnTo>
                  <a:lnTo>
                    <a:pt x="2249099" y="914399"/>
                  </a:lnTo>
                  <a:close/>
                </a:path>
                <a:path w="3477260" h="2324100">
                  <a:moveTo>
                    <a:pt x="2333627" y="914399"/>
                  </a:moveTo>
                  <a:lnTo>
                    <a:pt x="2318166" y="914399"/>
                  </a:lnTo>
                  <a:lnTo>
                    <a:pt x="2316846" y="901699"/>
                  </a:lnTo>
                  <a:lnTo>
                    <a:pt x="2335284" y="901699"/>
                  </a:lnTo>
                  <a:lnTo>
                    <a:pt x="2333627" y="914399"/>
                  </a:lnTo>
                  <a:close/>
                </a:path>
                <a:path w="3477260" h="2324100">
                  <a:moveTo>
                    <a:pt x="2418155" y="914399"/>
                  </a:moveTo>
                  <a:lnTo>
                    <a:pt x="2403031" y="914399"/>
                  </a:lnTo>
                  <a:lnTo>
                    <a:pt x="2406320" y="901699"/>
                  </a:lnTo>
                  <a:lnTo>
                    <a:pt x="2413182" y="901699"/>
                  </a:lnTo>
                  <a:lnTo>
                    <a:pt x="2418155" y="914399"/>
                  </a:lnTo>
                  <a:close/>
                </a:path>
                <a:path w="3477260" h="2324100">
                  <a:moveTo>
                    <a:pt x="2413182" y="927099"/>
                  </a:moveTo>
                  <a:lnTo>
                    <a:pt x="2406553" y="927099"/>
                  </a:lnTo>
                  <a:lnTo>
                    <a:pt x="2403160" y="914399"/>
                  </a:lnTo>
                  <a:lnTo>
                    <a:pt x="2418155" y="914399"/>
                  </a:lnTo>
                  <a:lnTo>
                    <a:pt x="2419812" y="901699"/>
                  </a:lnTo>
                  <a:lnTo>
                    <a:pt x="2421469" y="914399"/>
                  </a:lnTo>
                  <a:lnTo>
                    <a:pt x="2413182" y="927099"/>
                  </a:lnTo>
                  <a:close/>
                </a:path>
                <a:path w="3477260" h="2324100">
                  <a:moveTo>
                    <a:pt x="2448739" y="914399"/>
                  </a:moveTo>
                  <a:lnTo>
                    <a:pt x="2442394" y="914399"/>
                  </a:lnTo>
                  <a:lnTo>
                    <a:pt x="2437603" y="901699"/>
                  </a:lnTo>
                  <a:lnTo>
                    <a:pt x="2454618" y="901699"/>
                  </a:lnTo>
                  <a:lnTo>
                    <a:pt x="2448739" y="914399"/>
                  </a:lnTo>
                  <a:close/>
                </a:path>
                <a:path w="3477260" h="2324100">
                  <a:moveTo>
                    <a:pt x="2542874" y="914399"/>
                  </a:moveTo>
                  <a:lnTo>
                    <a:pt x="2526974" y="914399"/>
                  </a:lnTo>
                  <a:lnTo>
                    <a:pt x="2532516" y="901699"/>
                  </a:lnTo>
                  <a:lnTo>
                    <a:pt x="2538627" y="901699"/>
                  </a:lnTo>
                  <a:lnTo>
                    <a:pt x="2542874" y="914399"/>
                  </a:lnTo>
                  <a:close/>
                </a:path>
                <a:path w="3477260" h="2324100">
                  <a:moveTo>
                    <a:pt x="2568978" y="927099"/>
                  </a:moveTo>
                  <a:lnTo>
                    <a:pt x="2564006" y="914399"/>
                  </a:lnTo>
                  <a:lnTo>
                    <a:pt x="2555719" y="914399"/>
                  </a:lnTo>
                  <a:lnTo>
                    <a:pt x="2560691" y="901699"/>
                  </a:lnTo>
                  <a:lnTo>
                    <a:pt x="2576048" y="901699"/>
                  </a:lnTo>
                  <a:lnTo>
                    <a:pt x="2578923" y="914399"/>
                  </a:lnTo>
                  <a:lnTo>
                    <a:pt x="2568978" y="927099"/>
                  </a:lnTo>
                  <a:close/>
                </a:path>
                <a:path w="3477260" h="2324100">
                  <a:moveTo>
                    <a:pt x="2638589" y="914399"/>
                  </a:moveTo>
                  <a:lnTo>
                    <a:pt x="2622041" y="914399"/>
                  </a:lnTo>
                  <a:lnTo>
                    <a:pt x="2620358" y="901699"/>
                  </a:lnTo>
                  <a:lnTo>
                    <a:pt x="2638072" y="901699"/>
                  </a:lnTo>
                  <a:lnTo>
                    <a:pt x="2638589" y="914399"/>
                  </a:lnTo>
                  <a:close/>
                </a:path>
                <a:path w="3477260" h="2324100">
                  <a:moveTo>
                    <a:pt x="2666765" y="914399"/>
                  </a:moveTo>
                  <a:lnTo>
                    <a:pt x="2650217" y="914399"/>
                  </a:lnTo>
                  <a:lnTo>
                    <a:pt x="2648534" y="901699"/>
                  </a:lnTo>
                  <a:lnTo>
                    <a:pt x="2665548" y="901699"/>
                  </a:lnTo>
                  <a:lnTo>
                    <a:pt x="2666765" y="914399"/>
                  </a:lnTo>
                  <a:close/>
                </a:path>
                <a:path w="3477260" h="2324100">
                  <a:moveTo>
                    <a:pt x="2764552" y="914399"/>
                  </a:moveTo>
                  <a:lnTo>
                    <a:pt x="2751707" y="914399"/>
                  </a:lnTo>
                  <a:lnTo>
                    <a:pt x="2748703" y="901699"/>
                  </a:lnTo>
                  <a:lnTo>
                    <a:pt x="2767142" y="901699"/>
                  </a:lnTo>
                  <a:lnTo>
                    <a:pt x="2764552" y="914399"/>
                  </a:lnTo>
                  <a:close/>
                </a:path>
                <a:path w="3477260" h="2324100">
                  <a:moveTo>
                    <a:pt x="3110950" y="914399"/>
                  </a:moveTo>
                  <a:lnTo>
                    <a:pt x="3099141" y="914399"/>
                  </a:lnTo>
                  <a:lnTo>
                    <a:pt x="3094868" y="901699"/>
                  </a:lnTo>
                  <a:lnTo>
                    <a:pt x="3111416" y="901699"/>
                  </a:lnTo>
                  <a:lnTo>
                    <a:pt x="3110950" y="914399"/>
                  </a:lnTo>
                  <a:close/>
                </a:path>
                <a:path w="3477260" h="2324100">
                  <a:moveTo>
                    <a:pt x="686165" y="927099"/>
                  </a:moveTo>
                  <a:lnTo>
                    <a:pt x="672906" y="927099"/>
                  </a:lnTo>
                  <a:lnTo>
                    <a:pt x="669410" y="914399"/>
                  </a:lnTo>
                  <a:lnTo>
                    <a:pt x="684612" y="914399"/>
                  </a:lnTo>
                  <a:lnTo>
                    <a:pt x="686165" y="927099"/>
                  </a:lnTo>
                  <a:close/>
                </a:path>
                <a:path w="3477260" h="2324100">
                  <a:moveTo>
                    <a:pt x="704397" y="927099"/>
                  </a:moveTo>
                  <a:lnTo>
                    <a:pt x="686373" y="927099"/>
                  </a:lnTo>
                  <a:lnTo>
                    <a:pt x="694452" y="914399"/>
                  </a:lnTo>
                  <a:lnTo>
                    <a:pt x="706054" y="914399"/>
                  </a:lnTo>
                  <a:lnTo>
                    <a:pt x="704397" y="927099"/>
                  </a:lnTo>
                  <a:close/>
                </a:path>
                <a:path w="3477260" h="2324100">
                  <a:moveTo>
                    <a:pt x="754119" y="927099"/>
                  </a:moveTo>
                  <a:lnTo>
                    <a:pt x="730915" y="927099"/>
                  </a:lnTo>
                  <a:lnTo>
                    <a:pt x="730915" y="914399"/>
                  </a:lnTo>
                  <a:lnTo>
                    <a:pt x="750804" y="914399"/>
                  </a:lnTo>
                  <a:lnTo>
                    <a:pt x="754119" y="927099"/>
                  </a:lnTo>
                  <a:close/>
                </a:path>
                <a:path w="3477260" h="2324100">
                  <a:moveTo>
                    <a:pt x="795554" y="927099"/>
                  </a:moveTo>
                  <a:lnTo>
                    <a:pt x="774008" y="927099"/>
                  </a:lnTo>
                  <a:lnTo>
                    <a:pt x="774008" y="914399"/>
                  </a:lnTo>
                  <a:lnTo>
                    <a:pt x="790582" y="914399"/>
                  </a:lnTo>
                  <a:lnTo>
                    <a:pt x="795554" y="927099"/>
                  </a:lnTo>
                  <a:close/>
                </a:path>
                <a:path w="3477260" h="2324100">
                  <a:moveTo>
                    <a:pt x="805499" y="939799"/>
                  </a:moveTo>
                  <a:lnTo>
                    <a:pt x="798869" y="939799"/>
                  </a:lnTo>
                  <a:lnTo>
                    <a:pt x="795554" y="927099"/>
                  </a:lnTo>
                  <a:lnTo>
                    <a:pt x="797419" y="914399"/>
                  </a:lnTo>
                  <a:lnTo>
                    <a:pt x="808062" y="914399"/>
                  </a:lnTo>
                  <a:lnTo>
                    <a:pt x="810678" y="927099"/>
                  </a:lnTo>
                  <a:lnTo>
                    <a:pt x="811118" y="927099"/>
                  </a:lnTo>
                  <a:lnTo>
                    <a:pt x="805499" y="939799"/>
                  </a:lnTo>
                  <a:close/>
                </a:path>
                <a:path w="3477260" h="2324100">
                  <a:moveTo>
                    <a:pt x="828702" y="927099"/>
                  </a:moveTo>
                  <a:lnTo>
                    <a:pt x="822073" y="927099"/>
                  </a:lnTo>
                  <a:lnTo>
                    <a:pt x="818758" y="914399"/>
                  </a:lnTo>
                  <a:lnTo>
                    <a:pt x="832017" y="914399"/>
                  </a:lnTo>
                  <a:lnTo>
                    <a:pt x="828702" y="927099"/>
                  </a:lnTo>
                  <a:close/>
                </a:path>
                <a:path w="3477260" h="2324100">
                  <a:moveTo>
                    <a:pt x="862316" y="939799"/>
                  </a:moveTo>
                  <a:lnTo>
                    <a:pt x="851647" y="939799"/>
                  </a:lnTo>
                  <a:lnTo>
                    <a:pt x="846934" y="927099"/>
                  </a:lnTo>
                  <a:lnTo>
                    <a:pt x="848591" y="914399"/>
                  </a:lnTo>
                  <a:lnTo>
                    <a:pt x="848591" y="927099"/>
                  </a:lnTo>
                  <a:lnTo>
                    <a:pt x="865165" y="927099"/>
                  </a:lnTo>
                  <a:lnTo>
                    <a:pt x="862316" y="939799"/>
                  </a:lnTo>
                  <a:close/>
                </a:path>
                <a:path w="3477260" h="2324100">
                  <a:moveTo>
                    <a:pt x="953966" y="927099"/>
                  </a:moveTo>
                  <a:lnTo>
                    <a:pt x="848591" y="927099"/>
                  </a:lnTo>
                  <a:lnTo>
                    <a:pt x="855221" y="914399"/>
                  </a:lnTo>
                  <a:lnTo>
                    <a:pt x="951557" y="914399"/>
                  </a:lnTo>
                  <a:lnTo>
                    <a:pt x="953966" y="927099"/>
                  </a:lnTo>
                  <a:close/>
                </a:path>
                <a:path w="3477260" h="2324100">
                  <a:moveTo>
                    <a:pt x="1027591" y="927099"/>
                  </a:moveTo>
                  <a:lnTo>
                    <a:pt x="1015989" y="927099"/>
                  </a:lnTo>
                  <a:lnTo>
                    <a:pt x="1019304" y="914399"/>
                  </a:lnTo>
                  <a:lnTo>
                    <a:pt x="1024276" y="914399"/>
                  </a:lnTo>
                  <a:lnTo>
                    <a:pt x="1027591" y="927099"/>
                  </a:lnTo>
                  <a:close/>
                </a:path>
                <a:path w="3477260" h="2324100">
                  <a:moveTo>
                    <a:pt x="1045822" y="927099"/>
                  </a:moveTo>
                  <a:lnTo>
                    <a:pt x="1032563" y="927099"/>
                  </a:lnTo>
                  <a:lnTo>
                    <a:pt x="1042508" y="914399"/>
                  </a:lnTo>
                  <a:lnTo>
                    <a:pt x="1046477" y="924591"/>
                  </a:lnTo>
                  <a:lnTo>
                    <a:pt x="1045822" y="927099"/>
                  </a:lnTo>
                  <a:close/>
                </a:path>
                <a:path w="3477260" h="2324100">
                  <a:moveTo>
                    <a:pt x="1069026" y="927099"/>
                  </a:moveTo>
                  <a:lnTo>
                    <a:pt x="1047454" y="927099"/>
                  </a:lnTo>
                  <a:lnTo>
                    <a:pt x="1046477" y="924591"/>
                  </a:lnTo>
                  <a:lnTo>
                    <a:pt x="1049137" y="914399"/>
                  </a:lnTo>
                  <a:lnTo>
                    <a:pt x="1060739" y="914399"/>
                  </a:lnTo>
                  <a:lnTo>
                    <a:pt x="1069026" y="927099"/>
                  </a:lnTo>
                  <a:close/>
                </a:path>
                <a:path w="3477260" h="2324100">
                  <a:moveTo>
                    <a:pt x="1083943" y="927099"/>
                  </a:moveTo>
                  <a:lnTo>
                    <a:pt x="1069026" y="927099"/>
                  </a:lnTo>
                  <a:lnTo>
                    <a:pt x="1075656" y="914399"/>
                  </a:lnTo>
                  <a:lnTo>
                    <a:pt x="1083943" y="914399"/>
                  </a:lnTo>
                  <a:lnTo>
                    <a:pt x="1083943" y="927099"/>
                  </a:lnTo>
                  <a:close/>
                </a:path>
                <a:path w="3477260" h="2324100">
                  <a:moveTo>
                    <a:pt x="1103081" y="927099"/>
                  </a:moveTo>
                  <a:lnTo>
                    <a:pt x="1093887" y="927099"/>
                  </a:lnTo>
                  <a:lnTo>
                    <a:pt x="1090572" y="914399"/>
                  </a:lnTo>
                  <a:lnTo>
                    <a:pt x="1110461" y="914399"/>
                  </a:lnTo>
                  <a:lnTo>
                    <a:pt x="1103081" y="927099"/>
                  </a:lnTo>
                  <a:close/>
                </a:path>
                <a:path w="3477260" h="2324100">
                  <a:moveTo>
                    <a:pt x="1113776" y="927099"/>
                  </a:moveTo>
                  <a:lnTo>
                    <a:pt x="1110461" y="914399"/>
                  </a:lnTo>
                  <a:lnTo>
                    <a:pt x="1122063" y="914399"/>
                  </a:lnTo>
                  <a:lnTo>
                    <a:pt x="1113776" y="927099"/>
                  </a:lnTo>
                  <a:close/>
                </a:path>
                <a:path w="3477260" h="2324100">
                  <a:moveTo>
                    <a:pt x="1149184" y="923636"/>
                  </a:moveTo>
                  <a:lnTo>
                    <a:pt x="1141952" y="914399"/>
                  </a:lnTo>
                  <a:lnTo>
                    <a:pt x="1155211" y="914399"/>
                  </a:lnTo>
                  <a:lnTo>
                    <a:pt x="1149184" y="923636"/>
                  </a:lnTo>
                  <a:close/>
                </a:path>
                <a:path w="3477260" h="2324100">
                  <a:moveTo>
                    <a:pt x="1206591" y="939799"/>
                  </a:moveTo>
                  <a:lnTo>
                    <a:pt x="1178415" y="939799"/>
                  </a:lnTo>
                  <a:lnTo>
                    <a:pt x="1171785" y="927099"/>
                  </a:lnTo>
                  <a:lnTo>
                    <a:pt x="1179321" y="914399"/>
                  </a:lnTo>
                  <a:lnTo>
                    <a:pt x="1184837" y="914399"/>
                  </a:lnTo>
                  <a:lnTo>
                    <a:pt x="1188800" y="927099"/>
                  </a:lnTo>
                  <a:lnTo>
                    <a:pt x="1201619" y="927099"/>
                  </a:lnTo>
                  <a:lnTo>
                    <a:pt x="1206591" y="939799"/>
                  </a:lnTo>
                  <a:close/>
                </a:path>
                <a:path w="3477260" h="2324100">
                  <a:moveTo>
                    <a:pt x="1216535" y="927099"/>
                  </a:moveTo>
                  <a:lnTo>
                    <a:pt x="1208248" y="927099"/>
                  </a:lnTo>
                  <a:lnTo>
                    <a:pt x="1200842" y="914399"/>
                  </a:lnTo>
                  <a:lnTo>
                    <a:pt x="1219850" y="914399"/>
                  </a:lnTo>
                  <a:lnTo>
                    <a:pt x="1216535" y="927099"/>
                  </a:lnTo>
                  <a:close/>
                </a:path>
                <a:path w="3477260" h="2324100">
                  <a:moveTo>
                    <a:pt x="1259628" y="939799"/>
                  </a:moveTo>
                  <a:lnTo>
                    <a:pt x="1241396" y="939799"/>
                  </a:lnTo>
                  <a:lnTo>
                    <a:pt x="1241396" y="927099"/>
                  </a:lnTo>
                  <a:lnTo>
                    <a:pt x="1221689" y="927099"/>
                  </a:lnTo>
                  <a:lnTo>
                    <a:pt x="1219850" y="914399"/>
                  </a:lnTo>
                  <a:lnTo>
                    <a:pt x="1244711" y="914399"/>
                  </a:lnTo>
                  <a:lnTo>
                    <a:pt x="1252998" y="927099"/>
                  </a:lnTo>
                  <a:lnTo>
                    <a:pt x="1259628" y="939799"/>
                  </a:lnTo>
                  <a:close/>
                </a:path>
                <a:path w="3477260" h="2324100">
                  <a:moveTo>
                    <a:pt x="1281174" y="927099"/>
                  </a:moveTo>
                  <a:lnTo>
                    <a:pt x="1263124" y="927099"/>
                  </a:lnTo>
                  <a:lnTo>
                    <a:pt x="1261492" y="914399"/>
                  </a:lnTo>
                  <a:lnTo>
                    <a:pt x="1274545" y="914399"/>
                  </a:lnTo>
                  <a:lnTo>
                    <a:pt x="1281174" y="927099"/>
                  </a:lnTo>
                  <a:close/>
                </a:path>
                <a:path w="3477260" h="2324100">
                  <a:moveTo>
                    <a:pt x="1415424" y="927099"/>
                  </a:moveTo>
                  <a:lnTo>
                    <a:pt x="1397193" y="927099"/>
                  </a:lnTo>
                  <a:lnTo>
                    <a:pt x="1401362" y="914399"/>
                  </a:lnTo>
                  <a:lnTo>
                    <a:pt x="1422054" y="914399"/>
                  </a:lnTo>
                  <a:lnTo>
                    <a:pt x="1415424" y="927099"/>
                  </a:lnTo>
                  <a:close/>
                </a:path>
                <a:path w="3477260" h="2324100">
                  <a:moveTo>
                    <a:pt x="1448132" y="927099"/>
                  </a:moveTo>
                  <a:lnTo>
                    <a:pt x="1437928" y="927099"/>
                  </a:lnTo>
                  <a:lnTo>
                    <a:pt x="1435313" y="914399"/>
                  </a:lnTo>
                  <a:lnTo>
                    <a:pt x="1453544" y="914399"/>
                  </a:lnTo>
                  <a:lnTo>
                    <a:pt x="1448132" y="927099"/>
                  </a:lnTo>
                  <a:close/>
                </a:path>
                <a:path w="3477260" h="2324100">
                  <a:moveTo>
                    <a:pt x="1566248" y="939799"/>
                  </a:moveTo>
                  <a:lnTo>
                    <a:pt x="1557961" y="939799"/>
                  </a:lnTo>
                  <a:lnTo>
                    <a:pt x="1557961" y="927099"/>
                  </a:lnTo>
                  <a:lnTo>
                    <a:pt x="1529785" y="927099"/>
                  </a:lnTo>
                  <a:lnTo>
                    <a:pt x="1527454" y="914399"/>
                  </a:lnTo>
                  <a:lnTo>
                    <a:pt x="1572463" y="914399"/>
                  </a:lnTo>
                  <a:lnTo>
                    <a:pt x="1573085" y="927099"/>
                  </a:lnTo>
                  <a:lnTo>
                    <a:pt x="1566248" y="939799"/>
                  </a:lnTo>
                  <a:close/>
                </a:path>
                <a:path w="3477260" h="2324100">
                  <a:moveTo>
                    <a:pt x="1599396" y="927099"/>
                  </a:moveTo>
                  <a:lnTo>
                    <a:pt x="1597739" y="927099"/>
                  </a:lnTo>
                  <a:lnTo>
                    <a:pt x="1592766" y="914399"/>
                  </a:lnTo>
                  <a:lnTo>
                    <a:pt x="1606026" y="914399"/>
                  </a:lnTo>
                  <a:lnTo>
                    <a:pt x="1599396" y="927099"/>
                  </a:lnTo>
                  <a:close/>
                </a:path>
                <a:path w="3477260" h="2324100">
                  <a:moveTo>
                    <a:pt x="1665692" y="927099"/>
                  </a:moveTo>
                  <a:lnTo>
                    <a:pt x="1620865" y="927099"/>
                  </a:lnTo>
                  <a:lnTo>
                    <a:pt x="1619285" y="914399"/>
                  </a:lnTo>
                  <a:lnTo>
                    <a:pt x="1665692" y="914399"/>
                  </a:lnTo>
                  <a:lnTo>
                    <a:pt x="1665692" y="927099"/>
                  </a:lnTo>
                  <a:close/>
                </a:path>
                <a:path w="3477260" h="2324100">
                  <a:moveTo>
                    <a:pt x="1708785" y="927099"/>
                  </a:moveTo>
                  <a:lnTo>
                    <a:pt x="1690553" y="927099"/>
                  </a:lnTo>
                  <a:lnTo>
                    <a:pt x="1690553" y="914399"/>
                  </a:lnTo>
                  <a:lnTo>
                    <a:pt x="1710442" y="914399"/>
                  </a:lnTo>
                  <a:lnTo>
                    <a:pt x="1708785" y="927099"/>
                  </a:lnTo>
                  <a:close/>
                </a:path>
                <a:path w="3477260" h="2324100">
                  <a:moveTo>
                    <a:pt x="1778396" y="927099"/>
                  </a:moveTo>
                  <a:lnTo>
                    <a:pt x="1756849" y="927099"/>
                  </a:lnTo>
                  <a:lnTo>
                    <a:pt x="1760164" y="914399"/>
                  </a:lnTo>
                  <a:lnTo>
                    <a:pt x="1775081" y="914399"/>
                  </a:lnTo>
                  <a:lnTo>
                    <a:pt x="1778396" y="927099"/>
                  </a:lnTo>
                  <a:close/>
                </a:path>
                <a:path w="3477260" h="2324100">
                  <a:moveTo>
                    <a:pt x="1802040" y="927099"/>
                  </a:moveTo>
                  <a:lnTo>
                    <a:pt x="1785025" y="927099"/>
                  </a:lnTo>
                  <a:lnTo>
                    <a:pt x="1791111" y="914399"/>
                  </a:lnTo>
                  <a:lnTo>
                    <a:pt x="1797663" y="914399"/>
                  </a:lnTo>
                  <a:lnTo>
                    <a:pt x="1802040" y="927099"/>
                  </a:lnTo>
                  <a:close/>
                </a:path>
                <a:path w="3477260" h="2324100">
                  <a:moveTo>
                    <a:pt x="1854637" y="927099"/>
                  </a:moveTo>
                  <a:lnTo>
                    <a:pt x="1834748" y="927099"/>
                  </a:lnTo>
                  <a:lnTo>
                    <a:pt x="1838063" y="914399"/>
                  </a:lnTo>
                  <a:lnTo>
                    <a:pt x="1852979" y="914399"/>
                  </a:lnTo>
                  <a:lnTo>
                    <a:pt x="1854637" y="927099"/>
                  </a:lnTo>
                  <a:close/>
                </a:path>
                <a:path w="3477260" h="2324100">
                  <a:moveTo>
                    <a:pt x="1894414" y="927099"/>
                  </a:moveTo>
                  <a:lnTo>
                    <a:pt x="1888380" y="914399"/>
                  </a:lnTo>
                  <a:lnTo>
                    <a:pt x="1904359" y="914399"/>
                  </a:lnTo>
                  <a:lnTo>
                    <a:pt x="1894414" y="927099"/>
                  </a:lnTo>
                  <a:close/>
                </a:path>
                <a:path w="3477260" h="2324100">
                  <a:moveTo>
                    <a:pt x="2010640" y="939799"/>
                  </a:moveTo>
                  <a:lnTo>
                    <a:pt x="1998624" y="939799"/>
                  </a:lnTo>
                  <a:lnTo>
                    <a:pt x="1993859" y="927099"/>
                  </a:lnTo>
                  <a:lnTo>
                    <a:pt x="1997173" y="914399"/>
                  </a:lnTo>
                  <a:lnTo>
                    <a:pt x="2017062" y="914399"/>
                  </a:lnTo>
                  <a:lnTo>
                    <a:pt x="2023692" y="927099"/>
                  </a:lnTo>
                  <a:lnTo>
                    <a:pt x="2015405" y="927099"/>
                  </a:lnTo>
                  <a:lnTo>
                    <a:pt x="2010640" y="939799"/>
                  </a:lnTo>
                  <a:close/>
                </a:path>
                <a:path w="3477260" h="2324100">
                  <a:moveTo>
                    <a:pt x="2121479" y="927099"/>
                  </a:moveTo>
                  <a:lnTo>
                    <a:pt x="2101590" y="927099"/>
                  </a:lnTo>
                  <a:lnTo>
                    <a:pt x="2101590" y="914399"/>
                  </a:lnTo>
                  <a:lnTo>
                    <a:pt x="2114849" y="914399"/>
                  </a:lnTo>
                  <a:lnTo>
                    <a:pt x="2121479" y="927099"/>
                  </a:lnTo>
                  <a:close/>
                </a:path>
                <a:path w="3477260" h="2324100">
                  <a:moveTo>
                    <a:pt x="2176173" y="927099"/>
                  </a:moveTo>
                  <a:lnTo>
                    <a:pt x="2154627" y="927099"/>
                  </a:lnTo>
                  <a:lnTo>
                    <a:pt x="2152969" y="914399"/>
                  </a:lnTo>
                  <a:lnTo>
                    <a:pt x="2169544" y="914399"/>
                  </a:lnTo>
                  <a:lnTo>
                    <a:pt x="2176173" y="927099"/>
                  </a:lnTo>
                  <a:close/>
                </a:path>
                <a:path w="3477260" h="2324100">
                  <a:moveTo>
                    <a:pt x="2201034" y="939799"/>
                  </a:moveTo>
                  <a:lnTo>
                    <a:pt x="2191219" y="939799"/>
                  </a:lnTo>
                  <a:lnTo>
                    <a:pt x="2185910" y="927099"/>
                  </a:lnTo>
                  <a:lnTo>
                    <a:pt x="2187749" y="927099"/>
                  </a:lnTo>
                  <a:lnTo>
                    <a:pt x="2199377" y="914399"/>
                  </a:lnTo>
                  <a:lnTo>
                    <a:pt x="2206007" y="927099"/>
                  </a:lnTo>
                  <a:lnTo>
                    <a:pt x="2201034" y="939799"/>
                  </a:lnTo>
                  <a:close/>
                </a:path>
                <a:path w="3477260" h="2324100">
                  <a:moveTo>
                    <a:pt x="2262358" y="927099"/>
                  </a:moveTo>
                  <a:lnTo>
                    <a:pt x="2243505" y="927099"/>
                  </a:lnTo>
                  <a:lnTo>
                    <a:pt x="2246950" y="914399"/>
                  </a:lnTo>
                  <a:lnTo>
                    <a:pt x="2259044" y="914399"/>
                  </a:lnTo>
                  <a:lnTo>
                    <a:pt x="2262358" y="927099"/>
                  </a:lnTo>
                  <a:close/>
                </a:path>
                <a:path w="3477260" h="2324100">
                  <a:moveTo>
                    <a:pt x="2308559" y="927099"/>
                  </a:moveTo>
                  <a:lnTo>
                    <a:pt x="2288877" y="927099"/>
                  </a:lnTo>
                  <a:lnTo>
                    <a:pt x="2288877" y="914399"/>
                  </a:lnTo>
                  <a:lnTo>
                    <a:pt x="2306927" y="914399"/>
                  </a:lnTo>
                  <a:lnTo>
                    <a:pt x="2308559" y="927099"/>
                  </a:lnTo>
                  <a:close/>
                </a:path>
                <a:path w="3477260" h="2324100">
                  <a:moveTo>
                    <a:pt x="2365739" y="927099"/>
                  </a:moveTo>
                  <a:lnTo>
                    <a:pt x="2348984" y="927099"/>
                  </a:lnTo>
                  <a:lnTo>
                    <a:pt x="2349579" y="914399"/>
                  </a:lnTo>
                  <a:lnTo>
                    <a:pt x="2366801" y="914399"/>
                  </a:lnTo>
                  <a:lnTo>
                    <a:pt x="2365739" y="927099"/>
                  </a:lnTo>
                  <a:close/>
                </a:path>
                <a:path w="3477260" h="2324100">
                  <a:moveTo>
                    <a:pt x="2394744" y="927099"/>
                  </a:moveTo>
                  <a:lnTo>
                    <a:pt x="2376719" y="927099"/>
                  </a:lnTo>
                  <a:lnTo>
                    <a:pt x="2378377" y="914399"/>
                  </a:lnTo>
                  <a:lnTo>
                    <a:pt x="2395236" y="914399"/>
                  </a:lnTo>
                  <a:lnTo>
                    <a:pt x="2394744" y="927099"/>
                  </a:lnTo>
                  <a:close/>
                </a:path>
                <a:path w="3477260" h="2324100">
                  <a:moveTo>
                    <a:pt x="2535830" y="927099"/>
                  </a:moveTo>
                  <a:lnTo>
                    <a:pt x="2528320" y="927099"/>
                  </a:lnTo>
                  <a:lnTo>
                    <a:pt x="2525471" y="914399"/>
                  </a:lnTo>
                  <a:lnTo>
                    <a:pt x="2542771" y="914399"/>
                  </a:lnTo>
                  <a:lnTo>
                    <a:pt x="2535830" y="927099"/>
                  </a:lnTo>
                  <a:close/>
                </a:path>
                <a:path w="3477260" h="2324100">
                  <a:moveTo>
                    <a:pt x="2602127" y="927099"/>
                  </a:moveTo>
                  <a:lnTo>
                    <a:pt x="2587210" y="927099"/>
                  </a:lnTo>
                  <a:lnTo>
                    <a:pt x="2583895" y="914399"/>
                  </a:lnTo>
                  <a:lnTo>
                    <a:pt x="2600676" y="914399"/>
                  </a:lnTo>
                  <a:lnTo>
                    <a:pt x="2602127" y="927099"/>
                  </a:lnTo>
                  <a:close/>
                </a:path>
                <a:path w="3477260" h="2324100">
                  <a:moveTo>
                    <a:pt x="2825876" y="927099"/>
                  </a:moveTo>
                  <a:lnTo>
                    <a:pt x="2807645" y="927099"/>
                  </a:lnTo>
                  <a:lnTo>
                    <a:pt x="2804330" y="914399"/>
                  </a:lnTo>
                  <a:lnTo>
                    <a:pt x="2819247" y="914399"/>
                  </a:lnTo>
                  <a:lnTo>
                    <a:pt x="2825876" y="927099"/>
                  </a:lnTo>
                  <a:close/>
                </a:path>
                <a:path w="3477260" h="2324100">
                  <a:moveTo>
                    <a:pt x="2851566" y="927099"/>
                  </a:moveTo>
                  <a:lnTo>
                    <a:pt x="2834163" y="927099"/>
                  </a:lnTo>
                  <a:lnTo>
                    <a:pt x="2834785" y="914399"/>
                  </a:lnTo>
                  <a:lnTo>
                    <a:pt x="2847837" y="914399"/>
                  </a:lnTo>
                  <a:lnTo>
                    <a:pt x="2851566" y="927099"/>
                  </a:lnTo>
                  <a:close/>
                </a:path>
                <a:path w="3477260" h="2324100">
                  <a:moveTo>
                    <a:pt x="3013629" y="939799"/>
                  </a:moveTo>
                  <a:lnTo>
                    <a:pt x="3006533" y="939799"/>
                  </a:lnTo>
                  <a:lnTo>
                    <a:pt x="2999904" y="927099"/>
                  </a:lnTo>
                  <a:lnTo>
                    <a:pt x="3006534" y="914399"/>
                  </a:lnTo>
                  <a:lnTo>
                    <a:pt x="3013163" y="914399"/>
                  </a:lnTo>
                  <a:lnTo>
                    <a:pt x="3017255" y="927099"/>
                  </a:lnTo>
                  <a:lnTo>
                    <a:pt x="3013629" y="939799"/>
                  </a:lnTo>
                  <a:close/>
                </a:path>
                <a:path w="3477260" h="2324100">
                  <a:moveTo>
                    <a:pt x="1151897" y="927099"/>
                  </a:moveTo>
                  <a:lnTo>
                    <a:pt x="1146924" y="927099"/>
                  </a:lnTo>
                  <a:lnTo>
                    <a:pt x="1149184" y="923636"/>
                  </a:lnTo>
                  <a:lnTo>
                    <a:pt x="1151897" y="927099"/>
                  </a:lnTo>
                  <a:close/>
                </a:path>
                <a:path w="3477260" h="2324100">
                  <a:moveTo>
                    <a:pt x="679510" y="939799"/>
                  </a:moveTo>
                  <a:lnTo>
                    <a:pt x="675522" y="939799"/>
                  </a:lnTo>
                  <a:lnTo>
                    <a:pt x="674564" y="927099"/>
                  </a:lnTo>
                  <a:lnTo>
                    <a:pt x="679510" y="939799"/>
                  </a:lnTo>
                  <a:close/>
                </a:path>
                <a:path w="3477260" h="2324100">
                  <a:moveTo>
                    <a:pt x="692589" y="931584"/>
                  </a:moveTo>
                  <a:lnTo>
                    <a:pt x="688859" y="927099"/>
                  </a:lnTo>
                  <a:lnTo>
                    <a:pt x="696110" y="927099"/>
                  </a:lnTo>
                  <a:lnTo>
                    <a:pt x="692589" y="931584"/>
                  </a:lnTo>
                  <a:close/>
                </a:path>
                <a:path w="3477260" h="2324100">
                  <a:moveTo>
                    <a:pt x="719314" y="939799"/>
                  </a:moveTo>
                  <a:lnTo>
                    <a:pt x="700253" y="939799"/>
                  </a:lnTo>
                  <a:lnTo>
                    <a:pt x="696110" y="927099"/>
                  </a:lnTo>
                  <a:lnTo>
                    <a:pt x="714341" y="927099"/>
                  </a:lnTo>
                  <a:lnTo>
                    <a:pt x="719314" y="939799"/>
                  </a:lnTo>
                  <a:close/>
                </a:path>
                <a:path w="3477260" h="2324100">
                  <a:moveTo>
                    <a:pt x="749225" y="939799"/>
                  </a:moveTo>
                  <a:lnTo>
                    <a:pt x="719314" y="939799"/>
                  </a:lnTo>
                  <a:lnTo>
                    <a:pt x="724286" y="927099"/>
                  </a:lnTo>
                  <a:lnTo>
                    <a:pt x="750804" y="927099"/>
                  </a:lnTo>
                  <a:lnTo>
                    <a:pt x="749225" y="939799"/>
                  </a:lnTo>
                  <a:close/>
                </a:path>
                <a:path w="3477260" h="2324100">
                  <a:moveTo>
                    <a:pt x="769036" y="939799"/>
                  </a:moveTo>
                  <a:lnTo>
                    <a:pt x="757434" y="939799"/>
                  </a:lnTo>
                  <a:lnTo>
                    <a:pt x="750804" y="927099"/>
                  </a:lnTo>
                  <a:lnTo>
                    <a:pt x="770693" y="927099"/>
                  </a:lnTo>
                  <a:lnTo>
                    <a:pt x="769036" y="939799"/>
                  </a:lnTo>
                  <a:close/>
                </a:path>
                <a:path w="3477260" h="2324100">
                  <a:moveTo>
                    <a:pt x="787215" y="939799"/>
                  </a:moveTo>
                  <a:lnTo>
                    <a:pt x="776132" y="939799"/>
                  </a:lnTo>
                  <a:lnTo>
                    <a:pt x="782295" y="927099"/>
                  </a:lnTo>
                  <a:lnTo>
                    <a:pt x="787215" y="939799"/>
                  </a:lnTo>
                  <a:close/>
                </a:path>
                <a:path w="3477260" h="2324100">
                  <a:moveTo>
                    <a:pt x="845276" y="939799"/>
                  </a:moveTo>
                  <a:lnTo>
                    <a:pt x="833675" y="939799"/>
                  </a:lnTo>
                  <a:lnTo>
                    <a:pt x="829194" y="927099"/>
                  </a:lnTo>
                  <a:lnTo>
                    <a:pt x="843231" y="927099"/>
                  </a:lnTo>
                  <a:lnTo>
                    <a:pt x="845276" y="939799"/>
                  </a:lnTo>
                  <a:close/>
                </a:path>
                <a:path w="3477260" h="2324100">
                  <a:moveTo>
                    <a:pt x="894998" y="939799"/>
                  </a:moveTo>
                  <a:lnTo>
                    <a:pt x="877829" y="939799"/>
                  </a:lnTo>
                  <a:lnTo>
                    <a:pt x="877388" y="927099"/>
                  </a:lnTo>
                  <a:lnTo>
                    <a:pt x="891528" y="927099"/>
                  </a:lnTo>
                  <a:lnTo>
                    <a:pt x="894998" y="939799"/>
                  </a:lnTo>
                  <a:close/>
                </a:path>
                <a:path w="3477260" h="2324100">
                  <a:moveTo>
                    <a:pt x="911158" y="952499"/>
                  </a:moveTo>
                  <a:lnTo>
                    <a:pt x="904528" y="952499"/>
                  </a:lnTo>
                  <a:lnTo>
                    <a:pt x="896656" y="939799"/>
                  </a:lnTo>
                  <a:lnTo>
                    <a:pt x="894998" y="939799"/>
                  </a:lnTo>
                  <a:lnTo>
                    <a:pt x="901628" y="927099"/>
                  </a:lnTo>
                  <a:lnTo>
                    <a:pt x="908258" y="927099"/>
                  </a:lnTo>
                  <a:lnTo>
                    <a:pt x="913437" y="939799"/>
                  </a:lnTo>
                  <a:lnTo>
                    <a:pt x="911158" y="952499"/>
                  </a:lnTo>
                  <a:close/>
                </a:path>
                <a:path w="3477260" h="2324100">
                  <a:moveTo>
                    <a:pt x="933145" y="939799"/>
                  </a:moveTo>
                  <a:lnTo>
                    <a:pt x="915224" y="939799"/>
                  </a:lnTo>
                  <a:lnTo>
                    <a:pt x="919860" y="927099"/>
                  </a:lnTo>
                  <a:lnTo>
                    <a:pt x="930426" y="927099"/>
                  </a:lnTo>
                  <a:lnTo>
                    <a:pt x="933145" y="939799"/>
                  </a:lnTo>
                  <a:close/>
                </a:path>
                <a:path w="3477260" h="2324100">
                  <a:moveTo>
                    <a:pt x="943719" y="930150"/>
                  </a:moveTo>
                  <a:lnTo>
                    <a:pt x="942649" y="927099"/>
                  </a:lnTo>
                  <a:lnTo>
                    <a:pt x="945498" y="927099"/>
                  </a:lnTo>
                  <a:lnTo>
                    <a:pt x="943719" y="930150"/>
                  </a:lnTo>
                  <a:close/>
                </a:path>
                <a:path w="3477260" h="2324100">
                  <a:moveTo>
                    <a:pt x="949497" y="935778"/>
                  </a:moveTo>
                  <a:lnTo>
                    <a:pt x="945498" y="927099"/>
                  </a:lnTo>
                  <a:lnTo>
                    <a:pt x="954665" y="927099"/>
                  </a:lnTo>
                  <a:lnTo>
                    <a:pt x="949497" y="935778"/>
                  </a:lnTo>
                  <a:close/>
                </a:path>
                <a:path w="3477260" h="2324100">
                  <a:moveTo>
                    <a:pt x="1043544" y="939799"/>
                  </a:moveTo>
                  <a:lnTo>
                    <a:pt x="1036215" y="939799"/>
                  </a:lnTo>
                  <a:lnTo>
                    <a:pt x="1030906" y="927099"/>
                  </a:lnTo>
                  <a:lnTo>
                    <a:pt x="1047454" y="927099"/>
                  </a:lnTo>
                  <a:lnTo>
                    <a:pt x="1043544" y="939799"/>
                  </a:lnTo>
                  <a:close/>
                </a:path>
                <a:path w="3477260" h="2324100">
                  <a:moveTo>
                    <a:pt x="1117091" y="939799"/>
                  </a:moveTo>
                  <a:lnTo>
                    <a:pt x="1069026" y="939799"/>
                  </a:lnTo>
                  <a:lnTo>
                    <a:pt x="1064054" y="927099"/>
                  </a:lnTo>
                  <a:lnTo>
                    <a:pt x="1117091" y="927099"/>
                  </a:lnTo>
                  <a:lnTo>
                    <a:pt x="1117091" y="939799"/>
                  </a:lnTo>
                  <a:close/>
                </a:path>
                <a:path w="3477260" h="2324100">
                  <a:moveTo>
                    <a:pt x="1152570" y="939799"/>
                  </a:moveTo>
                  <a:lnTo>
                    <a:pt x="1119473" y="939799"/>
                  </a:lnTo>
                  <a:lnTo>
                    <a:pt x="1117091" y="927099"/>
                  </a:lnTo>
                  <a:lnTo>
                    <a:pt x="1149410" y="927099"/>
                  </a:lnTo>
                  <a:lnTo>
                    <a:pt x="1152570" y="939799"/>
                  </a:lnTo>
                  <a:close/>
                </a:path>
                <a:path w="3477260" h="2324100">
                  <a:moveTo>
                    <a:pt x="1170128" y="939799"/>
                  </a:moveTo>
                  <a:lnTo>
                    <a:pt x="1156869" y="939799"/>
                  </a:lnTo>
                  <a:lnTo>
                    <a:pt x="1168471" y="927099"/>
                  </a:lnTo>
                  <a:lnTo>
                    <a:pt x="1170128" y="939799"/>
                  </a:lnTo>
                  <a:close/>
                </a:path>
                <a:path w="3477260" h="2324100">
                  <a:moveTo>
                    <a:pt x="1282831" y="952499"/>
                  </a:moveTo>
                  <a:lnTo>
                    <a:pt x="1261285" y="952499"/>
                  </a:lnTo>
                  <a:lnTo>
                    <a:pt x="1254656" y="939799"/>
                  </a:lnTo>
                  <a:lnTo>
                    <a:pt x="1268484" y="939799"/>
                  </a:lnTo>
                  <a:lnTo>
                    <a:pt x="1276202" y="927099"/>
                  </a:lnTo>
                  <a:lnTo>
                    <a:pt x="1282831" y="939799"/>
                  </a:lnTo>
                  <a:lnTo>
                    <a:pt x="1282831" y="952499"/>
                  </a:lnTo>
                  <a:close/>
                </a:path>
                <a:path w="3477260" h="2324100">
                  <a:moveTo>
                    <a:pt x="1304378" y="952499"/>
                  </a:moveTo>
                  <a:lnTo>
                    <a:pt x="1282831" y="952499"/>
                  </a:lnTo>
                  <a:lnTo>
                    <a:pt x="1290937" y="939799"/>
                  </a:lnTo>
                  <a:lnTo>
                    <a:pt x="1294433" y="939799"/>
                  </a:lnTo>
                  <a:lnTo>
                    <a:pt x="1299405" y="927099"/>
                  </a:lnTo>
                  <a:lnTo>
                    <a:pt x="1306035" y="927099"/>
                  </a:lnTo>
                  <a:lnTo>
                    <a:pt x="1309350" y="939800"/>
                  </a:lnTo>
                  <a:lnTo>
                    <a:pt x="1304378" y="952499"/>
                  </a:lnTo>
                  <a:close/>
                </a:path>
                <a:path w="3477260" h="2324100">
                  <a:moveTo>
                    <a:pt x="1327115" y="939799"/>
                  </a:moveTo>
                  <a:lnTo>
                    <a:pt x="1309350" y="939799"/>
                  </a:lnTo>
                  <a:lnTo>
                    <a:pt x="1312665" y="927099"/>
                  </a:lnTo>
                  <a:lnTo>
                    <a:pt x="1323438" y="927099"/>
                  </a:lnTo>
                  <a:lnTo>
                    <a:pt x="1327115" y="939799"/>
                  </a:lnTo>
                  <a:close/>
                </a:path>
                <a:path w="3477260" h="2324100">
                  <a:moveTo>
                    <a:pt x="1354100" y="939799"/>
                  </a:moveTo>
                  <a:lnTo>
                    <a:pt x="1337526" y="939799"/>
                  </a:lnTo>
                  <a:lnTo>
                    <a:pt x="1338251" y="927099"/>
                  </a:lnTo>
                  <a:lnTo>
                    <a:pt x="1351510" y="927099"/>
                  </a:lnTo>
                  <a:lnTo>
                    <a:pt x="1354100" y="939799"/>
                  </a:lnTo>
                  <a:close/>
                </a:path>
                <a:path w="3477260" h="2324100">
                  <a:moveTo>
                    <a:pt x="1389941" y="939799"/>
                  </a:moveTo>
                  <a:lnTo>
                    <a:pt x="1360730" y="939799"/>
                  </a:lnTo>
                  <a:lnTo>
                    <a:pt x="1360730" y="927099"/>
                  </a:lnTo>
                  <a:lnTo>
                    <a:pt x="1384063" y="927099"/>
                  </a:lnTo>
                  <a:lnTo>
                    <a:pt x="1389941" y="939799"/>
                  </a:lnTo>
                  <a:close/>
                </a:path>
                <a:path w="3477260" h="2324100">
                  <a:moveTo>
                    <a:pt x="1408795" y="939799"/>
                  </a:moveTo>
                  <a:lnTo>
                    <a:pt x="1400507" y="939799"/>
                  </a:lnTo>
                  <a:lnTo>
                    <a:pt x="1392220" y="927099"/>
                  </a:lnTo>
                  <a:lnTo>
                    <a:pt x="1413767" y="927099"/>
                  </a:lnTo>
                  <a:lnTo>
                    <a:pt x="1413214" y="931333"/>
                  </a:lnTo>
                  <a:lnTo>
                    <a:pt x="1408795" y="939799"/>
                  </a:lnTo>
                  <a:close/>
                </a:path>
                <a:path w="3477260" h="2324100">
                  <a:moveTo>
                    <a:pt x="1412109" y="939799"/>
                  </a:moveTo>
                  <a:lnTo>
                    <a:pt x="1413214" y="931333"/>
                  </a:lnTo>
                  <a:lnTo>
                    <a:pt x="1415424" y="927099"/>
                  </a:lnTo>
                  <a:lnTo>
                    <a:pt x="1412109" y="939799"/>
                  </a:lnTo>
                  <a:close/>
                </a:path>
                <a:path w="3477260" h="2324100">
                  <a:moveTo>
                    <a:pt x="1494979" y="952499"/>
                  </a:moveTo>
                  <a:lnTo>
                    <a:pt x="1468461" y="952499"/>
                  </a:lnTo>
                  <a:lnTo>
                    <a:pt x="1465664" y="939799"/>
                  </a:lnTo>
                  <a:lnTo>
                    <a:pt x="1463489" y="939799"/>
                  </a:lnTo>
                  <a:lnTo>
                    <a:pt x="1465146" y="927099"/>
                  </a:lnTo>
                  <a:lnTo>
                    <a:pt x="1491665" y="927099"/>
                  </a:lnTo>
                  <a:lnTo>
                    <a:pt x="1495497" y="939799"/>
                  </a:lnTo>
                  <a:lnTo>
                    <a:pt x="1494979" y="952499"/>
                  </a:lnTo>
                  <a:close/>
                </a:path>
                <a:path w="3477260" h="2324100">
                  <a:moveTo>
                    <a:pt x="1529785" y="939799"/>
                  </a:moveTo>
                  <a:lnTo>
                    <a:pt x="1504924" y="939799"/>
                  </a:lnTo>
                  <a:lnTo>
                    <a:pt x="1507643" y="927099"/>
                  </a:lnTo>
                  <a:lnTo>
                    <a:pt x="1533100" y="927099"/>
                  </a:lnTo>
                  <a:lnTo>
                    <a:pt x="1529785" y="939799"/>
                  </a:lnTo>
                  <a:close/>
                </a:path>
                <a:path w="3477260" h="2324100">
                  <a:moveTo>
                    <a:pt x="1565782" y="952499"/>
                  </a:moveTo>
                  <a:lnTo>
                    <a:pt x="1551331" y="952499"/>
                  </a:lnTo>
                  <a:lnTo>
                    <a:pt x="1549674" y="939800"/>
                  </a:lnTo>
                  <a:lnTo>
                    <a:pt x="1556304" y="927099"/>
                  </a:lnTo>
                  <a:lnTo>
                    <a:pt x="1557961" y="939799"/>
                  </a:lnTo>
                  <a:lnTo>
                    <a:pt x="1567077" y="939799"/>
                  </a:lnTo>
                  <a:lnTo>
                    <a:pt x="1565782" y="952499"/>
                  </a:lnTo>
                  <a:close/>
                </a:path>
                <a:path w="3477260" h="2324100">
                  <a:moveTo>
                    <a:pt x="1591109" y="952499"/>
                  </a:moveTo>
                  <a:lnTo>
                    <a:pt x="1581165" y="939799"/>
                  </a:lnTo>
                  <a:lnTo>
                    <a:pt x="1584479" y="927099"/>
                  </a:lnTo>
                  <a:lnTo>
                    <a:pt x="1599396" y="927099"/>
                  </a:lnTo>
                  <a:lnTo>
                    <a:pt x="1602711" y="939800"/>
                  </a:lnTo>
                  <a:lnTo>
                    <a:pt x="1591109" y="952499"/>
                  </a:lnTo>
                  <a:close/>
                </a:path>
                <a:path w="3477260" h="2324100">
                  <a:moveTo>
                    <a:pt x="1688896" y="939799"/>
                  </a:moveTo>
                  <a:lnTo>
                    <a:pt x="1677294" y="939799"/>
                  </a:lnTo>
                  <a:lnTo>
                    <a:pt x="1672115" y="927099"/>
                  </a:lnTo>
                  <a:lnTo>
                    <a:pt x="1686617" y="927099"/>
                  </a:lnTo>
                  <a:lnTo>
                    <a:pt x="1688896" y="939799"/>
                  </a:lnTo>
                  <a:close/>
                </a:path>
                <a:path w="3477260" h="2324100">
                  <a:moveTo>
                    <a:pt x="1773424" y="939799"/>
                  </a:moveTo>
                  <a:lnTo>
                    <a:pt x="1698840" y="939799"/>
                  </a:lnTo>
                  <a:lnTo>
                    <a:pt x="1702155" y="927099"/>
                  </a:lnTo>
                  <a:lnTo>
                    <a:pt x="1773424" y="927099"/>
                  </a:lnTo>
                  <a:lnTo>
                    <a:pt x="1773424" y="939799"/>
                  </a:lnTo>
                  <a:close/>
                </a:path>
                <a:path w="3477260" h="2324100">
                  <a:moveTo>
                    <a:pt x="1795514" y="939799"/>
                  </a:moveTo>
                  <a:lnTo>
                    <a:pt x="1788962" y="939799"/>
                  </a:lnTo>
                  <a:lnTo>
                    <a:pt x="1784585" y="927099"/>
                  </a:lnTo>
                  <a:lnTo>
                    <a:pt x="1801599" y="927099"/>
                  </a:lnTo>
                  <a:lnTo>
                    <a:pt x="1795514" y="939799"/>
                  </a:lnTo>
                  <a:close/>
                </a:path>
                <a:path w="3477260" h="2324100">
                  <a:moveTo>
                    <a:pt x="1828118" y="939799"/>
                  </a:moveTo>
                  <a:lnTo>
                    <a:pt x="1811544" y="939799"/>
                  </a:lnTo>
                  <a:lnTo>
                    <a:pt x="1815299" y="927099"/>
                  </a:lnTo>
                  <a:lnTo>
                    <a:pt x="1825295" y="927099"/>
                  </a:lnTo>
                  <a:lnTo>
                    <a:pt x="1828118" y="939799"/>
                  </a:lnTo>
                  <a:close/>
                </a:path>
                <a:path w="3477260" h="2324100">
                  <a:moveTo>
                    <a:pt x="1880171" y="939799"/>
                  </a:moveTo>
                  <a:lnTo>
                    <a:pt x="1864581" y="939799"/>
                  </a:lnTo>
                  <a:lnTo>
                    <a:pt x="1862924" y="927099"/>
                  </a:lnTo>
                  <a:lnTo>
                    <a:pt x="1876597" y="927099"/>
                  </a:lnTo>
                  <a:lnTo>
                    <a:pt x="1880171" y="939799"/>
                  </a:lnTo>
                  <a:close/>
                </a:path>
                <a:path w="3477260" h="2324100">
                  <a:moveTo>
                    <a:pt x="1910988" y="952499"/>
                  </a:moveTo>
                  <a:lnTo>
                    <a:pt x="1894414" y="952499"/>
                  </a:lnTo>
                  <a:lnTo>
                    <a:pt x="1891100" y="939799"/>
                  </a:lnTo>
                  <a:lnTo>
                    <a:pt x="1902701" y="927099"/>
                  </a:lnTo>
                  <a:lnTo>
                    <a:pt x="1906016" y="939799"/>
                  </a:lnTo>
                  <a:lnTo>
                    <a:pt x="1909331" y="939799"/>
                  </a:lnTo>
                  <a:lnTo>
                    <a:pt x="1910988" y="952499"/>
                  </a:lnTo>
                  <a:close/>
                </a:path>
                <a:path w="3477260" h="2324100">
                  <a:moveTo>
                    <a:pt x="1983914" y="939799"/>
                  </a:moveTo>
                  <a:lnTo>
                    <a:pt x="1967858" y="939799"/>
                  </a:lnTo>
                  <a:lnTo>
                    <a:pt x="1967340" y="927099"/>
                  </a:lnTo>
                  <a:lnTo>
                    <a:pt x="1983914" y="927099"/>
                  </a:lnTo>
                  <a:lnTo>
                    <a:pt x="1983914" y="939799"/>
                  </a:lnTo>
                  <a:close/>
                </a:path>
                <a:path w="3477260" h="2324100">
                  <a:moveTo>
                    <a:pt x="2036977" y="952499"/>
                  </a:moveTo>
                  <a:lnTo>
                    <a:pt x="2029700" y="939799"/>
                  </a:lnTo>
                  <a:lnTo>
                    <a:pt x="2028949" y="939799"/>
                  </a:lnTo>
                  <a:lnTo>
                    <a:pt x="2038609" y="927099"/>
                  </a:lnTo>
                  <a:lnTo>
                    <a:pt x="2045238" y="927099"/>
                  </a:lnTo>
                  <a:lnTo>
                    <a:pt x="2046896" y="939800"/>
                  </a:lnTo>
                  <a:lnTo>
                    <a:pt x="2036977" y="952499"/>
                  </a:lnTo>
                  <a:close/>
                </a:path>
                <a:path w="3477260" h="2324100">
                  <a:moveTo>
                    <a:pt x="2074424" y="939799"/>
                  </a:moveTo>
                  <a:lnTo>
                    <a:pt x="2069478" y="939799"/>
                  </a:lnTo>
                  <a:lnTo>
                    <a:pt x="2066085" y="927099"/>
                  </a:lnTo>
                  <a:lnTo>
                    <a:pt x="2081701" y="927099"/>
                  </a:lnTo>
                  <a:lnTo>
                    <a:pt x="2074424" y="939799"/>
                  </a:lnTo>
                  <a:close/>
                </a:path>
                <a:path w="3477260" h="2324100">
                  <a:moveTo>
                    <a:pt x="2116248" y="939799"/>
                  </a:moveTo>
                  <a:lnTo>
                    <a:pt x="2095789" y="939799"/>
                  </a:lnTo>
                  <a:lnTo>
                    <a:pt x="2098327" y="927099"/>
                  </a:lnTo>
                  <a:lnTo>
                    <a:pt x="2111534" y="927099"/>
                  </a:lnTo>
                  <a:lnTo>
                    <a:pt x="2116248" y="939799"/>
                  </a:lnTo>
                  <a:close/>
                </a:path>
                <a:path w="3477260" h="2324100">
                  <a:moveTo>
                    <a:pt x="2141368" y="952499"/>
                  </a:moveTo>
                  <a:lnTo>
                    <a:pt x="2134194" y="939799"/>
                  </a:lnTo>
                  <a:lnTo>
                    <a:pt x="2132459" y="939799"/>
                  </a:lnTo>
                  <a:lnTo>
                    <a:pt x="2136007" y="927099"/>
                  </a:lnTo>
                  <a:lnTo>
                    <a:pt x="2149655" y="927099"/>
                  </a:lnTo>
                  <a:lnTo>
                    <a:pt x="2151312" y="939800"/>
                  </a:lnTo>
                  <a:lnTo>
                    <a:pt x="2141368" y="952499"/>
                  </a:lnTo>
                  <a:close/>
                </a:path>
                <a:path w="3477260" h="2324100">
                  <a:moveTo>
                    <a:pt x="2252414" y="939799"/>
                  </a:moveTo>
                  <a:lnTo>
                    <a:pt x="2245784" y="927099"/>
                  </a:lnTo>
                  <a:lnTo>
                    <a:pt x="2259044" y="927099"/>
                  </a:lnTo>
                  <a:lnTo>
                    <a:pt x="2252414" y="939799"/>
                  </a:lnTo>
                  <a:close/>
                </a:path>
                <a:path w="3477260" h="2324100">
                  <a:moveTo>
                    <a:pt x="2330312" y="939799"/>
                  </a:moveTo>
                  <a:lnTo>
                    <a:pt x="2313997" y="939799"/>
                  </a:lnTo>
                  <a:lnTo>
                    <a:pt x="2313738" y="927099"/>
                  </a:lnTo>
                  <a:lnTo>
                    <a:pt x="2333627" y="927099"/>
                  </a:lnTo>
                  <a:lnTo>
                    <a:pt x="2330312" y="939799"/>
                  </a:lnTo>
                  <a:close/>
                </a:path>
                <a:path w="3477260" h="2324100">
                  <a:moveTo>
                    <a:pt x="2423127" y="939799"/>
                  </a:moveTo>
                  <a:lnTo>
                    <a:pt x="2411732" y="939799"/>
                  </a:lnTo>
                  <a:lnTo>
                    <a:pt x="2419812" y="927099"/>
                  </a:lnTo>
                  <a:lnTo>
                    <a:pt x="2423127" y="939799"/>
                  </a:lnTo>
                  <a:close/>
                </a:path>
                <a:path w="3477260" h="2324100">
                  <a:moveTo>
                    <a:pt x="2477821" y="939799"/>
                  </a:moveTo>
                  <a:lnTo>
                    <a:pt x="2469586" y="939799"/>
                  </a:lnTo>
                  <a:lnTo>
                    <a:pt x="2462905" y="927099"/>
                  </a:lnTo>
                  <a:lnTo>
                    <a:pt x="2481084" y="927099"/>
                  </a:lnTo>
                  <a:lnTo>
                    <a:pt x="2477821" y="939799"/>
                  </a:lnTo>
                  <a:close/>
                </a:path>
                <a:path w="3477260" h="2324100">
                  <a:moveTo>
                    <a:pt x="2585552" y="939799"/>
                  </a:moveTo>
                  <a:lnTo>
                    <a:pt x="2565663" y="939799"/>
                  </a:lnTo>
                  <a:lnTo>
                    <a:pt x="2567321" y="927099"/>
                  </a:lnTo>
                  <a:lnTo>
                    <a:pt x="2582238" y="927099"/>
                  </a:lnTo>
                  <a:lnTo>
                    <a:pt x="2585552" y="939799"/>
                  </a:lnTo>
                  <a:close/>
                </a:path>
                <a:path w="3477260" h="2324100">
                  <a:moveTo>
                    <a:pt x="2613936" y="939799"/>
                  </a:moveTo>
                  <a:lnTo>
                    <a:pt x="2593839" y="939799"/>
                  </a:lnTo>
                  <a:lnTo>
                    <a:pt x="2597154" y="927099"/>
                  </a:lnTo>
                  <a:lnTo>
                    <a:pt x="2611216" y="927099"/>
                  </a:lnTo>
                  <a:lnTo>
                    <a:pt x="2613936" y="939799"/>
                  </a:lnTo>
                  <a:close/>
                </a:path>
                <a:path w="3477260" h="2324100">
                  <a:moveTo>
                    <a:pt x="2914548" y="939799"/>
                  </a:moveTo>
                  <a:lnTo>
                    <a:pt x="2897559" y="939799"/>
                  </a:lnTo>
                  <a:lnTo>
                    <a:pt x="2899320" y="927099"/>
                  </a:lnTo>
                  <a:lnTo>
                    <a:pt x="2912320" y="927099"/>
                  </a:lnTo>
                  <a:lnTo>
                    <a:pt x="2914548" y="939799"/>
                  </a:lnTo>
                  <a:close/>
                </a:path>
                <a:path w="3477260" h="2324100">
                  <a:moveTo>
                    <a:pt x="3232407" y="939799"/>
                  </a:moveTo>
                  <a:lnTo>
                    <a:pt x="3217179" y="939799"/>
                  </a:lnTo>
                  <a:lnTo>
                    <a:pt x="3217024" y="927099"/>
                  </a:lnTo>
                  <a:lnTo>
                    <a:pt x="3226968" y="927099"/>
                  </a:lnTo>
                  <a:lnTo>
                    <a:pt x="3232407" y="939799"/>
                  </a:lnTo>
                  <a:close/>
                </a:path>
                <a:path w="3477260" h="2324100">
                  <a:moveTo>
                    <a:pt x="947103" y="939799"/>
                  </a:moveTo>
                  <a:lnTo>
                    <a:pt x="938091" y="939799"/>
                  </a:lnTo>
                  <a:lnTo>
                    <a:pt x="943719" y="930150"/>
                  </a:lnTo>
                  <a:lnTo>
                    <a:pt x="947103" y="939799"/>
                  </a:lnTo>
                  <a:close/>
                </a:path>
                <a:path w="3477260" h="2324100">
                  <a:moveTo>
                    <a:pt x="699425" y="939799"/>
                  </a:moveTo>
                  <a:lnTo>
                    <a:pt x="686140" y="939799"/>
                  </a:lnTo>
                  <a:lnTo>
                    <a:pt x="692589" y="931584"/>
                  </a:lnTo>
                  <a:lnTo>
                    <a:pt x="699425" y="939799"/>
                  </a:lnTo>
                  <a:close/>
                </a:path>
                <a:path w="3477260" h="2324100">
                  <a:moveTo>
                    <a:pt x="951350" y="939799"/>
                  </a:moveTo>
                  <a:lnTo>
                    <a:pt x="947103" y="939799"/>
                  </a:lnTo>
                  <a:lnTo>
                    <a:pt x="949497" y="935778"/>
                  </a:lnTo>
                  <a:lnTo>
                    <a:pt x="951350" y="939799"/>
                  </a:lnTo>
                  <a:close/>
                </a:path>
                <a:path w="3477260" h="2324100">
                  <a:moveTo>
                    <a:pt x="677878" y="952499"/>
                  </a:moveTo>
                  <a:lnTo>
                    <a:pt x="676195" y="952499"/>
                  </a:lnTo>
                  <a:lnTo>
                    <a:pt x="676014" y="939799"/>
                  </a:lnTo>
                  <a:lnTo>
                    <a:pt x="679458" y="939799"/>
                  </a:lnTo>
                  <a:lnTo>
                    <a:pt x="677878" y="952499"/>
                  </a:lnTo>
                  <a:close/>
                </a:path>
                <a:path w="3477260" h="2324100">
                  <a:moveTo>
                    <a:pt x="699839" y="952499"/>
                  </a:moveTo>
                  <a:lnTo>
                    <a:pt x="684508" y="952499"/>
                  </a:lnTo>
                  <a:lnTo>
                    <a:pt x="684223" y="939799"/>
                  </a:lnTo>
                  <a:lnTo>
                    <a:pt x="699943" y="939800"/>
                  </a:lnTo>
                  <a:lnTo>
                    <a:pt x="701286" y="943630"/>
                  </a:lnTo>
                  <a:lnTo>
                    <a:pt x="699839" y="952499"/>
                  </a:lnTo>
                  <a:close/>
                </a:path>
                <a:path w="3477260" h="2324100">
                  <a:moveTo>
                    <a:pt x="711337" y="952499"/>
                  </a:moveTo>
                  <a:lnTo>
                    <a:pt x="704397" y="952499"/>
                  </a:lnTo>
                  <a:lnTo>
                    <a:pt x="701286" y="943630"/>
                  </a:lnTo>
                  <a:lnTo>
                    <a:pt x="701911" y="939800"/>
                  </a:lnTo>
                  <a:lnTo>
                    <a:pt x="717656" y="939799"/>
                  </a:lnTo>
                  <a:lnTo>
                    <a:pt x="711337" y="952499"/>
                  </a:lnTo>
                  <a:close/>
                </a:path>
                <a:path w="3477260" h="2324100">
                  <a:moveTo>
                    <a:pt x="755776" y="952499"/>
                  </a:moveTo>
                  <a:lnTo>
                    <a:pt x="724286" y="952499"/>
                  </a:lnTo>
                  <a:lnTo>
                    <a:pt x="717656" y="939799"/>
                  </a:lnTo>
                  <a:lnTo>
                    <a:pt x="754119" y="939799"/>
                  </a:lnTo>
                  <a:lnTo>
                    <a:pt x="755776" y="952499"/>
                  </a:lnTo>
                  <a:close/>
                </a:path>
                <a:path w="3477260" h="2324100">
                  <a:moveTo>
                    <a:pt x="787267" y="952499"/>
                  </a:moveTo>
                  <a:lnTo>
                    <a:pt x="762406" y="952499"/>
                  </a:lnTo>
                  <a:lnTo>
                    <a:pt x="762406" y="939799"/>
                  </a:lnTo>
                  <a:lnTo>
                    <a:pt x="790582" y="939799"/>
                  </a:lnTo>
                  <a:lnTo>
                    <a:pt x="787267" y="952499"/>
                  </a:lnTo>
                  <a:close/>
                </a:path>
                <a:path w="3477260" h="2324100">
                  <a:moveTo>
                    <a:pt x="825388" y="952499"/>
                  </a:moveTo>
                  <a:lnTo>
                    <a:pt x="807441" y="952499"/>
                  </a:lnTo>
                  <a:lnTo>
                    <a:pt x="809435" y="939800"/>
                  </a:lnTo>
                  <a:lnTo>
                    <a:pt x="825388" y="939799"/>
                  </a:lnTo>
                  <a:lnTo>
                    <a:pt x="825388" y="952499"/>
                  </a:lnTo>
                  <a:close/>
                </a:path>
                <a:path w="3477260" h="2324100">
                  <a:moveTo>
                    <a:pt x="863508" y="952499"/>
                  </a:moveTo>
                  <a:lnTo>
                    <a:pt x="843619" y="952499"/>
                  </a:lnTo>
                  <a:lnTo>
                    <a:pt x="843619" y="946149"/>
                  </a:lnTo>
                  <a:lnTo>
                    <a:pt x="845276" y="939799"/>
                  </a:lnTo>
                  <a:lnTo>
                    <a:pt x="861850" y="939799"/>
                  </a:lnTo>
                  <a:lnTo>
                    <a:pt x="863508" y="952499"/>
                  </a:lnTo>
                  <a:close/>
                </a:path>
                <a:path w="3477260" h="2324100">
                  <a:moveTo>
                    <a:pt x="881739" y="952499"/>
                  </a:moveTo>
                  <a:lnTo>
                    <a:pt x="875109" y="939799"/>
                  </a:lnTo>
                  <a:lnTo>
                    <a:pt x="881739" y="939799"/>
                  </a:lnTo>
                  <a:lnTo>
                    <a:pt x="881739" y="952499"/>
                  </a:lnTo>
                  <a:close/>
                </a:path>
                <a:path w="3477260" h="2324100">
                  <a:moveTo>
                    <a:pt x="890026" y="952499"/>
                  </a:moveTo>
                  <a:lnTo>
                    <a:pt x="886711" y="952499"/>
                  </a:lnTo>
                  <a:lnTo>
                    <a:pt x="881739" y="939799"/>
                  </a:lnTo>
                  <a:lnTo>
                    <a:pt x="896656" y="939799"/>
                  </a:lnTo>
                  <a:lnTo>
                    <a:pt x="890026" y="952499"/>
                  </a:lnTo>
                  <a:close/>
                </a:path>
                <a:path w="3477260" h="2324100">
                  <a:moveTo>
                    <a:pt x="921517" y="952499"/>
                  </a:moveTo>
                  <a:lnTo>
                    <a:pt x="917762" y="939799"/>
                  </a:lnTo>
                  <a:lnTo>
                    <a:pt x="931461" y="939799"/>
                  </a:lnTo>
                  <a:lnTo>
                    <a:pt x="921517" y="952499"/>
                  </a:lnTo>
                  <a:close/>
                </a:path>
                <a:path w="3477260" h="2324100">
                  <a:moveTo>
                    <a:pt x="934776" y="952499"/>
                  </a:moveTo>
                  <a:lnTo>
                    <a:pt x="931461" y="952499"/>
                  </a:lnTo>
                  <a:lnTo>
                    <a:pt x="933119" y="939800"/>
                  </a:lnTo>
                  <a:lnTo>
                    <a:pt x="934776" y="939799"/>
                  </a:lnTo>
                  <a:lnTo>
                    <a:pt x="934776" y="952499"/>
                  </a:lnTo>
                  <a:close/>
                </a:path>
                <a:path w="3477260" h="2324100">
                  <a:moveTo>
                    <a:pt x="949693" y="952499"/>
                  </a:moveTo>
                  <a:lnTo>
                    <a:pt x="934776" y="952499"/>
                  </a:lnTo>
                  <a:lnTo>
                    <a:pt x="936434" y="939800"/>
                  </a:lnTo>
                  <a:lnTo>
                    <a:pt x="953474" y="939799"/>
                  </a:lnTo>
                  <a:lnTo>
                    <a:pt x="949693" y="952499"/>
                  </a:lnTo>
                  <a:close/>
                </a:path>
                <a:path w="3477260" h="2324100">
                  <a:moveTo>
                    <a:pt x="1017854" y="965199"/>
                  </a:moveTo>
                  <a:lnTo>
                    <a:pt x="1001073" y="965199"/>
                  </a:lnTo>
                  <a:lnTo>
                    <a:pt x="1002730" y="952499"/>
                  </a:lnTo>
                  <a:lnTo>
                    <a:pt x="1011017" y="952499"/>
                  </a:lnTo>
                  <a:lnTo>
                    <a:pt x="1017647" y="939799"/>
                  </a:lnTo>
                  <a:lnTo>
                    <a:pt x="1017716" y="956733"/>
                  </a:lnTo>
                  <a:lnTo>
                    <a:pt x="1017854" y="965199"/>
                  </a:lnTo>
                  <a:close/>
                </a:path>
                <a:path w="3477260" h="2324100">
                  <a:moveTo>
                    <a:pt x="1039400" y="952499"/>
                  </a:moveTo>
                  <a:lnTo>
                    <a:pt x="1022619" y="952499"/>
                  </a:lnTo>
                  <a:lnTo>
                    <a:pt x="1029041" y="939799"/>
                  </a:lnTo>
                  <a:lnTo>
                    <a:pt x="1034221" y="939800"/>
                  </a:lnTo>
                  <a:lnTo>
                    <a:pt x="1039400" y="952499"/>
                  </a:lnTo>
                  <a:close/>
                </a:path>
                <a:path w="3477260" h="2324100">
                  <a:moveTo>
                    <a:pt x="1064054" y="952499"/>
                  </a:moveTo>
                  <a:lnTo>
                    <a:pt x="1039400" y="952499"/>
                  </a:lnTo>
                  <a:lnTo>
                    <a:pt x="1045822" y="939799"/>
                  </a:lnTo>
                  <a:lnTo>
                    <a:pt x="1064002" y="939799"/>
                  </a:lnTo>
                  <a:lnTo>
                    <a:pt x="1064054" y="952499"/>
                  </a:lnTo>
                  <a:close/>
                </a:path>
                <a:path w="3477260" h="2324100">
                  <a:moveTo>
                    <a:pt x="1097875" y="952499"/>
                  </a:moveTo>
                  <a:lnTo>
                    <a:pt x="1078971" y="952499"/>
                  </a:lnTo>
                  <a:lnTo>
                    <a:pt x="1080628" y="939800"/>
                  </a:lnTo>
                  <a:lnTo>
                    <a:pt x="1098859" y="939799"/>
                  </a:lnTo>
                  <a:lnTo>
                    <a:pt x="1097875" y="952499"/>
                  </a:lnTo>
                  <a:close/>
                </a:path>
                <a:path w="3477260" h="2324100">
                  <a:moveTo>
                    <a:pt x="1113776" y="952499"/>
                  </a:moveTo>
                  <a:lnTo>
                    <a:pt x="1102174" y="952499"/>
                  </a:lnTo>
                  <a:lnTo>
                    <a:pt x="1103314" y="939799"/>
                  </a:lnTo>
                  <a:lnTo>
                    <a:pt x="1115433" y="939799"/>
                  </a:lnTo>
                  <a:lnTo>
                    <a:pt x="1113776" y="952499"/>
                  </a:lnTo>
                  <a:close/>
                </a:path>
                <a:path w="3477260" h="2324100">
                  <a:moveTo>
                    <a:pt x="1148582" y="952499"/>
                  </a:moveTo>
                  <a:lnTo>
                    <a:pt x="1138637" y="952499"/>
                  </a:lnTo>
                  <a:lnTo>
                    <a:pt x="1135322" y="939799"/>
                  </a:lnTo>
                  <a:lnTo>
                    <a:pt x="1151896" y="939799"/>
                  </a:lnTo>
                  <a:lnTo>
                    <a:pt x="1148582" y="952499"/>
                  </a:lnTo>
                  <a:close/>
                </a:path>
                <a:path w="3477260" h="2324100">
                  <a:moveTo>
                    <a:pt x="1180072" y="952499"/>
                  </a:moveTo>
                  <a:lnTo>
                    <a:pt x="1151896" y="952499"/>
                  </a:lnTo>
                  <a:lnTo>
                    <a:pt x="1158526" y="939799"/>
                  </a:lnTo>
                  <a:lnTo>
                    <a:pt x="1175100" y="939800"/>
                  </a:lnTo>
                  <a:lnTo>
                    <a:pt x="1180072" y="952499"/>
                  </a:lnTo>
                  <a:close/>
                </a:path>
                <a:path w="3477260" h="2324100">
                  <a:moveTo>
                    <a:pt x="1216535" y="952499"/>
                  </a:moveTo>
                  <a:lnTo>
                    <a:pt x="1193332" y="952499"/>
                  </a:lnTo>
                  <a:lnTo>
                    <a:pt x="1190017" y="939799"/>
                  </a:lnTo>
                  <a:lnTo>
                    <a:pt x="1214878" y="939799"/>
                  </a:lnTo>
                  <a:lnTo>
                    <a:pt x="1216535" y="952499"/>
                  </a:lnTo>
                  <a:close/>
                </a:path>
                <a:path w="3477260" h="2324100">
                  <a:moveTo>
                    <a:pt x="1252998" y="952499"/>
                  </a:moveTo>
                  <a:lnTo>
                    <a:pt x="1233109" y="952499"/>
                  </a:lnTo>
                  <a:lnTo>
                    <a:pt x="1243054" y="939799"/>
                  </a:lnTo>
                  <a:lnTo>
                    <a:pt x="1254656" y="939799"/>
                  </a:lnTo>
                  <a:lnTo>
                    <a:pt x="1252998" y="952499"/>
                  </a:lnTo>
                  <a:close/>
                </a:path>
                <a:path w="3477260" h="2324100">
                  <a:moveTo>
                    <a:pt x="1320952" y="952499"/>
                  </a:moveTo>
                  <a:lnTo>
                    <a:pt x="1317637" y="952499"/>
                  </a:lnTo>
                  <a:lnTo>
                    <a:pt x="1311007" y="939799"/>
                  </a:lnTo>
                  <a:lnTo>
                    <a:pt x="1328617" y="939799"/>
                  </a:lnTo>
                  <a:lnTo>
                    <a:pt x="1328347" y="941165"/>
                  </a:lnTo>
                  <a:lnTo>
                    <a:pt x="1320952" y="952499"/>
                  </a:lnTo>
                  <a:close/>
                </a:path>
                <a:path w="3477260" h="2324100">
                  <a:moveTo>
                    <a:pt x="1343042" y="952499"/>
                  </a:moveTo>
                  <a:lnTo>
                    <a:pt x="1326105" y="952499"/>
                  </a:lnTo>
                  <a:lnTo>
                    <a:pt x="1328347" y="941165"/>
                  </a:lnTo>
                  <a:lnTo>
                    <a:pt x="1329239" y="939799"/>
                  </a:lnTo>
                  <a:lnTo>
                    <a:pt x="1342291" y="939799"/>
                  </a:lnTo>
                  <a:lnTo>
                    <a:pt x="1343042" y="952499"/>
                  </a:lnTo>
                  <a:close/>
                </a:path>
                <a:path w="3477260" h="2324100">
                  <a:moveTo>
                    <a:pt x="1367385" y="952499"/>
                  </a:moveTo>
                  <a:lnTo>
                    <a:pt x="1352443" y="952499"/>
                  </a:lnTo>
                  <a:lnTo>
                    <a:pt x="1347470" y="939799"/>
                  </a:lnTo>
                  <a:lnTo>
                    <a:pt x="1369224" y="939799"/>
                  </a:lnTo>
                  <a:lnTo>
                    <a:pt x="1367385" y="952499"/>
                  </a:lnTo>
                  <a:close/>
                </a:path>
                <a:path w="3477260" h="2324100">
                  <a:moveTo>
                    <a:pt x="1387999" y="952499"/>
                  </a:moveTo>
                  <a:lnTo>
                    <a:pt x="1377071" y="952499"/>
                  </a:lnTo>
                  <a:lnTo>
                    <a:pt x="1375646" y="939800"/>
                  </a:lnTo>
                  <a:lnTo>
                    <a:pt x="1392220" y="939799"/>
                  </a:lnTo>
                  <a:lnTo>
                    <a:pt x="1387999" y="952499"/>
                  </a:lnTo>
                  <a:close/>
                </a:path>
                <a:path w="3477260" h="2324100">
                  <a:moveTo>
                    <a:pt x="1430341" y="952499"/>
                  </a:moveTo>
                  <a:lnTo>
                    <a:pt x="1413767" y="952499"/>
                  </a:lnTo>
                  <a:lnTo>
                    <a:pt x="1417081" y="939799"/>
                  </a:lnTo>
                  <a:lnTo>
                    <a:pt x="1432438" y="939799"/>
                  </a:lnTo>
                  <a:lnTo>
                    <a:pt x="1430341" y="952499"/>
                  </a:lnTo>
                  <a:close/>
                </a:path>
                <a:path w="3477260" h="2324100">
                  <a:moveTo>
                    <a:pt x="1463282" y="952499"/>
                  </a:moveTo>
                  <a:lnTo>
                    <a:pt x="1445257" y="952499"/>
                  </a:lnTo>
                  <a:lnTo>
                    <a:pt x="1446915" y="939800"/>
                  </a:lnTo>
                  <a:lnTo>
                    <a:pt x="1463152" y="939799"/>
                  </a:lnTo>
                  <a:lnTo>
                    <a:pt x="1463282" y="952499"/>
                  </a:lnTo>
                  <a:close/>
                </a:path>
                <a:path w="3477260" h="2324100">
                  <a:moveTo>
                    <a:pt x="1523155" y="965199"/>
                  </a:moveTo>
                  <a:lnTo>
                    <a:pt x="1514868" y="965199"/>
                  </a:lnTo>
                  <a:lnTo>
                    <a:pt x="1508239" y="952499"/>
                  </a:lnTo>
                  <a:lnTo>
                    <a:pt x="1506581" y="939800"/>
                  </a:lnTo>
                  <a:lnTo>
                    <a:pt x="1520592" y="939800"/>
                  </a:lnTo>
                  <a:lnTo>
                    <a:pt x="1523155" y="952499"/>
                  </a:lnTo>
                  <a:lnTo>
                    <a:pt x="1526470" y="952499"/>
                  </a:lnTo>
                  <a:lnTo>
                    <a:pt x="1523155" y="965199"/>
                  </a:lnTo>
                  <a:close/>
                </a:path>
                <a:path w="3477260" h="2324100">
                  <a:moveTo>
                    <a:pt x="1629229" y="952499"/>
                  </a:moveTo>
                  <a:lnTo>
                    <a:pt x="1612914" y="952499"/>
                  </a:lnTo>
                  <a:lnTo>
                    <a:pt x="1616384" y="939799"/>
                  </a:lnTo>
                  <a:lnTo>
                    <a:pt x="1622962" y="939800"/>
                  </a:lnTo>
                  <a:lnTo>
                    <a:pt x="1629229" y="952499"/>
                  </a:lnTo>
                  <a:close/>
                </a:path>
                <a:path w="3477260" h="2324100">
                  <a:moveTo>
                    <a:pt x="1672322" y="965199"/>
                  </a:moveTo>
                  <a:lnTo>
                    <a:pt x="1665692" y="952499"/>
                  </a:lnTo>
                  <a:lnTo>
                    <a:pt x="1673694" y="939799"/>
                  </a:lnTo>
                  <a:lnTo>
                    <a:pt x="1679987" y="939800"/>
                  </a:lnTo>
                  <a:lnTo>
                    <a:pt x="1684105" y="952499"/>
                  </a:lnTo>
                  <a:lnTo>
                    <a:pt x="1685581" y="952499"/>
                  </a:lnTo>
                  <a:lnTo>
                    <a:pt x="1672322" y="965199"/>
                  </a:lnTo>
                  <a:close/>
                </a:path>
                <a:path w="3477260" h="2324100">
                  <a:moveTo>
                    <a:pt x="1702155" y="952499"/>
                  </a:moveTo>
                  <a:lnTo>
                    <a:pt x="1697183" y="952499"/>
                  </a:lnTo>
                  <a:lnTo>
                    <a:pt x="1700498" y="939799"/>
                  </a:lnTo>
                  <a:lnTo>
                    <a:pt x="1702155" y="952499"/>
                  </a:lnTo>
                  <a:close/>
                </a:path>
                <a:path w="3477260" h="2324100">
                  <a:moveTo>
                    <a:pt x="1722044" y="965199"/>
                  </a:moveTo>
                  <a:lnTo>
                    <a:pt x="1715414" y="965199"/>
                  </a:lnTo>
                  <a:lnTo>
                    <a:pt x="1708785" y="952499"/>
                  </a:lnTo>
                  <a:lnTo>
                    <a:pt x="1707127" y="952499"/>
                  </a:lnTo>
                  <a:lnTo>
                    <a:pt x="1707127" y="939799"/>
                  </a:lnTo>
                  <a:lnTo>
                    <a:pt x="1723701" y="939799"/>
                  </a:lnTo>
                  <a:lnTo>
                    <a:pt x="1723701" y="952499"/>
                  </a:lnTo>
                  <a:lnTo>
                    <a:pt x="1722044" y="965199"/>
                  </a:lnTo>
                  <a:close/>
                </a:path>
                <a:path w="3477260" h="2324100">
                  <a:moveTo>
                    <a:pt x="1730331" y="952499"/>
                  </a:moveTo>
                  <a:lnTo>
                    <a:pt x="1723701" y="939799"/>
                  </a:lnTo>
                  <a:lnTo>
                    <a:pt x="1733646" y="939799"/>
                  </a:lnTo>
                  <a:lnTo>
                    <a:pt x="1730331" y="952499"/>
                  </a:lnTo>
                  <a:close/>
                </a:path>
                <a:path w="3477260" h="2324100">
                  <a:moveTo>
                    <a:pt x="1756850" y="965199"/>
                  </a:moveTo>
                  <a:lnTo>
                    <a:pt x="1750142" y="952499"/>
                  </a:lnTo>
                  <a:lnTo>
                    <a:pt x="1747941" y="952499"/>
                  </a:lnTo>
                  <a:lnTo>
                    <a:pt x="1751023" y="939799"/>
                  </a:lnTo>
                  <a:lnTo>
                    <a:pt x="1760164" y="939800"/>
                  </a:lnTo>
                  <a:lnTo>
                    <a:pt x="1766794" y="952499"/>
                  </a:lnTo>
                  <a:lnTo>
                    <a:pt x="1756850" y="965199"/>
                  </a:lnTo>
                  <a:close/>
                </a:path>
                <a:path w="3477260" h="2324100">
                  <a:moveTo>
                    <a:pt x="1796342" y="952499"/>
                  </a:moveTo>
                  <a:lnTo>
                    <a:pt x="1785026" y="952499"/>
                  </a:lnTo>
                  <a:lnTo>
                    <a:pt x="1778396" y="939799"/>
                  </a:lnTo>
                  <a:lnTo>
                    <a:pt x="1797249" y="939799"/>
                  </a:lnTo>
                  <a:lnTo>
                    <a:pt x="1796342" y="952499"/>
                  </a:lnTo>
                  <a:close/>
                </a:path>
                <a:path w="3477260" h="2324100">
                  <a:moveTo>
                    <a:pt x="1820634" y="952499"/>
                  </a:moveTo>
                  <a:lnTo>
                    <a:pt x="1814652" y="952499"/>
                  </a:lnTo>
                  <a:lnTo>
                    <a:pt x="1810845" y="939799"/>
                  </a:lnTo>
                  <a:lnTo>
                    <a:pt x="1826461" y="939799"/>
                  </a:lnTo>
                  <a:lnTo>
                    <a:pt x="1820634" y="952499"/>
                  </a:lnTo>
                  <a:close/>
                </a:path>
                <a:path w="3477260" h="2324100">
                  <a:moveTo>
                    <a:pt x="1841377" y="965199"/>
                  </a:moveTo>
                  <a:lnTo>
                    <a:pt x="1838063" y="952499"/>
                  </a:lnTo>
                  <a:lnTo>
                    <a:pt x="1833090" y="952499"/>
                  </a:lnTo>
                  <a:lnTo>
                    <a:pt x="1837415" y="939799"/>
                  </a:lnTo>
                  <a:lnTo>
                    <a:pt x="1846557" y="939800"/>
                  </a:lnTo>
                  <a:lnTo>
                    <a:pt x="1851037" y="952499"/>
                  </a:lnTo>
                  <a:lnTo>
                    <a:pt x="1841377" y="965199"/>
                  </a:lnTo>
                  <a:close/>
                </a:path>
                <a:path w="3477260" h="2324100">
                  <a:moveTo>
                    <a:pt x="1963041" y="952499"/>
                  </a:moveTo>
                  <a:lnTo>
                    <a:pt x="1945794" y="952499"/>
                  </a:lnTo>
                  <a:lnTo>
                    <a:pt x="1952579" y="939799"/>
                  </a:lnTo>
                  <a:lnTo>
                    <a:pt x="1959053" y="939800"/>
                  </a:lnTo>
                  <a:lnTo>
                    <a:pt x="1963041" y="952499"/>
                  </a:lnTo>
                  <a:close/>
                </a:path>
                <a:path w="3477260" h="2324100">
                  <a:moveTo>
                    <a:pt x="1988887" y="952499"/>
                  </a:moveTo>
                  <a:lnTo>
                    <a:pt x="1982257" y="952499"/>
                  </a:lnTo>
                  <a:lnTo>
                    <a:pt x="1985572" y="939799"/>
                  </a:lnTo>
                  <a:lnTo>
                    <a:pt x="1988887" y="952499"/>
                  </a:lnTo>
                  <a:close/>
                </a:path>
                <a:path w="3477260" h="2324100">
                  <a:moveTo>
                    <a:pt x="2015405" y="952499"/>
                  </a:moveTo>
                  <a:lnTo>
                    <a:pt x="1997381" y="952499"/>
                  </a:lnTo>
                  <a:lnTo>
                    <a:pt x="2001317" y="939799"/>
                  </a:lnTo>
                  <a:lnTo>
                    <a:pt x="2010433" y="939800"/>
                  </a:lnTo>
                  <a:lnTo>
                    <a:pt x="2015405" y="952499"/>
                  </a:lnTo>
                  <a:close/>
                </a:path>
                <a:path w="3477260" h="2324100">
                  <a:moveTo>
                    <a:pt x="2109877" y="952499"/>
                  </a:moveTo>
                  <a:lnTo>
                    <a:pt x="2101590" y="952499"/>
                  </a:lnTo>
                  <a:lnTo>
                    <a:pt x="2095737" y="939799"/>
                  </a:lnTo>
                  <a:lnTo>
                    <a:pt x="2104905" y="939800"/>
                  </a:lnTo>
                  <a:lnTo>
                    <a:pt x="2109877" y="952499"/>
                  </a:lnTo>
                  <a:close/>
                </a:path>
                <a:path w="3477260" h="2324100">
                  <a:moveTo>
                    <a:pt x="2129766" y="952499"/>
                  </a:moveTo>
                  <a:lnTo>
                    <a:pt x="2113192" y="952499"/>
                  </a:lnTo>
                  <a:lnTo>
                    <a:pt x="2104905" y="939799"/>
                  </a:lnTo>
                  <a:lnTo>
                    <a:pt x="2125053" y="939800"/>
                  </a:lnTo>
                  <a:lnTo>
                    <a:pt x="2129766" y="952499"/>
                  </a:lnTo>
                  <a:close/>
                </a:path>
                <a:path w="3477260" h="2324100">
                  <a:moveTo>
                    <a:pt x="2257386" y="952499"/>
                  </a:moveTo>
                  <a:lnTo>
                    <a:pt x="2239155" y="952499"/>
                  </a:lnTo>
                  <a:lnTo>
                    <a:pt x="2239155" y="939799"/>
                  </a:lnTo>
                  <a:lnTo>
                    <a:pt x="2252414" y="939800"/>
                  </a:lnTo>
                  <a:lnTo>
                    <a:pt x="2257386" y="952499"/>
                  </a:lnTo>
                  <a:close/>
                </a:path>
                <a:path w="3477260" h="2324100">
                  <a:moveTo>
                    <a:pt x="2300686" y="952499"/>
                  </a:moveTo>
                  <a:lnTo>
                    <a:pt x="2283904" y="952499"/>
                  </a:lnTo>
                  <a:lnTo>
                    <a:pt x="2285562" y="939800"/>
                  </a:lnTo>
                  <a:lnTo>
                    <a:pt x="2299417" y="939799"/>
                  </a:lnTo>
                  <a:lnTo>
                    <a:pt x="2300686" y="952499"/>
                  </a:lnTo>
                  <a:close/>
                </a:path>
                <a:path w="3477260" h="2324100">
                  <a:moveTo>
                    <a:pt x="2355173" y="965199"/>
                  </a:moveTo>
                  <a:lnTo>
                    <a:pt x="2350304" y="965199"/>
                  </a:lnTo>
                  <a:lnTo>
                    <a:pt x="2343571" y="952499"/>
                  </a:lnTo>
                  <a:lnTo>
                    <a:pt x="2341914" y="952499"/>
                  </a:lnTo>
                  <a:lnTo>
                    <a:pt x="2343985" y="939800"/>
                  </a:lnTo>
                  <a:lnTo>
                    <a:pt x="2356830" y="939799"/>
                  </a:lnTo>
                  <a:lnTo>
                    <a:pt x="2357556" y="952499"/>
                  </a:lnTo>
                  <a:lnTo>
                    <a:pt x="2355173" y="965199"/>
                  </a:lnTo>
                  <a:close/>
                </a:path>
                <a:path w="3477260" h="2324100">
                  <a:moveTo>
                    <a:pt x="2385007" y="952499"/>
                  </a:moveTo>
                  <a:lnTo>
                    <a:pt x="2365118" y="952499"/>
                  </a:lnTo>
                  <a:lnTo>
                    <a:pt x="2368432" y="939799"/>
                  </a:lnTo>
                  <a:lnTo>
                    <a:pt x="2380034" y="939800"/>
                  </a:lnTo>
                  <a:lnTo>
                    <a:pt x="2385007" y="952499"/>
                  </a:lnTo>
                  <a:close/>
                </a:path>
                <a:path w="3477260" h="2324100">
                  <a:moveTo>
                    <a:pt x="2424784" y="952499"/>
                  </a:moveTo>
                  <a:lnTo>
                    <a:pt x="2409867" y="952499"/>
                  </a:lnTo>
                  <a:lnTo>
                    <a:pt x="2406760" y="939799"/>
                  </a:lnTo>
                  <a:lnTo>
                    <a:pt x="2428099" y="939799"/>
                  </a:lnTo>
                  <a:lnTo>
                    <a:pt x="2424784" y="952499"/>
                  </a:lnTo>
                  <a:close/>
                </a:path>
                <a:path w="3477260" h="2324100">
                  <a:moveTo>
                    <a:pt x="2602127" y="952499"/>
                  </a:moveTo>
                  <a:lnTo>
                    <a:pt x="2595497" y="939799"/>
                  </a:lnTo>
                  <a:lnTo>
                    <a:pt x="2610750" y="939799"/>
                  </a:lnTo>
                  <a:lnTo>
                    <a:pt x="2602127" y="952499"/>
                  </a:lnTo>
                  <a:close/>
                </a:path>
                <a:path w="3477260" h="2324100">
                  <a:moveTo>
                    <a:pt x="2640247" y="952499"/>
                  </a:moveTo>
                  <a:lnTo>
                    <a:pt x="2628645" y="952499"/>
                  </a:lnTo>
                  <a:lnTo>
                    <a:pt x="2635275" y="939799"/>
                  </a:lnTo>
                  <a:lnTo>
                    <a:pt x="2640247" y="952499"/>
                  </a:lnTo>
                  <a:close/>
                </a:path>
                <a:path w="3477260" h="2324100">
                  <a:moveTo>
                    <a:pt x="2746321" y="952499"/>
                  </a:moveTo>
                  <a:lnTo>
                    <a:pt x="2734719" y="952499"/>
                  </a:lnTo>
                  <a:lnTo>
                    <a:pt x="2733061" y="939800"/>
                  </a:lnTo>
                  <a:lnTo>
                    <a:pt x="2750542" y="939799"/>
                  </a:lnTo>
                  <a:lnTo>
                    <a:pt x="2746321" y="952499"/>
                  </a:lnTo>
                  <a:close/>
                </a:path>
                <a:path w="3477260" h="2324100">
                  <a:moveTo>
                    <a:pt x="2824012" y="952499"/>
                  </a:moveTo>
                  <a:lnTo>
                    <a:pt x="2810960" y="952499"/>
                  </a:lnTo>
                  <a:lnTo>
                    <a:pt x="2817253" y="939799"/>
                  </a:lnTo>
                  <a:lnTo>
                    <a:pt x="2824012" y="952499"/>
                  </a:lnTo>
                  <a:close/>
                </a:path>
                <a:path w="3477260" h="2324100">
                  <a:moveTo>
                    <a:pt x="2880985" y="952499"/>
                  </a:moveTo>
                  <a:lnTo>
                    <a:pt x="2867311" y="952499"/>
                  </a:lnTo>
                  <a:lnTo>
                    <a:pt x="2862805" y="939799"/>
                  </a:lnTo>
                  <a:lnTo>
                    <a:pt x="2881762" y="939799"/>
                  </a:lnTo>
                  <a:lnTo>
                    <a:pt x="2880985" y="952499"/>
                  </a:lnTo>
                  <a:close/>
                </a:path>
                <a:path w="3477260" h="2324100">
                  <a:moveTo>
                    <a:pt x="2913719" y="952499"/>
                  </a:moveTo>
                  <a:lnTo>
                    <a:pt x="2902117" y="952499"/>
                  </a:lnTo>
                  <a:lnTo>
                    <a:pt x="2898906" y="939799"/>
                  </a:lnTo>
                  <a:lnTo>
                    <a:pt x="2913719" y="939799"/>
                  </a:lnTo>
                  <a:lnTo>
                    <a:pt x="2913719" y="952499"/>
                  </a:lnTo>
                  <a:close/>
                </a:path>
                <a:path w="3477260" h="2324100">
                  <a:moveTo>
                    <a:pt x="2913719" y="952499"/>
                  </a:moveTo>
                  <a:lnTo>
                    <a:pt x="2914289" y="939799"/>
                  </a:lnTo>
                  <a:lnTo>
                    <a:pt x="2915376" y="939799"/>
                  </a:lnTo>
                  <a:lnTo>
                    <a:pt x="2913719" y="952499"/>
                  </a:lnTo>
                  <a:close/>
                </a:path>
                <a:path w="3477260" h="2324100">
                  <a:moveTo>
                    <a:pt x="2928635" y="965199"/>
                  </a:moveTo>
                  <a:lnTo>
                    <a:pt x="2915376" y="965199"/>
                  </a:lnTo>
                  <a:lnTo>
                    <a:pt x="2910404" y="952499"/>
                  </a:lnTo>
                  <a:lnTo>
                    <a:pt x="2913719" y="952499"/>
                  </a:lnTo>
                  <a:lnTo>
                    <a:pt x="2926978" y="939799"/>
                  </a:lnTo>
                  <a:lnTo>
                    <a:pt x="2931950" y="952499"/>
                  </a:lnTo>
                  <a:lnTo>
                    <a:pt x="2928635" y="965199"/>
                  </a:lnTo>
                  <a:close/>
                </a:path>
                <a:path w="3477260" h="2324100">
                  <a:moveTo>
                    <a:pt x="828702" y="990599"/>
                  </a:moveTo>
                  <a:lnTo>
                    <a:pt x="820415" y="965199"/>
                  </a:lnTo>
                  <a:lnTo>
                    <a:pt x="827045" y="965199"/>
                  </a:lnTo>
                  <a:lnTo>
                    <a:pt x="823730" y="952499"/>
                  </a:lnTo>
                  <a:lnTo>
                    <a:pt x="827045" y="952499"/>
                  </a:lnTo>
                  <a:lnTo>
                    <a:pt x="833675" y="939800"/>
                  </a:lnTo>
                  <a:lnTo>
                    <a:pt x="840304" y="952499"/>
                  </a:lnTo>
                  <a:lnTo>
                    <a:pt x="840304" y="965199"/>
                  </a:lnTo>
                  <a:lnTo>
                    <a:pt x="838647" y="977899"/>
                  </a:lnTo>
                  <a:lnTo>
                    <a:pt x="828702" y="990599"/>
                  </a:lnTo>
                  <a:close/>
                </a:path>
                <a:path w="3477260" h="2324100">
                  <a:moveTo>
                    <a:pt x="841962" y="952499"/>
                  </a:moveTo>
                  <a:lnTo>
                    <a:pt x="843619" y="939800"/>
                  </a:lnTo>
                  <a:lnTo>
                    <a:pt x="843619" y="946149"/>
                  </a:lnTo>
                  <a:lnTo>
                    <a:pt x="841962" y="952499"/>
                  </a:lnTo>
                  <a:close/>
                </a:path>
                <a:path w="3477260" h="2324100">
                  <a:moveTo>
                    <a:pt x="696110" y="965199"/>
                  </a:moveTo>
                  <a:lnTo>
                    <a:pt x="677878" y="965199"/>
                  </a:lnTo>
                  <a:lnTo>
                    <a:pt x="676221" y="952499"/>
                  </a:lnTo>
                  <a:lnTo>
                    <a:pt x="692795" y="952499"/>
                  </a:lnTo>
                  <a:lnTo>
                    <a:pt x="696110" y="965199"/>
                  </a:lnTo>
                  <a:close/>
                </a:path>
                <a:path w="3477260" h="2324100">
                  <a:moveTo>
                    <a:pt x="720971" y="965199"/>
                  </a:moveTo>
                  <a:lnTo>
                    <a:pt x="696110" y="965199"/>
                  </a:lnTo>
                  <a:lnTo>
                    <a:pt x="704967" y="952499"/>
                  </a:lnTo>
                  <a:lnTo>
                    <a:pt x="722680" y="952499"/>
                  </a:lnTo>
                  <a:lnTo>
                    <a:pt x="720971" y="965199"/>
                  </a:lnTo>
                  <a:close/>
                </a:path>
                <a:path w="3477260" h="2324100">
                  <a:moveTo>
                    <a:pt x="742517" y="965199"/>
                  </a:moveTo>
                  <a:lnTo>
                    <a:pt x="729258" y="965199"/>
                  </a:lnTo>
                  <a:lnTo>
                    <a:pt x="725943" y="952499"/>
                  </a:lnTo>
                  <a:lnTo>
                    <a:pt x="742517" y="952499"/>
                  </a:lnTo>
                  <a:lnTo>
                    <a:pt x="742517" y="965199"/>
                  </a:lnTo>
                  <a:close/>
                </a:path>
                <a:path w="3477260" h="2324100">
                  <a:moveTo>
                    <a:pt x="746937" y="956733"/>
                  </a:moveTo>
                  <a:lnTo>
                    <a:pt x="747489" y="952499"/>
                  </a:lnTo>
                  <a:lnTo>
                    <a:pt x="749147" y="952499"/>
                  </a:lnTo>
                  <a:lnTo>
                    <a:pt x="746937" y="956733"/>
                  </a:lnTo>
                  <a:close/>
                </a:path>
                <a:path w="3477260" h="2324100">
                  <a:moveTo>
                    <a:pt x="763028" y="965199"/>
                  </a:moveTo>
                  <a:lnTo>
                    <a:pt x="745832" y="965199"/>
                  </a:lnTo>
                  <a:lnTo>
                    <a:pt x="749147" y="952499"/>
                  </a:lnTo>
                  <a:lnTo>
                    <a:pt x="764064" y="952499"/>
                  </a:lnTo>
                  <a:lnTo>
                    <a:pt x="763028" y="965199"/>
                  </a:lnTo>
                  <a:close/>
                </a:path>
                <a:path w="3477260" h="2324100">
                  <a:moveTo>
                    <a:pt x="795761" y="965199"/>
                  </a:moveTo>
                  <a:lnTo>
                    <a:pt x="778980" y="965199"/>
                  </a:lnTo>
                  <a:lnTo>
                    <a:pt x="780845" y="952499"/>
                  </a:lnTo>
                  <a:lnTo>
                    <a:pt x="788925" y="952499"/>
                  </a:lnTo>
                  <a:lnTo>
                    <a:pt x="795761" y="965199"/>
                  </a:lnTo>
                  <a:close/>
                </a:path>
                <a:path w="3477260" h="2324100">
                  <a:moveTo>
                    <a:pt x="812128" y="977899"/>
                  </a:moveTo>
                  <a:lnTo>
                    <a:pt x="787267" y="977899"/>
                  </a:lnTo>
                  <a:lnTo>
                    <a:pt x="785610" y="965199"/>
                  </a:lnTo>
                  <a:lnTo>
                    <a:pt x="798869" y="965199"/>
                  </a:lnTo>
                  <a:lnTo>
                    <a:pt x="807156" y="952499"/>
                  </a:lnTo>
                  <a:lnTo>
                    <a:pt x="815443" y="965199"/>
                  </a:lnTo>
                  <a:lnTo>
                    <a:pt x="812128" y="977899"/>
                  </a:lnTo>
                  <a:close/>
                </a:path>
                <a:path w="3477260" h="2324100">
                  <a:moveTo>
                    <a:pt x="858536" y="965199"/>
                  </a:moveTo>
                  <a:lnTo>
                    <a:pt x="844318" y="965199"/>
                  </a:lnTo>
                  <a:lnTo>
                    <a:pt x="845276" y="952499"/>
                  </a:lnTo>
                  <a:lnTo>
                    <a:pt x="860193" y="952499"/>
                  </a:lnTo>
                  <a:lnTo>
                    <a:pt x="858536" y="965199"/>
                  </a:lnTo>
                  <a:close/>
                </a:path>
                <a:path w="3477260" h="2324100">
                  <a:moveTo>
                    <a:pt x="860193" y="965199"/>
                  </a:moveTo>
                  <a:lnTo>
                    <a:pt x="858536" y="965199"/>
                  </a:lnTo>
                  <a:lnTo>
                    <a:pt x="863508" y="952499"/>
                  </a:lnTo>
                  <a:lnTo>
                    <a:pt x="860193" y="965199"/>
                  </a:lnTo>
                  <a:close/>
                </a:path>
                <a:path w="3477260" h="2324100">
                  <a:moveTo>
                    <a:pt x="883397" y="977899"/>
                  </a:moveTo>
                  <a:lnTo>
                    <a:pt x="875110" y="965199"/>
                  </a:lnTo>
                  <a:lnTo>
                    <a:pt x="876767" y="952499"/>
                  </a:lnTo>
                  <a:lnTo>
                    <a:pt x="890026" y="952499"/>
                  </a:lnTo>
                  <a:lnTo>
                    <a:pt x="894351" y="965199"/>
                  </a:lnTo>
                  <a:lnTo>
                    <a:pt x="891192" y="965199"/>
                  </a:lnTo>
                  <a:lnTo>
                    <a:pt x="883397" y="977899"/>
                  </a:lnTo>
                  <a:close/>
                </a:path>
                <a:path w="3477260" h="2324100">
                  <a:moveTo>
                    <a:pt x="921517" y="965199"/>
                  </a:moveTo>
                  <a:lnTo>
                    <a:pt x="903286" y="965199"/>
                  </a:lnTo>
                  <a:lnTo>
                    <a:pt x="907326" y="952499"/>
                  </a:lnTo>
                  <a:lnTo>
                    <a:pt x="923175" y="952499"/>
                  </a:lnTo>
                  <a:lnTo>
                    <a:pt x="921517" y="965199"/>
                  </a:lnTo>
                  <a:close/>
                </a:path>
                <a:path w="3477260" h="2324100">
                  <a:moveTo>
                    <a:pt x="992786" y="977899"/>
                  </a:moveTo>
                  <a:lnTo>
                    <a:pt x="987813" y="965199"/>
                  </a:lnTo>
                  <a:lnTo>
                    <a:pt x="979526" y="965199"/>
                  </a:lnTo>
                  <a:lnTo>
                    <a:pt x="982841" y="952499"/>
                  </a:lnTo>
                  <a:lnTo>
                    <a:pt x="991128" y="952499"/>
                  </a:lnTo>
                  <a:lnTo>
                    <a:pt x="994443" y="965199"/>
                  </a:lnTo>
                  <a:lnTo>
                    <a:pt x="992786" y="977899"/>
                  </a:lnTo>
                  <a:close/>
                </a:path>
                <a:path w="3477260" h="2324100">
                  <a:moveTo>
                    <a:pt x="1052633" y="965199"/>
                  </a:moveTo>
                  <a:lnTo>
                    <a:pt x="1030906" y="965199"/>
                  </a:lnTo>
                  <a:lnTo>
                    <a:pt x="1020961" y="952499"/>
                  </a:lnTo>
                  <a:lnTo>
                    <a:pt x="1055560" y="952499"/>
                  </a:lnTo>
                  <a:lnTo>
                    <a:pt x="1052633" y="965199"/>
                  </a:lnTo>
                  <a:close/>
                </a:path>
                <a:path w="3477260" h="2324100">
                  <a:moveTo>
                    <a:pt x="1067421" y="965199"/>
                  </a:moveTo>
                  <a:lnTo>
                    <a:pt x="1058823" y="965199"/>
                  </a:lnTo>
                  <a:lnTo>
                    <a:pt x="1062811" y="952499"/>
                  </a:lnTo>
                  <a:lnTo>
                    <a:pt x="1067421" y="965199"/>
                  </a:lnTo>
                  <a:close/>
                </a:path>
                <a:path w="3477260" h="2324100">
                  <a:moveTo>
                    <a:pt x="1091479" y="965199"/>
                  </a:moveTo>
                  <a:lnTo>
                    <a:pt x="1067421" y="965199"/>
                  </a:lnTo>
                  <a:lnTo>
                    <a:pt x="1072341" y="952499"/>
                  </a:lnTo>
                  <a:lnTo>
                    <a:pt x="1095545" y="952499"/>
                  </a:lnTo>
                  <a:lnTo>
                    <a:pt x="1091479" y="965199"/>
                  </a:lnTo>
                  <a:close/>
                </a:path>
                <a:path w="3477260" h="2324100">
                  <a:moveTo>
                    <a:pt x="1113103" y="965199"/>
                  </a:moveTo>
                  <a:lnTo>
                    <a:pt x="1104505" y="965199"/>
                  </a:lnTo>
                  <a:lnTo>
                    <a:pt x="1100517" y="952499"/>
                  </a:lnTo>
                  <a:lnTo>
                    <a:pt x="1117091" y="952499"/>
                  </a:lnTo>
                  <a:lnTo>
                    <a:pt x="1113103" y="965199"/>
                  </a:lnTo>
                  <a:close/>
                </a:path>
                <a:path w="3477260" h="2324100">
                  <a:moveTo>
                    <a:pt x="1135322" y="977899"/>
                  </a:moveTo>
                  <a:lnTo>
                    <a:pt x="1127035" y="965199"/>
                  </a:lnTo>
                  <a:lnTo>
                    <a:pt x="1140295" y="952499"/>
                  </a:lnTo>
                  <a:lnTo>
                    <a:pt x="1146924" y="965199"/>
                  </a:lnTo>
                  <a:lnTo>
                    <a:pt x="1135322" y="977899"/>
                  </a:lnTo>
                  <a:close/>
                </a:path>
                <a:path w="3477260" h="2324100">
                  <a:moveTo>
                    <a:pt x="1158319" y="965199"/>
                  </a:moveTo>
                  <a:lnTo>
                    <a:pt x="1151974" y="965199"/>
                  </a:lnTo>
                  <a:lnTo>
                    <a:pt x="1148582" y="952499"/>
                  </a:lnTo>
                  <a:lnTo>
                    <a:pt x="1165596" y="952499"/>
                  </a:lnTo>
                  <a:lnTo>
                    <a:pt x="1158319" y="965199"/>
                  </a:lnTo>
                  <a:close/>
                </a:path>
                <a:path w="3477260" h="2324100">
                  <a:moveTo>
                    <a:pt x="1188774" y="977899"/>
                  </a:moveTo>
                  <a:lnTo>
                    <a:pt x="1180435" y="965199"/>
                  </a:lnTo>
                  <a:lnTo>
                    <a:pt x="1176758" y="952499"/>
                  </a:lnTo>
                  <a:lnTo>
                    <a:pt x="1188359" y="952499"/>
                  </a:lnTo>
                  <a:lnTo>
                    <a:pt x="1194005" y="965199"/>
                  </a:lnTo>
                  <a:lnTo>
                    <a:pt x="1188774" y="977899"/>
                  </a:lnTo>
                  <a:close/>
                </a:path>
                <a:path w="3477260" h="2324100">
                  <a:moveTo>
                    <a:pt x="1249683" y="965199"/>
                  </a:moveTo>
                  <a:lnTo>
                    <a:pt x="1203276" y="965199"/>
                  </a:lnTo>
                  <a:lnTo>
                    <a:pt x="1199961" y="952499"/>
                  </a:lnTo>
                  <a:lnTo>
                    <a:pt x="1248026" y="952499"/>
                  </a:lnTo>
                  <a:lnTo>
                    <a:pt x="1249683" y="965199"/>
                  </a:lnTo>
                  <a:close/>
                </a:path>
                <a:path w="3477260" h="2324100">
                  <a:moveTo>
                    <a:pt x="1271230" y="965199"/>
                  </a:moveTo>
                  <a:lnTo>
                    <a:pt x="1254656" y="965199"/>
                  </a:lnTo>
                  <a:lnTo>
                    <a:pt x="1254656" y="952499"/>
                  </a:lnTo>
                  <a:lnTo>
                    <a:pt x="1261285" y="952499"/>
                  </a:lnTo>
                  <a:lnTo>
                    <a:pt x="1271230" y="965199"/>
                  </a:lnTo>
                  <a:close/>
                </a:path>
                <a:path w="3477260" h="2324100">
                  <a:moveTo>
                    <a:pt x="1307692" y="965199"/>
                  </a:moveTo>
                  <a:lnTo>
                    <a:pt x="1271230" y="965199"/>
                  </a:lnTo>
                  <a:lnTo>
                    <a:pt x="1277859" y="952499"/>
                  </a:lnTo>
                  <a:lnTo>
                    <a:pt x="1297748" y="952499"/>
                  </a:lnTo>
                  <a:lnTo>
                    <a:pt x="1307692" y="965199"/>
                  </a:lnTo>
                  <a:close/>
                </a:path>
                <a:path w="3477260" h="2324100">
                  <a:moveTo>
                    <a:pt x="1330896" y="965199"/>
                  </a:moveTo>
                  <a:lnTo>
                    <a:pt x="1317637" y="965199"/>
                  </a:lnTo>
                  <a:lnTo>
                    <a:pt x="1315980" y="952499"/>
                  </a:lnTo>
                  <a:lnTo>
                    <a:pt x="1335869" y="952499"/>
                  </a:lnTo>
                  <a:lnTo>
                    <a:pt x="1330896" y="965199"/>
                  </a:lnTo>
                  <a:close/>
                </a:path>
                <a:path w="3477260" h="2324100">
                  <a:moveTo>
                    <a:pt x="1362335" y="965199"/>
                  </a:moveTo>
                  <a:lnTo>
                    <a:pt x="1341747" y="965199"/>
                  </a:lnTo>
                  <a:lnTo>
                    <a:pt x="1345813" y="952499"/>
                  </a:lnTo>
                  <a:lnTo>
                    <a:pt x="1365702" y="952499"/>
                  </a:lnTo>
                  <a:lnTo>
                    <a:pt x="1362335" y="965199"/>
                  </a:lnTo>
                  <a:close/>
                </a:path>
                <a:path w="3477260" h="2324100">
                  <a:moveTo>
                    <a:pt x="1403615" y="965199"/>
                  </a:moveTo>
                  <a:lnTo>
                    <a:pt x="1383933" y="965199"/>
                  </a:lnTo>
                  <a:lnTo>
                    <a:pt x="1385979" y="952499"/>
                  </a:lnTo>
                  <a:lnTo>
                    <a:pt x="1402916" y="952499"/>
                  </a:lnTo>
                  <a:lnTo>
                    <a:pt x="1403615" y="965199"/>
                  </a:lnTo>
                  <a:close/>
                </a:path>
                <a:path w="3477260" h="2324100">
                  <a:moveTo>
                    <a:pt x="1425576" y="965199"/>
                  </a:moveTo>
                  <a:lnTo>
                    <a:pt x="1410970" y="965199"/>
                  </a:lnTo>
                  <a:lnTo>
                    <a:pt x="1410452" y="952499"/>
                  </a:lnTo>
                  <a:lnTo>
                    <a:pt x="1427570" y="952499"/>
                  </a:lnTo>
                  <a:lnTo>
                    <a:pt x="1425576" y="965199"/>
                  </a:lnTo>
                  <a:close/>
                </a:path>
                <a:path w="3477260" h="2324100">
                  <a:moveTo>
                    <a:pt x="1456859" y="965199"/>
                  </a:moveTo>
                  <a:lnTo>
                    <a:pt x="1443108" y="965199"/>
                  </a:lnTo>
                  <a:lnTo>
                    <a:pt x="1438628" y="952499"/>
                  </a:lnTo>
                  <a:lnTo>
                    <a:pt x="1460614" y="952499"/>
                  </a:lnTo>
                  <a:lnTo>
                    <a:pt x="1456859" y="965199"/>
                  </a:lnTo>
                  <a:close/>
                </a:path>
                <a:path w="3477260" h="2324100">
                  <a:moveTo>
                    <a:pt x="1509896" y="965199"/>
                  </a:moveTo>
                  <a:lnTo>
                    <a:pt x="1458931" y="965199"/>
                  </a:lnTo>
                  <a:lnTo>
                    <a:pt x="1462246" y="952499"/>
                  </a:lnTo>
                  <a:lnTo>
                    <a:pt x="1504950" y="952499"/>
                  </a:lnTo>
                  <a:lnTo>
                    <a:pt x="1509896" y="965199"/>
                  </a:lnTo>
                  <a:close/>
                </a:path>
                <a:path w="3477260" h="2324100">
                  <a:moveTo>
                    <a:pt x="1569563" y="965199"/>
                  </a:moveTo>
                  <a:lnTo>
                    <a:pt x="1536415" y="965199"/>
                  </a:lnTo>
                  <a:lnTo>
                    <a:pt x="1534757" y="952499"/>
                  </a:lnTo>
                  <a:lnTo>
                    <a:pt x="1567905" y="952499"/>
                  </a:lnTo>
                  <a:lnTo>
                    <a:pt x="1569563" y="965199"/>
                  </a:lnTo>
                  <a:close/>
                </a:path>
                <a:path w="3477260" h="2324100">
                  <a:moveTo>
                    <a:pt x="1582822" y="965199"/>
                  </a:moveTo>
                  <a:lnTo>
                    <a:pt x="1572878" y="965199"/>
                  </a:lnTo>
                  <a:lnTo>
                    <a:pt x="1569977" y="952499"/>
                  </a:lnTo>
                  <a:lnTo>
                    <a:pt x="1586137" y="952499"/>
                  </a:lnTo>
                  <a:lnTo>
                    <a:pt x="1582822" y="965199"/>
                  </a:lnTo>
                  <a:close/>
                </a:path>
                <a:path w="3477260" h="2324100">
                  <a:moveTo>
                    <a:pt x="1608874" y="977899"/>
                  </a:moveTo>
                  <a:lnTo>
                    <a:pt x="1602296" y="977899"/>
                  </a:lnTo>
                  <a:lnTo>
                    <a:pt x="1596340" y="965199"/>
                  </a:lnTo>
                  <a:lnTo>
                    <a:pt x="1594424" y="965199"/>
                  </a:lnTo>
                  <a:lnTo>
                    <a:pt x="1597506" y="952499"/>
                  </a:lnTo>
                  <a:lnTo>
                    <a:pt x="1610506" y="952499"/>
                  </a:lnTo>
                  <a:lnTo>
                    <a:pt x="1612655" y="965199"/>
                  </a:lnTo>
                  <a:lnTo>
                    <a:pt x="1608874" y="977899"/>
                  </a:lnTo>
                  <a:close/>
                </a:path>
                <a:path w="3477260" h="2324100">
                  <a:moveTo>
                    <a:pt x="1626950" y="965199"/>
                  </a:moveTo>
                  <a:lnTo>
                    <a:pt x="1621072" y="965199"/>
                  </a:lnTo>
                  <a:lnTo>
                    <a:pt x="1615970" y="952499"/>
                  </a:lnTo>
                  <a:lnTo>
                    <a:pt x="1630654" y="952499"/>
                  </a:lnTo>
                  <a:lnTo>
                    <a:pt x="1626950" y="965199"/>
                  </a:lnTo>
                  <a:close/>
                </a:path>
                <a:path w="3477260" h="2324100">
                  <a:moveTo>
                    <a:pt x="1657405" y="965199"/>
                  </a:moveTo>
                  <a:lnTo>
                    <a:pt x="1643524" y="965199"/>
                  </a:lnTo>
                  <a:lnTo>
                    <a:pt x="1642722" y="952499"/>
                  </a:lnTo>
                  <a:lnTo>
                    <a:pt x="1660254" y="952499"/>
                  </a:lnTo>
                  <a:lnTo>
                    <a:pt x="1657405" y="965199"/>
                  </a:lnTo>
                  <a:close/>
                </a:path>
                <a:path w="3477260" h="2324100">
                  <a:moveTo>
                    <a:pt x="1697882" y="965199"/>
                  </a:moveTo>
                  <a:lnTo>
                    <a:pt x="1691175" y="965199"/>
                  </a:lnTo>
                  <a:lnTo>
                    <a:pt x="1690372" y="952499"/>
                  </a:lnTo>
                  <a:lnTo>
                    <a:pt x="1708785" y="952499"/>
                  </a:lnTo>
                  <a:lnTo>
                    <a:pt x="1697882" y="965199"/>
                  </a:lnTo>
                  <a:close/>
                </a:path>
                <a:path w="3477260" h="2324100">
                  <a:moveTo>
                    <a:pt x="1814859" y="965199"/>
                  </a:moveTo>
                  <a:lnTo>
                    <a:pt x="1802791" y="965199"/>
                  </a:lnTo>
                  <a:lnTo>
                    <a:pt x="1809887" y="952499"/>
                  </a:lnTo>
                  <a:lnTo>
                    <a:pt x="1814859" y="965199"/>
                  </a:lnTo>
                  <a:close/>
                </a:path>
                <a:path w="3477260" h="2324100">
                  <a:moveTo>
                    <a:pt x="1877840" y="965199"/>
                  </a:moveTo>
                  <a:lnTo>
                    <a:pt x="1857951" y="965199"/>
                  </a:lnTo>
                  <a:lnTo>
                    <a:pt x="1861266" y="952499"/>
                  </a:lnTo>
                  <a:lnTo>
                    <a:pt x="1872868" y="952499"/>
                  </a:lnTo>
                  <a:lnTo>
                    <a:pt x="1877840" y="965199"/>
                  </a:lnTo>
                  <a:close/>
                </a:path>
                <a:path w="3477260" h="2324100">
                  <a:moveTo>
                    <a:pt x="1906016" y="965199"/>
                  </a:moveTo>
                  <a:lnTo>
                    <a:pt x="1889856" y="965199"/>
                  </a:lnTo>
                  <a:lnTo>
                    <a:pt x="1890944" y="952499"/>
                  </a:lnTo>
                  <a:lnTo>
                    <a:pt x="1901044" y="952499"/>
                  </a:lnTo>
                  <a:lnTo>
                    <a:pt x="1906016" y="962024"/>
                  </a:lnTo>
                  <a:lnTo>
                    <a:pt x="1906016" y="965199"/>
                  </a:lnTo>
                  <a:close/>
                </a:path>
                <a:path w="3477260" h="2324100">
                  <a:moveTo>
                    <a:pt x="1907673" y="965199"/>
                  </a:moveTo>
                  <a:lnTo>
                    <a:pt x="1906016" y="962024"/>
                  </a:lnTo>
                  <a:lnTo>
                    <a:pt x="1906016" y="952499"/>
                  </a:lnTo>
                  <a:lnTo>
                    <a:pt x="1907673" y="965199"/>
                  </a:lnTo>
                  <a:close/>
                </a:path>
                <a:path w="3477260" h="2324100">
                  <a:moveTo>
                    <a:pt x="1945172" y="965199"/>
                  </a:moveTo>
                  <a:lnTo>
                    <a:pt x="1929220" y="965199"/>
                  </a:lnTo>
                  <a:lnTo>
                    <a:pt x="1935875" y="952499"/>
                  </a:lnTo>
                  <a:lnTo>
                    <a:pt x="1945172" y="965199"/>
                  </a:lnTo>
                  <a:close/>
                </a:path>
                <a:path w="3477260" h="2324100">
                  <a:moveTo>
                    <a:pt x="1952216" y="965199"/>
                  </a:moveTo>
                  <a:lnTo>
                    <a:pt x="1947218" y="952499"/>
                  </a:lnTo>
                  <a:lnTo>
                    <a:pt x="1958147" y="952499"/>
                  </a:lnTo>
                  <a:lnTo>
                    <a:pt x="1952216" y="965199"/>
                  </a:lnTo>
                  <a:close/>
                </a:path>
                <a:path w="3477260" h="2324100">
                  <a:moveTo>
                    <a:pt x="2007118" y="965199"/>
                  </a:moveTo>
                  <a:lnTo>
                    <a:pt x="1983086" y="965199"/>
                  </a:lnTo>
                  <a:lnTo>
                    <a:pt x="1980807" y="952499"/>
                  </a:lnTo>
                  <a:lnTo>
                    <a:pt x="2012090" y="952499"/>
                  </a:lnTo>
                  <a:lnTo>
                    <a:pt x="2007118" y="965199"/>
                  </a:lnTo>
                  <a:close/>
                </a:path>
                <a:path w="3477260" h="2324100">
                  <a:moveTo>
                    <a:pt x="2060155" y="965199"/>
                  </a:moveTo>
                  <a:lnTo>
                    <a:pt x="2045471" y="965199"/>
                  </a:lnTo>
                  <a:lnTo>
                    <a:pt x="2049589" y="952499"/>
                  </a:lnTo>
                  <a:lnTo>
                    <a:pt x="2055260" y="952499"/>
                  </a:lnTo>
                  <a:lnTo>
                    <a:pt x="2060155" y="965199"/>
                  </a:lnTo>
                  <a:close/>
                </a:path>
                <a:path w="3477260" h="2324100">
                  <a:moveTo>
                    <a:pt x="2096618" y="965199"/>
                  </a:moveTo>
                  <a:lnTo>
                    <a:pt x="2088383" y="965199"/>
                  </a:lnTo>
                  <a:lnTo>
                    <a:pt x="2096618" y="952499"/>
                  </a:lnTo>
                  <a:lnTo>
                    <a:pt x="2096618" y="965199"/>
                  </a:lnTo>
                  <a:close/>
                </a:path>
                <a:path w="3477260" h="2324100">
                  <a:moveTo>
                    <a:pt x="2128730" y="965199"/>
                  </a:moveTo>
                  <a:lnTo>
                    <a:pt x="2116507" y="965199"/>
                  </a:lnTo>
                  <a:lnTo>
                    <a:pt x="2122541" y="952499"/>
                  </a:lnTo>
                  <a:lnTo>
                    <a:pt x="2128730" y="965199"/>
                  </a:lnTo>
                  <a:close/>
                </a:path>
                <a:path w="3477260" h="2324100">
                  <a:moveTo>
                    <a:pt x="2149240" y="965199"/>
                  </a:moveTo>
                  <a:lnTo>
                    <a:pt x="2131423" y="965199"/>
                  </a:lnTo>
                  <a:lnTo>
                    <a:pt x="2129766" y="952499"/>
                  </a:lnTo>
                  <a:lnTo>
                    <a:pt x="2148567" y="952499"/>
                  </a:lnTo>
                  <a:lnTo>
                    <a:pt x="2149240" y="965199"/>
                  </a:lnTo>
                  <a:close/>
                </a:path>
                <a:path w="3477260" h="2324100">
                  <a:moveTo>
                    <a:pt x="2179488" y="965199"/>
                  </a:moveTo>
                  <a:lnTo>
                    <a:pt x="2165970" y="965199"/>
                  </a:lnTo>
                  <a:lnTo>
                    <a:pt x="2162914" y="952499"/>
                  </a:lnTo>
                  <a:lnTo>
                    <a:pt x="2184460" y="952499"/>
                  </a:lnTo>
                  <a:lnTo>
                    <a:pt x="2179488" y="965199"/>
                  </a:lnTo>
                  <a:close/>
                </a:path>
                <a:path w="3477260" h="2324100">
                  <a:moveTo>
                    <a:pt x="2220923" y="965199"/>
                  </a:moveTo>
                  <a:lnTo>
                    <a:pt x="2219266" y="965199"/>
                  </a:lnTo>
                  <a:lnTo>
                    <a:pt x="2220923" y="952499"/>
                  </a:lnTo>
                  <a:lnTo>
                    <a:pt x="2220923" y="965199"/>
                  </a:lnTo>
                  <a:close/>
                </a:path>
                <a:path w="3477260" h="2324100">
                  <a:moveTo>
                    <a:pt x="2312080" y="965199"/>
                  </a:moveTo>
                  <a:lnTo>
                    <a:pt x="2295506" y="965199"/>
                  </a:lnTo>
                  <a:lnTo>
                    <a:pt x="2302136" y="952499"/>
                  </a:lnTo>
                  <a:lnTo>
                    <a:pt x="2308766" y="952499"/>
                  </a:lnTo>
                  <a:lnTo>
                    <a:pt x="2312080" y="965199"/>
                  </a:lnTo>
                  <a:close/>
                </a:path>
                <a:path w="3477260" h="2324100">
                  <a:moveTo>
                    <a:pt x="2343571" y="965199"/>
                  </a:moveTo>
                  <a:lnTo>
                    <a:pt x="2325340" y="965199"/>
                  </a:lnTo>
                  <a:lnTo>
                    <a:pt x="2328655" y="952499"/>
                  </a:lnTo>
                  <a:lnTo>
                    <a:pt x="2341914" y="952499"/>
                  </a:lnTo>
                  <a:lnTo>
                    <a:pt x="2343571" y="965199"/>
                  </a:lnTo>
                  <a:close/>
                </a:path>
                <a:path w="3477260" h="2324100">
                  <a:moveTo>
                    <a:pt x="2462905" y="965199"/>
                  </a:moveTo>
                  <a:lnTo>
                    <a:pt x="2452960" y="965199"/>
                  </a:lnTo>
                  <a:lnTo>
                    <a:pt x="2445657" y="952499"/>
                  </a:lnTo>
                  <a:lnTo>
                    <a:pt x="2459020" y="952499"/>
                  </a:lnTo>
                  <a:lnTo>
                    <a:pt x="2462905" y="965199"/>
                  </a:lnTo>
                  <a:close/>
                </a:path>
                <a:path w="3477260" h="2324100">
                  <a:moveTo>
                    <a:pt x="2501543" y="965199"/>
                  </a:moveTo>
                  <a:lnTo>
                    <a:pt x="2484658" y="965199"/>
                  </a:lnTo>
                  <a:lnTo>
                    <a:pt x="2488724" y="952499"/>
                  </a:lnTo>
                  <a:lnTo>
                    <a:pt x="2496052" y="952499"/>
                  </a:lnTo>
                  <a:lnTo>
                    <a:pt x="2501543" y="965199"/>
                  </a:lnTo>
                  <a:close/>
                </a:path>
                <a:path w="3477260" h="2324100">
                  <a:moveTo>
                    <a:pt x="2640247" y="965199"/>
                  </a:moveTo>
                  <a:lnTo>
                    <a:pt x="2626988" y="965199"/>
                  </a:lnTo>
                  <a:lnTo>
                    <a:pt x="2623673" y="952499"/>
                  </a:lnTo>
                  <a:lnTo>
                    <a:pt x="2641904" y="952499"/>
                  </a:lnTo>
                  <a:lnTo>
                    <a:pt x="2640247" y="965199"/>
                  </a:lnTo>
                  <a:close/>
                </a:path>
                <a:path w="3477260" h="2324100">
                  <a:moveTo>
                    <a:pt x="2825876" y="965199"/>
                  </a:moveTo>
                  <a:lnTo>
                    <a:pt x="2812824" y="965199"/>
                  </a:lnTo>
                  <a:lnTo>
                    <a:pt x="2809328" y="952499"/>
                  </a:lnTo>
                  <a:lnTo>
                    <a:pt x="2827974" y="952499"/>
                  </a:lnTo>
                  <a:lnTo>
                    <a:pt x="2825876" y="965199"/>
                  </a:lnTo>
                  <a:close/>
                </a:path>
                <a:path w="3477260" h="2324100">
                  <a:moveTo>
                    <a:pt x="3167535" y="965199"/>
                  </a:moveTo>
                  <a:lnTo>
                    <a:pt x="3150029" y="965199"/>
                  </a:lnTo>
                  <a:lnTo>
                    <a:pt x="3152385" y="952499"/>
                  </a:lnTo>
                  <a:lnTo>
                    <a:pt x="3164609" y="952499"/>
                  </a:lnTo>
                  <a:lnTo>
                    <a:pt x="3167535" y="965199"/>
                  </a:lnTo>
                  <a:close/>
                </a:path>
                <a:path w="3477260" h="2324100">
                  <a:moveTo>
                    <a:pt x="745832" y="965199"/>
                  </a:moveTo>
                  <a:lnTo>
                    <a:pt x="742517" y="965199"/>
                  </a:lnTo>
                  <a:lnTo>
                    <a:pt x="746937" y="956733"/>
                  </a:lnTo>
                  <a:lnTo>
                    <a:pt x="745832" y="965199"/>
                  </a:lnTo>
                  <a:close/>
                </a:path>
                <a:path w="3477260" h="2324100">
                  <a:moveTo>
                    <a:pt x="715118" y="977899"/>
                  </a:moveTo>
                  <a:lnTo>
                    <a:pt x="681193" y="977899"/>
                  </a:lnTo>
                  <a:lnTo>
                    <a:pt x="686165" y="965199"/>
                  </a:lnTo>
                  <a:lnTo>
                    <a:pt x="712684" y="965199"/>
                  </a:lnTo>
                  <a:lnTo>
                    <a:pt x="715118" y="977899"/>
                  </a:lnTo>
                  <a:close/>
                </a:path>
                <a:path w="3477260" h="2324100">
                  <a:moveTo>
                    <a:pt x="719314" y="990599"/>
                  </a:moveTo>
                  <a:lnTo>
                    <a:pt x="717656" y="977899"/>
                  </a:lnTo>
                  <a:lnTo>
                    <a:pt x="720971" y="965199"/>
                  </a:lnTo>
                  <a:lnTo>
                    <a:pt x="739202" y="965199"/>
                  </a:lnTo>
                  <a:lnTo>
                    <a:pt x="737545" y="977899"/>
                  </a:lnTo>
                  <a:lnTo>
                    <a:pt x="719314" y="977899"/>
                  </a:lnTo>
                  <a:lnTo>
                    <a:pt x="719314" y="990599"/>
                  </a:lnTo>
                  <a:close/>
                </a:path>
                <a:path w="3477260" h="2324100">
                  <a:moveTo>
                    <a:pt x="755776" y="977899"/>
                  </a:moveTo>
                  <a:lnTo>
                    <a:pt x="742517" y="977899"/>
                  </a:lnTo>
                  <a:lnTo>
                    <a:pt x="740342" y="965199"/>
                  </a:lnTo>
                  <a:lnTo>
                    <a:pt x="757434" y="965199"/>
                  </a:lnTo>
                  <a:lnTo>
                    <a:pt x="755776" y="977899"/>
                  </a:lnTo>
                  <a:close/>
                </a:path>
                <a:path w="3477260" h="2324100">
                  <a:moveTo>
                    <a:pt x="779420" y="977899"/>
                  </a:moveTo>
                  <a:lnTo>
                    <a:pt x="762406" y="977899"/>
                  </a:lnTo>
                  <a:lnTo>
                    <a:pt x="768285" y="965199"/>
                  </a:lnTo>
                  <a:lnTo>
                    <a:pt x="774630" y="965199"/>
                  </a:lnTo>
                  <a:lnTo>
                    <a:pt x="779420" y="977899"/>
                  </a:lnTo>
                  <a:close/>
                </a:path>
                <a:path w="3477260" h="2324100">
                  <a:moveTo>
                    <a:pt x="876146" y="977899"/>
                  </a:moveTo>
                  <a:lnTo>
                    <a:pt x="847374" y="977899"/>
                  </a:lnTo>
                  <a:lnTo>
                    <a:pt x="843826" y="965199"/>
                  </a:lnTo>
                  <a:lnTo>
                    <a:pt x="872857" y="965199"/>
                  </a:lnTo>
                  <a:lnTo>
                    <a:pt x="876146" y="977899"/>
                  </a:lnTo>
                  <a:close/>
                </a:path>
                <a:path w="3477260" h="2324100">
                  <a:moveTo>
                    <a:pt x="916545" y="977899"/>
                  </a:moveTo>
                  <a:lnTo>
                    <a:pt x="904943" y="977899"/>
                  </a:lnTo>
                  <a:lnTo>
                    <a:pt x="896656" y="965199"/>
                  </a:lnTo>
                  <a:lnTo>
                    <a:pt x="918202" y="965199"/>
                  </a:lnTo>
                  <a:lnTo>
                    <a:pt x="916545" y="977899"/>
                  </a:lnTo>
                  <a:close/>
                </a:path>
                <a:path w="3477260" h="2324100">
                  <a:moveTo>
                    <a:pt x="1006321" y="988483"/>
                  </a:moveTo>
                  <a:lnTo>
                    <a:pt x="999415" y="977899"/>
                  </a:lnTo>
                  <a:lnTo>
                    <a:pt x="1002730" y="965199"/>
                  </a:lnTo>
                  <a:lnTo>
                    <a:pt x="1015989" y="965199"/>
                  </a:lnTo>
                  <a:lnTo>
                    <a:pt x="1019149" y="977899"/>
                  </a:lnTo>
                  <a:lnTo>
                    <a:pt x="1007702" y="977899"/>
                  </a:lnTo>
                  <a:lnTo>
                    <a:pt x="1006321" y="988483"/>
                  </a:lnTo>
                  <a:close/>
                </a:path>
                <a:path w="3477260" h="2324100">
                  <a:moveTo>
                    <a:pt x="1071409" y="977899"/>
                  </a:moveTo>
                  <a:lnTo>
                    <a:pt x="1038002" y="977899"/>
                  </a:lnTo>
                  <a:lnTo>
                    <a:pt x="1038778" y="965199"/>
                  </a:lnTo>
                  <a:lnTo>
                    <a:pt x="1075656" y="965199"/>
                  </a:lnTo>
                  <a:lnTo>
                    <a:pt x="1071409" y="977899"/>
                  </a:lnTo>
                  <a:close/>
                </a:path>
                <a:path w="3477260" h="2324100">
                  <a:moveTo>
                    <a:pt x="1108804" y="990599"/>
                  </a:moveTo>
                  <a:lnTo>
                    <a:pt x="1085548" y="990599"/>
                  </a:lnTo>
                  <a:lnTo>
                    <a:pt x="1082285" y="977899"/>
                  </a:lnTo>
                  <a:lnTo>
                    <a:pt x="1080628" y="977899"/>
                  </a:lnTo>
                  <a:lnTo>
                    <a:pt x="1075656" y="965199"/>
                  </a:lnTo>
                  <a:lnTo>
                    <a:pt x="1095545" y="965199"/>
                  </a:lnTo>
                  <a:lnTo>
                    <a:pt x="1100517" y="977899"/>
                  </a:lnTo>
                  <a:lnTo>
                    <a:pt x="1108804" y="990599"/>
                  </a:lnTo>
                  <a:close/>
                </a:path>
                <a:path w="3477260" h="2324100">
                  <a:moveTo>
                    <a:pt x="1130350" y="990599"/>
                  </a:moveTo>
                  <a:lnTo>
                    <a:pt x="1113284" y="990599"/>
                  </a:lnTo>
                  <a:lnTo>
                    <a:pt x="1113569" y="977899"/>
                  </a:lnTo>
                  <a:lnTo>
                    <a:pt x="1118515" y="977899"/>
                  </a:lnTo>
                  <a:lnTo>
                    <a:pt x="1127035" y="965199"/>
                  </a:lnTo>
                  <a:lnTo>
                    <a:pt x="1131334" y="977899"/>
                  </a:lnTo>
                  <a:lnTo>
                    <a:pt x="1130350" y="990599"/>
                  </a:lnTo>
                  <a:close/>
                </a:path>
                <a:path w="3477260" h="2324100">
                  <a:moveTo>
                    <a:pt x="1164586" y="977899"/>
                  </a:moveTo>
                  <a:lnTo>
                    <a:pt x="1147753" y="977899"/>
                  </a:lnTo>
                  <a:lnTo>
                    <a:pt x="1150964" y="965199"/>
                  </a:lnTo>
                  <a:lnTo>
                    <a:pt x="1163498" y="965199"/>
                  </a:lnTo>
                  <a:lnTo>
                    <a:pt x="1164586" y="977899"/>
                  </a:lnTo>
                  <a:close/>
                </a:path>
                <a:path w="3477260" h="2324100">
                  <a:moveTo>
                    <a:pt x="1223165" y="977899"/>
                  </a:moveTo>
                  <a:lnTo>
                    <a:pt x="1209906" y="977899"/>
                  </a:lnTo>
                  <a:lnTo>
                    <a:pt x="1214205" y="965199"/>
                  </a:lnTo>
                  <a:lnTo>
                    <a:pt x="1226480" y="965199"/>
                  </a:lnTo>
                  <a:lnTo>
                    <a:pt x="1223165" y="977899"/>
                  </a:lnTo>
                  <a:close/>
                </a:path>
                <a:path w="3477260" h="2324100">
                  <a:moveTo>
                    <a:pt x="1252998" y="977899"/>
                  </a:moveTo>
                  <a:lnTo>
                    <a:pt x="1234767" y="977899"/>
                  </a:lnTo>
                  <a:lnTo>
                    <a:pt x="1238082" y="965199"/>
                  </a:lnTo>
                  <a:lnTo>
                    <a:pt x="1249683" y="965199"/>
                  </a:lnTo>
                  <a:lnTo>
                    <a:pt x="1252998" y="977899"/>
                  </a:lnTo>
                  <a:close/>
                </a:path>
                <a:path w="3477260" h="2324100">
                  <a:moveTo>
                    <a:pt x="1305103" y="977899"/>
                  </a:moveTo>
                  <a:lnTo>
                    <a:pt x="1254656" y="977899"/>
                  </a:lnTo>
                  <a:lnTo>
                    <a:pt x="1256313" y="965199"/>
                  </a:lnTo>
                  <a:lnTo>
                    <a:pt x="1302720" y="965199"/>
                  </a:lnTo>
                  <a:lnTo>
                    <a:pt x="1306509" y="974875"/>
                  </a:lnTo>
                  <a:lnTo>
                    <a:pt x="1305103" y="977899"/>
                  </a:lnTo>
                  <a:close/>
                </a:path>
                <a:path w="3477260" h="2324100">
                  <a:moveTo>
                    <a:pt x="1317637" y="990599"/>
                  </a:moveTo>
                  <a:lnTo>
                    <a:pt x="1312665" y="990599"/>
                  </a:lnTo>
                  <a:lnTo>
                    <a:pt x="1306509" y="974875"/>
                  </a:lnTo>
                  <a:lnTo>
                    <a:pt x="1311007" y="965199"/>
                  </a:lnTo>
                  <a:lnTo>
                    <a:pt x="1320952" y="965199"/>
                  </a:lnTo>
                  <a:lnTo>
                    <a:pt x="1324267" y="977899"/>
                  </a:lnTo>
                  <a:lnTo>
                    <a:pt x="1317637" y="990599"/>
                  </a:lnTo>
                  <a:close/>
                </a:path>
                <a:path w="3477260" h="2324100">
                  <a:moveTo>
                    <a:pt x="1358218" y="977899"/>
                  </a:moveTo>
                  <a:lnTo>
                    <a:pt x="1336723" y="977899"/>
                  </a:lnTo>
                  <a:lnTo>
                    <a:pt x="1338148" y="965199"/>
                  </a:lnTo>
                  <a:lnTo>
                    <a:pt x="1359072" y="965199"/>
                  </a:lnTo>
                  <a:lnTo>
                    <a:pt x="1358218" y="977899"/>
                  </a:lnTo>
                  <a:close/>
                </a:path>
                <a:path w="3477260" h="2324100">
                  <a:moveTo>
                    <a:pt x="1393826" y="977899"/>
                  </a:moveTo>
                  <a:lnTo>
                    <a:pt x="1374144" y="977899"/>
                  </a:lnTo>
                  <a:lnTo>
                    <a:pt x="1375232" y="965199"/>
                  </a:lnTo>
                  <a:lnTo>
                    <a:pt x="1390563" y="965199"/>
                  </a:lnTo>
                  <a:lnTo>
                    <a:pt x="1393826" y="977899"/>
                  </a:lnTo>
                  <a:close/>
                </a:path>
                <a:path w="3477260" h="2324100">
                  <a:moveTo>
                    <a:pt x="1434950" y="977899"/>
                  </a:moveTo>
                  <a:lnTo>
                    <a:pt x="1418739" y="977899"/>
                  </a:lnTo>
                  <a:lnTo>
                    <a:pt x="1426922" y="965199"/>
                  </a:lnTo>
                  <a:lnTo>
                    <a:pt x="1431998" y="965199"/>
                  </a:lnTo>
                  <a:lnTo>
                    <a:pt x="1434950" y="977899"/>
                  </a:lnTo>
                  <a:close/>
                </a:path>
                <a:path w="3477260" h="2324100">
                  <a:moveTo>
                    <a:pt x="1471776" y="977899"/>
                  </a:moveTo>
                  <a:lnTo>
                    <a:pt x="1455435" y="977899"/>
                  </a:lnTo>
                  <a:lnTo>
                    <a:pt x="1458517" y="965199"/>
                  </a:lnTo>
                  <a:lnTo>
                    <a:pt x="1476748" y="965199"/>
                  </a:lnTo>
                  <a:lnTo>
                    <a:pt x="1471776" y="977899"/>
                  </a:lnTo>
                  <a:close/>
                </a:path>
                <a:path w="3477260" h="2324100">
                  <a:moveTo>
                    <a:pt x="1508860" y="990599"/>
                  </a:moveTo>
                  <a:lnTo>
                    <a:pt x="1493322" y="990599"/>
                  </a:lnTo>
                  <a:lnTo>
                    <a:pt x="1494979" y="977899"/>
                  </a:lnTo>
                  <a:lnTo>
                    <a:pt x="1498294" y="965199"/>
                  </a:lnTo>
                  <a:lnTo>
                    <a:pt x="1503266" y="965199"/>
                  </a:lnTo>
                  <a:lnTo>
                    <a:pt x="1509275" y="977899"/>
                  </a:lnTo>
                  <a:lnTo>
                    <a:pt x="1511554" y="977899"/>
                  </a:lnTo>
                  <a:lnTo>
                    <a:pt x="1508860" y="990599"/>
                  </a:lnTo>
                  <a:close/>
                </a:path>
                <a:path w="3477260" h="2324100">
                  <a:moveTo>
                    <a:pt x="1538564" y="977899"/>
                  </a:moveTo>
                  <a:lnTo>
                    <a:pt x="1521265" y="977899"/>
                  </a:lnTo>
                  <a:lnTo>
                    <a:pt x="1523777" y="965199"/>
                  </a:lnTo>
                  <a:lnTo>
                    <a:pt x="1538072" y="965199"/>
                  </a:lnTo>
                  <a:lnTo>
                    <a:pt x="1538564" y="977899"/>
                  </a:lnTo>
                  <a:close/>
                </a:path>
                <a:path w="3477260" h="2324100">
                  <a:moveTo>
                    <a:pt x="1558375" y="977899"/>
                  </a:moveTo>
                  <a:lnTo>
                    <a:pt x="1555112" y="965199"/>
                  </a:lnTo>
                  <a:lnTo>
                    <a:pt x="1562260" y="965199"/>
                  </a:lnTo>
                  <a:lnTo>
                    <a:pt x="1558375" y="977899"/>
                  </a:lnTo>
                  <a:close/>
                </a:path>
                <a:path w="3477260" h="2324100">
                  <a:moveTo>
                    <a:pt x="1582926" y="977899"/>
                  </a:moveTo>
                  <a:lnTo>
                    <a:pt x="1568113" y="977899"/>
                  </a:lnTo>
                  <a:lnTo>
                    <a:pt x="1569485" y="965199"/>
                  </a:lnTo>
                  <a:lnTo>
                    <a:pt x="1577850" y="965199"/>
                  </a:lnTo>
                  <a:lnTo>
                    <a:pt x="1582926" y="977899"/>
                  </a:lnTo>
                  <a:close/>
                </a:path>
                <a:path w="3477260" h="2324100">
                  <a:moveTo>
                    <a:pt x="1652433" y="990599"/>
                  </a:moveTo>
                  <a:lnTo>
                    <a:pt x="1639174" y="990599"/>
                  </a:lnTo>
                  <a:lnTo>
                    <a:pt x="1634927" y="977899"/>
                  </a:lnTo>
                  <a:lnTo>
                    <a:pt x="1642489" y="965199"/>
                  </a:lnTo>
                  <a:lnTo>
                    <a:pt x="1651294" y="965199"/>
                  </a:lnTo>
                  <a:lnTo>
                    <a:pt x="1650899" y="974875"/>
                  </a:lnTo>
                  <a:lnTo>
                    <a:pt x="1650895" y="978816"/>
                  </a:lnTo>
                  <a:lnTo>
                    <a:pt x="1652433" y="990599"/>
                  </a:lnTo>
                  <a:close/>
                </a:path>
                <a:path w="3477260" h="2324100">
                  <a:moveTo>
                    <a:pt x="1682266" y="990599"/>
                  </a:moveTo>
                  <a:lnTo>
                    <a:pt x="1677294" y="977899"/>
                  </a:lnTo>
                  <a:lnTo>
                    <a:pt x="1673979" y="977899"/>
                  </a:lnTo>
                  <a:lnTo>
                    <a:pt x="1673979" y="965199"/>
                  </a:lnTo>
                  <a:lnTo>
                    <a:pt x="1687238" y="965199"/>
                  </a:lnTo>
                  <a:lnTo>
                    <a:pt x="1693868" y="977899"/>
                  </a:lnTo>
                  <a:lnTo>
                    <a:pt x="1682266" y="990599"/>
                  </a:lnTo>
                  <a:close/>
                </a:path>
                <a:path w="3477260" h="2324100">
                  <a:moveTo>
                    <a:pt x="1718729" y="977899"/>
                  </a:moveTo>
                  <a:lnTo>
                    <a:pt x="1704331" y="977899"/>
                  </a:lnTo>
                  <a:lnTo>
                    <a:pt x="1713757" y="965199"/>
                  </a:lnTo>
                  <a:lnTo>
                    <a:pt x="1718729" y="977899"/>
                  </a:lnTo>
                  <a:close/>
                </a:path>
                <a:path w="3477260" h="2324100">
                  <a:moveTo>
                    <a:pt x="1794970" y="977899"/>
                  </a:moveTo>
                  <a:lnTo>
                    <a:pt x="1762650" y="977899"/>
                  </a:lnTo>
                  <a:lnTo>
                    <a:pt x="1761666" y="965199"/>
                  </a:lnTo>
                  <a:lnTo>
                    <a:pt x="1793313" y="965199"/>
                  </a:lnTo>
                  <a:lnTo>
                    <a:pt x="1794970" y="977899"/>
                  </a:lnTo>
                  <a:close/>
                </a:path>
                <a:path w="3477260" h="2324100">
                  <a:moveTo>
                    <a:pt x="1804914" y="977899"/>
                  </a:moveTo>
                  <a:lnTo>
                    <a:pt x="1803257" y="977899"/>
                  </a:lnTo>
                  <a:lnTo>
                    <a:pt x="1799165" y="965199"/>
                  </a:lnTo>
                  <a:lnTo>
                    <a:pt x="1808229" y="965199"/>
                  </a:lnTo>
                  <a:lnTo>
                    <a:pt x="1804914" y="977899"/>
                  </a:lnTo>
                  <a:close/>
                </a:path>
                <a:path w="3477260" h="2324100">
                  <a:moveTo>
                    <a:pt x="1842206" y="977899"/>
                  </a:moveTo>
                  <a:lnTo>
                    <a:pt x="1829775" y="977899"/>
                  </a:lnTo>
                  <a:lnTo>
                    <a:pt x="1825736" y="965199"/>
                  </a:lnTo>
                  <a:lnTo>
                    <a:pt x="1842828" y="965199"/>
                  </a:lnTo>
                  <a:lnTo>
                    <a:pt x="1842206" y="977899"/>
                  </a:lnTo>
                  <a:close/>
                </a:path>
                <a:path w="3477260" h="2324100">
                  <a:moveTo>
                    <a:pt x="1854637" y="990599"/>
                  </a:moveTo>
                  <a:lnTo>
                    <a:pt x="1846350" y="990599"/>
                  </a:lnTo>
                  <a:lnTo>
                    <a:pt x="1846350" y="977899"/>
                  </a:lnTo>
                  <a:lnTo>
                    <a:pt x="1856294" y="965199"/>
                  </a:lnTo>
                  <a:lnTo>
                    <a:pt x="1864581" y="977899"/>
                  </a:lnTo>
                  <a:lnTo>
                    <a:pt x="1866238" y="977899"/>
                  </a:lnTo>
                  <a:lnTo>
                    <a:pt x="1854637" y="990599"/>
                  </a:lnTo>
                  <a:close/>
                </a:path>
                <a:path w="3477260" h="2324100">
                  <a:moveTo>
                    <a:pt x="1908502" y="990599"/>
                  </a:moveTo>
                  <a:lnTo>
                    <a:pt x="1901199" y="990599"/>
                  </a:lnTo>
                  <a:lnTo>
                    <a:pt x="1896072" y="977899"/>
                  </a:lnTo>
                  <a:lnTo>
                    <a:pt x="1893119" y="965199"/>
                  </a:lnTo>
                  <a:lnTo>
                    <a:pt x="1908347" y="965199"/>
                  </a:lnTo>
                  <a:lnTo>
                    <a:pt x="1910988" y="977899"/>
                  </a:lnTo>
                  <a:lnTo>
                    <a:pt x="1913319" y="977899"/>
                  </a:lnTo>
                  <a:lnTo>
                    <a:pt x="1908502" y="990599"/>
                  </a:lnTo>
                  <a:close/>
                </a:path>
                <a:path w="3477260" h="2324100">
                  <a:moveTo>
                    <a:pt x="1935849" y="990599"/>
                  </a:moveTo>
                  <a:lnTo>
                    <a:pt x="1924248" y="990599"/>
                  </a:lnTo>
                  <a:lnTo>
                    <a:pt x="1917618" y="977899"/>
                  </a:lnTo>
                  <a:lnTo>
                    <a:pt x="1920933" y="965199"/>
                  </a:lnTo>
                  <a:lnTo>
                    <a:pt x="1948565" y="965199"/>
                  </a:lnTo>
                  <a:lnTo>
                    <a:pt x="1937507" y="977899"/>
                  </a:lnTo>
                  <a:lnTo>
                    <a:pt x="1935849" y="990599"/>
                  </a:lnTo>
                  <a:close/>
                </a:path>
                <a:path w="3477260" h="2324100">
                  <a:moveTo>
                    <a:pt x="1972312" y="977899"/>
                  </a:moveTo>
                  <a:lnTo>
                    <a:pt x="1952424" y="977899"/>
                  </a:lnTo>
                  <a:lnTo>
                    <a:pt x="1958561" y="965199"/>
                  </a:lnTo>
                  <a:lnTo>
                    <a:pt x="1970836" y="965199"/>
                  </a:lnTo>
                  <a:lnTo>
                    <a:pt x="1972312" y="977899"/>
                  </a:lnTo>
                  <a:close/>
                </a:path>
                <a:path w="3477260" h="2324100">
                  <a:moveTo>
                    <a:pt x="2024417" y="977899"/>
                  </a:moveTo>
                  <a:lnTo>
                    <a:pt x="2007610" y="977899"/>
                  </a:lnTo>
                  <a:lnTo>
                    <a:pt x="2010433" y="965199"/>
                  </a:lnTo>
                  <a:lnTo>
                    <a:pt x="2022034" y="965199"/>
                  </a:lnTo>
                  <a:lnTo>
                    <a:pt x="2024417" y="977899"/>
                  </a:lnTo>
                  <a:close/>
                </a:path>
                <a:path w="3477260" h="2324100">
                  <a:moveTo>
                    <a:pt x="2056193" y="977899"/>
                  </a:moveTo>
                  <a:lnTo>
                    <a:pt x="2032160" y="977899"/>
                  </a:lnTo>
                  <a:lnTo>
                    <a:pt x="2045238" y="965199"/>
                  </a:lnTo>
                  <a:lnTo>
                    <a:pt x="2060776" y="965199"/>
                  </a:lnTo>
                  <a:lnTo>
                    <a:pt x="2056193" y="977899"/>
                  </a:lnTo>
                  <a:close/>
                </a:path>
                <a:path w="3477260" h="2324100">
                  <a:moveTo>
                    <a:pt x="2082608" y="977899"/>
                  </a:moveTo>
                  <a:lnTo>
                    <a:pt x="2070954" y="977899"/>
                  </a:lnTo>
                  <a:lnTo>
                    <a:pt x="2065127" y="965199"/>
                  </a:lnTo>
                  <a:lnTo>
                    <a:pt x="2080044" y="965199"/>
                  </a:lnTo>
                  <a:lnTo>
                    <a:pt x="2082608" y="977899"/>
                  </a:lnTo>
                  <a:close/>
                </a:path>
                <a:path w="3477260" h="2324100">
                  <a:moveTo>
                    <a:pt x="2100968" y="977899"/>
                  </a:moveTo>
                  <a:lnTo>
                    <a:pt x="2086829" y="977899"/>
                  </a:lnTo>
                  <a:lnTo>
                    <a:pt x="2085430" y="965199"/>
                  </a:lnTo>
                  <a:lnTo>
                    <a:pt x="2103066" y="965199"/>
                  </a:lnTo>
                  <a:lnTo>
                    <a:pt x="2100968" y="977899"/>
                  </a:lnTo>
                  <a:close/>
                </a:path>
                <a:path w="3477260" h="2324100">
                  <a:moveTo>
                    <a:pt x="2129766" y="977899"/>
                  </a:moveTo>
                  <a:lnTo>
                    <a:pt x="2116921" y="977899"/>
                  </a:lnTo>
                  <a:lnTo>
                    <a:pt x="2113917" y="965199"/>
                  </a:lnTo>
                  <a:lnTo>
                    <a:pt x="2132123" y="965199"/>
                  </a:lnTo>
                  <a:lnTo>
                    <a:pt x="2129766" y="977899"/>
                  </a:lnTo>
                  <a:close/>
                </a:path>
                <a:path w="3477260" h="2324100">
                  <a:moveTo>
                    <a:pt x="2199377" y="977899"/>
                  </a:moveTo>
                  <a:lnTo>
                    <a:pt x="2181353" y="977899"/>
                  </a:lnTo>
                  <a:lnTo>
                    <a:pt x="2185729" y="965199"/>
                  </a:lnTo>
                  <a:lnTo>
                    <a:pt x="2197720" y="965199"/>
                  </a:lnTo>
                  <a:lnTo>
                    <a:pt x="2199377" y="977899"/>
                  </a:lnTo>
                  <a:close/>
                </a:path>
                <a:path w="3477260" h="2324100">
                  <a:moveTo>
                    <a:pt x="2227553" y="977899"/>
                  </a:moveTo>
                  <a:lnTo>
                    <a:pt x="2217608" y="977899"/>
                  </a:lnTo>
                  <a:lnTo>
                    <a:pt x="2214294" y="965199"/>
                  </a:lnTo>
                  <a:lnTo>
                    <a:pt x="2229210" y="965199"/>
                  </a:lnTo>
                  <a:lnTo>
                    <a:pt x="2227553" y="977899"/>
                  </a:lnTo>
                  <a:close/>
                </a:path>
                <a:path w="3477260" h="2324100">
                  <a:moveTo>
                    <a:pt x="2272303" y="1015999"/>
                  </a:moveTo>
                  <a:lnTo>
                    <a:pt x="2273960" y="1003299"/>
                  </a:lnTo>
                  <a:lnTo>
                    <a:pt x="2267331" y="1003299"/>
                  </a:lnTo>
                  <a:lnTo>
                    <a:pt x="2267331" y="990599"/>
                  </a:lnTo>
                  <a:lnTo>
                    <a:pt x="2264016" y="990599"/>
                  </a:lnTo>
                  <a:lnTo>
                    <a:pt x="2254071" y="977899"/>
                  </a:lnTo>
                  <a:lnTo>
                    <a:pt x="2255729" y="977899"/>
                  </a:lnTo>
                  <a:lnTo>
                    <a:pt x="2264016" y="965199"/>
                  </a:lnTo>
                  <a:lnTo>
                    <a:pt x="2272303" y="977899"/>
                  </a:lnTo>
                  <a:lnTo>
                    <a:pt x="2270645" y="990599"/>
                  </a:lnTo>
                  <a:lnTo>
                    <a:pt x="2275618" y="1003299"/>
                  </a:lnTo>
                  <a:lnTo>
                    <a:pt x="2272303" y="1015999"/>
                  </a:lnTo>
                  <a:close/>
                </a:path>
                <a:path w="3477260" h="2324100">
                  <a:moveTo>
                    <a:pt x="2299857" y="990599"/>
                  </a:moveTo>
                  <a:lnTo>
                    <a:pt x="2283905" y="990599"/>
                  </a:lnTo>
                  <a:lnTo>
                    <a:pt x="2283905" y="977899"/>
                  </a:lnTo>
                  <a:lnTo>
                    <a:pt x="2288877" y="977899"/>
                  </a:lnTo>
                  <a:lnTo>
                    <a:pt x="2295506" y="965199"/>
                  </a:lnTo>
                  <a:lnTo>
                    <a:pt x="2300712" y="977899"/>
                  </a:lnTo>
                  <a:lnTo>
                    <a:pt x="2299857" y="990599"/>
                  </a:lnTo>
                  <a:close/>
                </a:path>
                <a:path w="3477260" h="2324100">
                  <a:moveTo>
                    <a:pt x="2302136" y="977899"/>
                  </a:moveTo>
                  <a:lnTo>
                    <a:pt x="2300479" y="965199"/>
                  </a:lnTo>
                  <a:lnTo>
                    <a:pt x="2313738" y="965199"/>
                  </a:lnTo>
                  <a:lnTo>
                    <a:pt x="2302136" y="977899"/>
                  </a:lnTo>
                  <a:close/>
                </a:path>
                <a:path w="3477260" h="2324100">
                  <a:moveTo>
                    <a:pt x="2335284" y="977899"/>
                  </a:moveTo>
                  <a:lnTo>
                    <a:pt x="2330312" y="977899"/>
                  </a:lnTo>
                  <a:lnTo>
                    <a:pt x="2322025" y="965199"/>
                  </a:lnTo>
                  <a:lnTo>
                    <a:pt x="2346886" y="965199"/>
                  </a:lnTo>
                  <a:lnTo>
                    <a:pt x="2335284" y="977899"/>
                  </a:lnTo>
                  <a:close/>
                </a:path>
                <a:path w="3477260" h="2324100">
                  <a:moveTo>
                    <a:pt x="2399923" y="977899"/>
                  </a:moveTo>
                  <a:lnTo>
                    <a:pt x="2380241" y="977899"/>
                  </a:lnTo>
                  <a:lnTo>
                    <a:pt x="2380578" y="965199"/>
                  </a:lnTo>
                  <a:lnTo>
                    <a:pt x="2391636" y="965199"/>
                  </a:lnTo>
                  <a:lnTo>
                    <a:pt x="2399923" y="977899"/>
                  </a:lnTo>
                  <a:close/>
                </a:path>
                <a:path w="3477260" h="2324100">
                  <a:moveTo>
                    <a:pt x="2498849" y="977899"/>
                  </a:moveTo>
                  <a:lnTo>
                    <a:pt x="2489423" y="977899"/>
                  </a:lnTo>
                  <a:lnTo>
                    <a:pt x="2484632" y="965199"/>
                  </a:lnTo>
                  <a:lnTo>
                    <a:pt x="2502682" y="965199"/>
                  </a:lnTo>
                  <a:lnTo>
                    <a:pt x="2498849" y="977899"/>
                  </a:lnTo>
                  <a:close/>
                </a:path>
                <a:path w="3477260" h="2324100">
                  <a:moveTo>
                    <a:pt x="2570636" y="977899"/>
                  </a:moveTo>
                  <a:lnTo>
                    <a:pt x="2553155" y="977899"/>
                  </a:lnTo>
                  <a:lnTo>
                    <a:pt x="2552404" y="965199"/>
                  </a:lnTo>
                  <a:lnTo>
                    <a:pt x="2565690" y="965199"/>
                  </a:lnTo>
                  <a:lnTo>
                    <a:pt x="2570636" y="977899"/>
                  </a:lnTo>
                  <a:close/>
                </a:path>
                <a:path w="3477260" h="2324100">
                  <a:moveTo>
                    <a:pt x="2608808" y="977899"/>
                  </a:moveTo>
                  <a:lnTo>
                    <a:pt x="2591768" y="977899"/>
                  </a:lnTo>
                  <a:lnTo>
                    <a:pt x="2595290" y="965199"/>
                  </a:lnTo>
                  <a:lnTo>
                    <a:pt x="2603784" y="965199"/>
                  </a:lnTo>
                  <a:lnTo>
                    <a:pt x="2608808" y="977899"/>
                  </a:lnTo>
                  <a:close/>
                </a:path>
                <a:path w="3477260" h="2324100">
                  <a:moveTo>
                    <a:pt x="2699914" y="977899"/>
                  </a:moveTo>
                  <a:lnTo>
                    <a:pt x="2694941" y="965199"/>
                  </a:lnTo>
                  <a:lnTo>
                    <a:pt x="2704886" y="965199"/>
                  </a:lnTo>
                  <a:lnTo>
                    <a:pt x="2699914" y="977899"/>
                  </a:lnTo>
                  <a:close/>
                </a:path>
                <a:path w="3477260" h="2324100">
                  <a:moveTo>
                    <a:pt x="2749843" y="977899"/>
                  </a:moveTo>
                  <a:lnTo>
                    <a:pt x="2733062" y="977899"/>
                  </a:lnTo>
                  <a:lnTo>
                    <a:pt x="2738655" y="965199"/>
                  </a:lnTo>
                  <a:lnTo>
                    <a:pt x="2745492" y="965199"/>
                  </a:lnTo>
                  <a:lnTo>
                    <a:pt x="2749843" y="977899"/>
                  </a:lnTo>
                  <a:close/>
                </a:path>
                <a:path w="3477260" h="2324100">
                  <a:moveTo>
                    <a:pt x="2902117" y="977899"/>
                  </a:moveTo>
                  <a:lnTo>
                    <a:pt x="2882228" y="977899"/>
                  </a:lnTo>
                  <a:lnTo>
                    <a:pt x="2882228" y="965199"/>
                  </a:lnTo>
                  <a:lnTo>
                    <a:pt x="2900460" y="965199"/>
                  </a:lnTo>
                  <a:lnTo>
                    <a:pt x="2902117" y="977899"/>
                  </a:lnTo>
                  <a:close/>
                </a:path>
                <a:path w="3477260" h="2324100">
                  <a:moveTo>
                    <a:pt x="3082774" y="977899"/>
                  </a:moveTo>
                  <a:lnTo>
                    <a:pt x="3066459" y="977899"/>
                  </a:lnTo>
                  <a:lnTo>
                    <a:pt x="3066200" y="965199"/>
                  </a:lnTo>
                  <a:lnTo>
                    <a:pt x="3083914" y="965199"/>
                  </a:lnTo>
                  <a:lnTo>
                    <a:pt x="3082774" y="977899"/>
                  </a:lnTo>
                  <a:close/>
                </a:path>
                <a:path w="3477260" h="2324100">
                  <a:moveTo>
                    <a:pt x="696110" y="990599"/>
                  </a:moveTo>
                  <a:lnTo>
                    <a:pt x="681193" y="990599"/>
                  </a:lnTo>
                  <a:lnTo>
                    <a:pt x="679536" y="977899"/>
                  </a:lnTo>
                  <a:lnTo>
                    <a:pt x="701082" y="977899"/>
                  </a:lnTo>
                  <a:lnTo>
                    <a:pt x="696110" y="990599"/>
                  </a:lnTo>
                  <a:close/>
                </a:path>
                <a:path w="3477260" h="2324100">
                  <a:moveTo>
                    <a:pt x="717656" y="990599"/>
                  </a:moveTo>
                  <a:lnTo>
                    <a:pt x="702740" y="990599"/>
                  </a:lnTo>
                  <a:lnTo>
                    <a:pt x="702740" y="977899"/>
                  </a:lnTo>
                  <a:lnTo>
                    <a:pt x="717656" y="977899"/>
                  </a:lnTo>
                  <a:lnTo>
                    <a:pt x="717656" y="990599"/>
                  </a:lnTo>
                  <a:close/>
                </a:path>
                <a:path w="3477260" h="2324100">
                  <a:moveTo>
                    <a:pt x="727601" y="990599"/>
                  </a:moveTo>
                  <a:lnTo>
                    <a:pt x="730915" y="977899"/>
                  </a:lnTo>
                  <a:lnTo>
                    <a:pt x="742517" y="977899"/>
                  </a:lnTo>
                  <a:lnTo>
                    <a:pt x="727601" y="990599"/>
                  </a:lnTo>
                  <a:close/>
                </a:path>
                <a:path w="3477260" h="2324100">
                  <a:moveTo>
                    <a:pt x="865165" y="990599"/>
                  </a:moveTo>
                  <a:lnTo>
                    <a:pt x="861850" y="990599"/>
                  </a:lnTo>
                  <a:lnTo>
                    <a:pt x="856878" y="977899"/>
                  </a:lnTo>
                  <a:lnTo>
                    <a:pt x="873530" y="977899"/>
                  </a:lnTo>
                  <a:lnTo>
                    <a:pt x="865165" y="990599"/>
                  </a:lnTo>
                  <a:close/>
                </a:path>
                <a:path w="3477260" h="2324100">
                  <a:moveTo>
                    <a:pt x="911573" y="1003299"/>
                  </a:moveTo>
                  <a:lnTo>
                    <a:pt x="892642" y="1003299"/>
                  </a:lnTo>
                  <a:lnTo>
                    <a:pt x="894999" y="990599"/>
                  </a:lnTo>
                  <a:lnTo>
                    <a:pt x="899971" y="977899"/>
                  </a:lnTo>
                  <a:lnTo>
                    <a:pt x="909915" y="977899"/>
                  </a:lnTo>
                  <a:lnTo>
                    <a:pt x="914370" y="990599"/>
                  </a:lnTo>
                  <a:lnTo>
                    <a:pt x="914577" y="990599"/>
                  </a:lnTo>
                  <a:lnTo>
                    <a:pt x="911573" y="1003299"/>
                  </a:lnTo>
                  <a:close/>
                </a:path>
                <a:path w="3477260" h="2324100">
                  <a:moveTo>
                    <a:pt x="924832" y="1015999"/>
                  </a:moveTo>
                  <a:lnTo>
                    <a:pt x="916545" y="1003299"/>
                  </a:lnTo>
                  <a:lnTo>
                    <a:pt x="926489" y="990599"/>
                  </a:lnTo>
                  <a:lnTo>
                    <a:pt x="921517" y="977899"/>
                  </a:lnTo>
                  <a:lnTo>
                    <a:pt x="943063" y="977899"/>
                  </a:lnTo>
                  <a:lnTo>
                    <a:pt x="939749" y="990599"/>
                  </a:lnTo>
                  <a:lnTo>
                    <a:pt x="931462" y="990599"/>
                  </a:lnTo>
                  <a:lnTo>
                    <a:pt x="934776" y="1003299"/>
                  </a:lnTo>
                  <a:lnTo>
                    <a:pt x="936434" y="1003299"/>
                  </a:lnTo>
                  <a:lnTo>
                    <a:pt x="924832" y="1015999"/>
                  </a:lnTo>
                  <a:close/>
                </a:path>
                <a:path w="3477260" h="2324100">
                  <a:moveTo>
                    <a:pt x="974554" y="990599"/>
                  </a:moveTo>
                  <a:lnTo>
                    <a:pt x="953733" y="990599"/>
                  </a:lnTo>
                  <a:lnTo>
                    <a:pt x="955080" y="977899"/>
                  </a:lnTo>
                  <a:lnTo>
                    <a:pt x="969582" y="977899"/>
                  </a:lnTo>
                  <a:lnTo>
                    <a:pt x="974554" y="990599"/>
                  </a:lnTo>
                  <a:close/>
                </a:path>
                <a:path w="3477260" h="2324100">
                  <a:moveTo>
                    <a:pt x="1027591" y="990599"/>
                  </a:moveTo>
                  <a:lnTo>
                    <a:pt x="1011975" y="990599"/>
                  </a:lnTo>
                  <a:lnTo>
                    <a:pt x="1007702" y="977899"/>
                  </a:lnTo>
                  <a:lnTo>
                    <a:pt x="1027591" y="977899"/>
                  </a:lnTo>
                  <a:lnTo>
                    <a:pt x="1027591" y="990599"/>
                  </a:lnTo>
                  <a:close/>
                </a:path>
                <a:path w="3477260" h="2324100">
                  <a:moveTo>
                    <a:pt x="1160184" y="990599"/>
                  </a:moveTo>
                  <a:lnTo>
                    <a:pt x="1151897" y="990599"/>
                  </a:lnTo>
                  <a:lnTo>
                    <a:pt x="1148271" y="977899"/>
                  </a:lnTo>
                  <a:lnTo>
                    <a:pt x="1163498" y="977899"/>
                  </a:lnTo>
                  <a:lnTo>
                    <a:pt x="1160184" y="990599"/>
                  </a:lnTo>
                  <a:close/>
                </a:path>
                <a:path w="3477260" h="2324100">
                  <a:moveTo>
                    <a:pt x="1176758" y="990599"/>
                  </a:moveTo>
                  <a:lnTo>
                    <a:pt x="1163498" y="990599"/>
                  </a:lnTo>
                  <a:lnTo>
                    <a:pt x="1164586" y="977899"/>
                  </a:lnTo>
                  <a:lnTo>
                    <a:pt x="1176758" y="977899"/>
                  </a:lnTo>
                  <a:lnTo>
                    <a:pt x="1176758" y="990599"/>
                  </a:lnTo>
                  <a:close/>
                </a:path>
                <a:path w="3477260" h="2324100">
                  <a:moveTo>
                    <a:pt x="1201878" y="990599"/>
                  </a:moveTo>
                  <a:lnTo>
                    <a:pt x="1191208" y="990599"/>
                  </a:lnTo>
                  <a:lnTo>
                    <a:pt x="1188360" y="977899"/>
                  </a:lnTo>
                  <a:lnTo>
                    <a:pt x="1206047" y="977899"/>
                  </a:lnTo>
                  <a:lnTo>
                    <a:pt x="1206251" y="978816"/>
                  </a:lnTo>
                  <a:lnTo>
                    <a:pt x="1201878" y="990599"/>
                  </a:lnTo>
                  <a:close/>
                </a:path>
                <a:path w="3477260" h="2324100">
                  <a:moveTo>
                    <a:pt x="1272887" y="990599"/>
                  </a:moveTo>
                  <a:lnTo>
                    <a:pt x="1208870" y="990599"/>
                  </a:lnTo>
                  <a:lnTo>
                    <a:pt x="1206251" y="978816"/>
                  </a:lnTo>
                  <a:lnTo>
                    <a:pt x="1206591" y="977899"/>
                  </a:lnTo>
                  <a:lnTo>
                    <a:pt x="1272887" y="977899"/>
                  </a:lnTo>
                  <a:lnTo>
                    <a:pt x="1272887" y="990599"/>
                  </a:lnTo>
                  <a:close/>
                </a:path>
                <a:path w="3477260" h="2324100">
                  <a:moveTo>
                    <a:pt x="1291740" y="990599"/>
                  </a:moveTo>
                  <a:lnTo>
                    <a:pt x="1274544" y="990599"/>
                  </a:lnTo>
                  <a:lnTo>
                    <a:pt x="1276202" y="977899"/>
                  </a:lnTo>
                  <a:lnTo>
                    <a:pt x="1290730" y="977899"/>
                  </a:lnTo>
                  <a:lnTo>
                    <a:pt x="1291740" y="990599"/>
                  </a:lnTo>
                  <a:close/>
                </a:path>
                <a:path w="3477260" h="2324100">
                  <a:moveTo>
                    <a:pt x="1347574" y="1003299"/>
                  </a:moveTo>
                  <a:lnTo>
                    <a:pt x="1336697" y="1003299"/>
                  </a:lnTo>
                  <a:lnTo>
                    <a:pt x="1329550" y="990599"/>
                  </a:lnTo>
                  <a:lnTo>
                    <a:pt x="1339183" y="977899"/>
                  </a:lnTo>
                  <a:lnTo>
                    <a:pt x="1349128" y="977899"/>
                  </a:lnTo>
                  <a:lnTo>
                    <a:pt x="1347574" y="1003299"/>
                  </a:lnTo>
                  <a:close/>
                </a:path>
                <a:path w="3477260" h="2324100">
                  <a:moveTo>
                    <a:pt x="1373989" y="1003299"/>
                  </a:moveTo>
                  <a:lnTo>
                    <a:pt x="1360730" y="1003299"/>
                  </a:lnTo>
                  <a:lnTo>
                    <a:pt x="1359072" y="990599"/>
                  </a:lnTo>
                  <a:lnTo>
                    <a:pt x="1366997" y="977899"/>
                  </a:lnTo>
                  <a:lnTo>
                    <a:pt x="1372746" y="990599"/>
                  </a:lnTo>
                  <a:lnTo>
                    <a:pt x="1375387" y="990599"/>
                  </a:lnTo>
                  <a:lnTo>
                    <a:pt x="1373989" y="1003299"/>
                  </a:lnTo>
                  <a:close/>
                </a:path>
                <a:path w="3477260" h="2324100">
                  <a:moveTo>
                    <a:pt x="1402165" y="1003299"/>
                  </a:moveTo>
                  <a:lnTo>
                    <a:pt x="1390563" y="1003299"/>
                  </a:lnTo>
                  <a:lnTo>
                    <a:pt x="1388905" y="996949"/>
                  </a:lnTo>
                  <a:lnTo>
                    <a:pt x="1388905" y="990599"/>
                  </a:lnTo>
                  <a:lnTo>
                    <a:pt x="1389838" y="990599"/>
                  </a:lnTo>
                  <a:lnTo>
                    <a:pt x="1388905" y="977899"/>
                  </a:lnTo>
                  <a:lnTo>
                    <a:pt x="1405479" y="977899"/>
                  </a:lnTo>
                  <a:lnTo>
                    <a:pt x="1402165" y="1003299"/>
                  </a:lnTo>
                  <a:close/>
                </a:path>
                <a:path w="3477260" h="2324100">
                  <a:moveTo>
                    <a:pt x="1440285" y="1003299"/>
                  </a:moveTo>
                  <a:lnTo>
                    <a:pt x="1438628" y="1003299"/>
                  </a:lnTo>
                  <a:lnTo>
                    <a:pt x="1431998" y="990599"/>
                  </a:lnTo>
                  <a:lnTo>
                    <a:pt x="1412109" y="990599"/>
                  </a:lnTo>
                  <a:lnTo>
                    <a:pt x="1405479" y="977899"/>
                  </a:lnTo>
                  <a:lnTo>
                    <a:pt x="1441942" y="977899"/>
                  </a:lnTo>
                  <a:lnTo>
                    <a:pt x="1448572" y="990599"/>
                  </a:lnTo>
                  <a:lnTo>
                    <a:pt x="1440285" y="1003299"/>
                  </a:lnTo>
                  <a:close/>
                </a:path>
                <a:path w="3477260" h="2324100">
                  <a:moveTo>
                    <a:pt x="1468461" y="990599"/>
                  </a:moveTo>
                  <a:lnTo>
                    <a:pt x="1455202" y="990599"/>
                  </a:lnTo>
                  <a:lnTo>
                    <a:pt x="1451757" y="977899"/>
                  </a:lnTo>
                  <a:lnTo>
                    <a:pt x="1466804" y="977899"/>
                  </a:lnTo>
                  <a:lnTo>
                    <a:pt x="1469013" y="986366"/>
                  </a:lnTo>
                  <a:lnTo>
                    <a:pt x="1468461" y="990599"/>
                  </a:lnTo>
                  <a:close/>
                </a:path>
                <a:path w="3477260" h="2324100">
                  <a:moveTo>
                    <a:pt x="1470118" y="990599"/>
                  </a:moveTo>
                  <a:lnTo>
                    <a:pt x="1469013" y="986366"/>
                  </a:lnTo>
                  <a:lnTo>
                    <a:pt x="1470118" y="977899"/>
                  </a:lnTo>
                  <a:lnTo>
                    <a:pt x="1470118" y="990599"/>
                  </a:lnTo>
                  <a:close/>
                </a:path>
                <a:path w="3477260" h="2324100">
                  <a:moveTo>
                    <a:pt x="1566248" y="1003299"/>
                  </a:moveTo>
                  <a:lnTo>
                    <a:pt x="1561276" y="990599"/>
                  </a:lnTo>
                  <a:lnTo>
                    <a:pt x="1557961" y="990599"/>
                  </a:lnTo>
                  <a:lnTo>
                    <a:pt x="1561276" y="977899"/>
                  </a:lnTo>
                  <a:lnTo>
                    <a:pt x="1582511" y="977899"/>
                  </a:lnTo>
                  <a:lnTo>
                    <a:pt x="1574535" y="990599"/>
                  </a:lnTo>
                  <a:lnTo>
                    <a:pt x="1566248" y="1003299"/>
                  </a:lnTo>
                  <a:close/>
                </a:path>
                <a:path w="3477260" h="2324100">
                  <a:moveTo>
                    <a:pt x="1630887" y="990599"/>
                  </a:moveTo>
                  <a:lnTo>
                    <a:pt x="1612655" y="990599"/>
                  </a:lnTo>
                  <a:lnTo>
                    <a:pt x="1617627" y="977899"/>
                  </a:lnTo>
                  <a:lnTo>
                    <a:pt x="1624257" y="977899"/>
                  </a:lnTo>
                  <a:lnTo>
                    <a:pt x="1630887" y="990599"/>
                  </a:lnTo>
                  <a:close/>
                </a:path>
                <a:path w="3477260" h="2324100">
                  <a:moveTo>
                    <a:pt x="1717072" y="990599"/>
                  </a:moveTo>
                  <a:lnTo>
                    <a:pt x="1701637" y="990599"/>
                  </a:lnTo>
                  <a:lnTo>
                    <a:pt x="1700498" y="977899"/>
                  </a:lnTo>
                  <a:lnTo>
                    <a:pt x="1720387" y="977899"/>
                  </a:lnTo>
                  <a:lnTo>
                    <a:pt x="1717072" y="990599"/>
                  </a:lnTo>
                  <a:close/>
                </a:path>
                <a:path w="3477260" h="2324100">
                  <a:moveTo>
                    <a:pt x="1751877" y="990599"/>
                  </a:moveTo>
                  <a:lnTo>
                    <a:pt x="1736417" y="990599"/>
                  </a:lnTo>
                  <a:lnTo>
                    <a:pt x="1735096" y="977899"/>
                  </a:lnTo>
                  <a:lnTo>
                    <a:pt x="1751877" y="977899"/>
                  </a:lnTo>
                  <a:lnTo>
                    <a:pt x="1751877" y="990599"/>
                  </a:lnTo>
                  <a:close/>
                </a:path>
                <a:path w="3477260" h="2324100">
                  <a:moveTo>
                    <a:pt x="1779587" y="990599"/>
                  </a:moveTo>
                  <a:lnTo>
                    <a:pt x="1759854" y="990599"/>
                  </a:lnTo>
                  <a:lnTo>
                    <a:pt x="1766794" y="977899"/>
                  </a:lnTo>
                  <a:lnTo>
                    <a:pt x="1775081" y="977899"/>
                  </a:lnTo>
                  <a:lnTo>
                    <a:pt x="1779587" y="990599"/>
                  </a:lnTo>
                  <a:close/>
                </a:path>
                <a:path w="3477260" h="2324100">
                  <a:moveTo>
                    <a:pt x="1801600" y="990599"/>
                  </a:moveTo>
                  <a:lnTo>
                    <a:pt x="1791655" y="990599"/>
                  </a:lnTo>
                  <a:lnTo>
                    <a:pt x="1801600" y="977899"/>
                  </a:lnTo>
                  <a:lnTo>
                    <a:pt x="1801600" y="990599"/>
                  </a:lnTo>
                  <a:close/>
                </a:path>
                <a:path w="3477260" h="2324100">
                  <a:moveTo>
                    <a:pt x="1823431" y="1015999"/>
                  </a:moveTo>
                  <a:lnTo>
                    <a:pt x="1819831" y="1015999"/>
                  </a:lnTo>
                  <a:lnTo>
                    <a:pt x="1819831" y="977899"/>
                  </a:lnTo>
                  <a:lnTo>
                    <a:pt x="1829775" y="977899"/>
                  </a:lnTo>
                  <a:lnTo>
                    <a:pt x="1833919" y="990599"/>
                  </a:lnTo>
                  <a:lnTo>
                    <a:pt x="1834333" y="990599"/>
                  </a:lnTo>
                  <a:lnTo>
                    <a:pt x="1831640" y="1003299"/>
                  </a:lnTo>
                  <a:lnTo>
                    <a:pt x="1823767" y="1003299"/>
                  </a:lnTo>
                  <a:lnTo>
                    <a:pt x="1823431" y="1015999"/>
                  </a:lnTo>
                  <a:close/>
                </a:path>
                <a:path w="3477260" h="2324100">
                  <a:moveTo>
                    <a:pt x="1963611" y="990599"/>
                  </a:moveTo>
                  <a:lnTo>
                    <a:pt x="1957396" y="977899"/>
                  </a:lnTo>
                  <a:lnTo>
                    <a:pt x="1969205" y="977899"/>
                  </a:lnTo>
                  <a:lnTo>
                    <a:pt x="1963611" y="990599"/>
                  </a:lnTo>
                  <a:close/>
                </a:path>
                <a:path w="3477260" h="2324100">
                  <a:moveTo>
                    <a:pt x="1993859" y="1003299"/>
                  </a:moveTo>
                  <a:lnTo>
                    <a:pt x="1982257" y="1003299"/>
                  </a:lnTo>
                  <a:lnTo>
                    <a:pt x="1978787" y="990599"/>
                  </a:lnTo>
                  <a:lnTo>
                    <a:pt x="1976870" y="990599"/>
                  </a:lnTo>
                  <a:lnTo>
                    <a:pt x="1978061" y="977899"/>
                  </a:lnTo>
                  <a:lnTo>
                    <a:pt x="1993859" y="977899"/>
                  </a:lnTo>
                  <a:lnTo>
                    <a:pt x="1995516" y="990599"/>
                  </a:lnTo>
                  <a:lnTo>
                    <a:pt x="1993859" y="1003299"/>
                  </a:lnTo>
                  <a:close/>
                </a:path>
                <a:path w="3477260" h="2324100">
                  <a:moveTo>
                    <a:pt x="2043581" y="990599"/>
                  </a:moveTo>
                  <a:lnTo>
                    <a:pt x="2035216" y="990599"/>
                  </a:lnTo>
                  <a:lnTo>
                    <a:pt x="2030114" y="977899"/>
                  </a:lnTo>
                  <a:lnTo>
                    <a:pt x="2050210" y="977899"/>
                  </a:lnTo>
                  <a:lnTo>
                    <a:pt x="2043581" y="990599"/>
                  </a:lnTo>
                  <a:close/>
                </a:path>
                <a:path w="3477260" h="2324100">
                  <a:moveTo>
                    <a:pt x="2123136" y="990599"/>
                  </a:moveTo>
                  <a:lnTo>
                    <a:pt x="2105941" y="990599"/>
                  </a:lnTo>
                  <a:lnTo>
                    <a:pt x="2113529" y="977899"/>
                  </a:lnTo>
                  <a:lnTo>
                    <a:pt x="2123136" y="990599"/>
                  </a:lnTo>
                  <a:close/>
                </a:path>
                <a:path w="3477260" h="2324100">
                  <a:moveTo>
                    <a:pt x="2152970" y="990599"/>
                  </a:moveTo>
                  <a:lnTo>
                    <a:pt x="2138752" y="990599"/>
                  </a:lnTo>
                  <a:lnTo>
                    <a:pt x="2134738" y="977899"/>
                  </a:lnTo>
                  <a:lnTo>
                    <a:pt x="2152918" y="977899"/>
                  </a:lnTo>
                  <a:lnTo>
                    <a:pt x="2152970" y="990599"/>
                  </a:lnTo>
                  <a:close/>
                </a:path>
                <a:path w="3477260" h="2324100">
                  <a:moveTo>
                    <a:pt x="2171201" y="990599"/>
                  </a:moveTo>
                  <a:lnTo>
                    <a:pt x="2154627" y="990599"/>
                  </a:lnTo>
                  <a:lnTo>
                    <a:pt x="2166229" y="977899"/>
                  </a:lnTo>
                  <a:lnTo>
                    <a:pt x="2171201" y="990599"/>
                  </a:lnTo>
                  <a:close/>
                </a:path>
                <a:path w="3477260" h="2324100">
                  <a:moveTo>
                    <a:pt x="2191090" y="990599"/>
                  </a:moveTo>
                  <a:lnTo>
                    <a:pt x="2183502" y="977899"/>
                  </a:lnTo>
                  <a:lnTo>
                    <a:pt x="2199377" y="977899"/>
                  </a:lnTo>
                  <a:lnTo>
                    <a:pt x="2191090" y="990599"/>
                  </a:lnTo>
                  <a:close/>
                </a:path>
                <a:path w="3477260" h="2324100">
                  <a:moveTo>
                    <a:pt x="2366775" y="990599"/>
                  </a:moveTo>
                  <a:lnTo>
                    <a:pt x="2350201" y="990599"/>
                  </a:lnTo>
                  <a:lnTo>
                    <a:pt x="2348543" y="977899"/>
                  </a:lnTo>
                  <a:lnTo>
                    <a:pt x="2366257" y="977899"/>
                  </a:lnTo>
                  <a:lnTo>
                    <a:pt x="2366775" y="990599"/>
                  </a:lnTo>
                  <a:close/>
                </a:path>
                <a:path w="3477260" h="2324100">
                  <a:moveTo>
                    <a:pt x="2425975" y="990599"/>
                  </a:moveTo>
                  <a:lnTo>
                    <a:pt x="2407718" y="990599"/>
                  </a:lnTo>
                  <a:lnTo>
                    <a:pt x="2408417" y="977899"/>
                  </a:lnTo>
                  <a:lnTo>
                    <a:pt x="2421469" y="977899"/>
                  </a:lnTo>
                  <a:lnTo>
                    <a:pt x="2425975" y="990599"/>
                  </a:lnTo>
                  <a:close/>
                </a:path>
                <a:path w="3477260" h="2324100">
                  <a:moveTo>
                    <a:pt x="2483492" y="990599"/>
                  </a:moveTo>
                  <a:lnTo>
                    <a:pt x="2465520" y="990599"/>
                  </a:lnTo>
                  <a:lnTo>
                    <a:pt x="2468912" y="977899"/>
                  </a:lnTo>
                  <a:lnTo>
                    <a:pt x="2481136" y="977899"/>
                  </a:lnTo>
                  <a:lnTo>
                    <a:pt x="2483492" y="990599"/>
                  </a:lnTo>
                  <a:close/>
                </a:path>
                <a:path w="3477260" h="2324100">
                  <a:moveTo>
                    <a:pt x="2518868" y="1003299"/>
                  </a:moveTo>
                  <a:lnTo>
                    <a:pt x="2512419" y="990599"/>
                  </a:lnTo>
                  <a:lnTo>
                    <a:pt x="2508147" y="990599"/>
                  </a:lnTo>
                  <a:lnTo>
                    <a:pt x="2509312" y="977899"/>
                  </a:lnTo>
                  <a:lnTo>
                    <a:pt x="2524695" y="977899"/>
                  </a:lnTo>
                  <a:lnTo>
                    <a:pt x="2524229" y="990599"/>
                  </a:lnTo>
                  <a:lnTo>
                    <a:pt x="2518868" y="1003299"/>
                  </a:lnTo>
                  <a:close/>
                </a:path>
                <a:path w="3477260" h="2324100">
                  <a:moveTo>
                    <a:pt x="2603318" y="990599"/>
                  </a:moveTo>
                  <a:lnTo>
                    <a:pt x="2597155" y="990599"/>
                  </a:lnTo>
                  <a:lnTo>
                    <a:pt x="2592597" y="977899"/>
                  </a:lnTo>
                  <a:lnTo>
                    <a:pt x="2607927" y="977899"/>
                  </a:lnTo>
                  <a:lnTo>
                    <a:pt x="2603318" y="990599"/>
                  </a:lnTo>
                  <a:close/>
                </a:path>
                <a:path w="3477260" h="2324100">
                  <a:moveTo>
                    <a:pt x="2741685" y="990599"/>
                  </a:moveTo>
                  <a:lnTo>
                    <a:pt x="2736169" y="990599"/>
                  </a:lnTo>
                  <a:lnTo>
                    <a:pt x="2732829" y="977899"/>
                  </a:lnTo>
                  <a:lnTo>
                    <a:pt x="2747978" y="977899"/>
                  </a:lnTo>
                  <a:lnTo>
                    <a:pt x="2741685" y="990599"/>
                  </a:lnTo>
                  <a:close/>
                </a:path>
                <a:path w="3477260" h="2324100">
                  <a:moveTo>
                    <a:pt x="2824219" y="990599"/>
                  </a:moveTo>
                  <a:lnTo>
                    <a:pt x="2807645" y="990599"/>
                  </a:lnTo>
                  <a:lnTo>
                    <a:pt x="2812099" y="977899"/>
                  </a:lnTo>
                  <a:lnTo>
                    <a:pt x="2821629" y="977899"/>
                  </a:lnTo>
                  <a:lnTo>
                    <a:pt x="2824219" y="990599"/>
                  </a:lnTo>
                  <a:close/>
                </a:path>
                <a:path w="3477260" h="2324100">
                  <a:moveTo>
                    <a:pt x="2913589" y="990599"/>
                  </a:moveTo>
                  <a:lnTo>
                    <a:pt x="2898439" y="990599"/>
                  </a:lnTo>
                  <a:lnTo>
                    <a:pt x="2907089" y="977899"/>
                  </a:lnTo>
                  <a:lnTo>
                    <a:pt x="2913589" y="990599"/>
                  </a:lnTo>
                  <a:close/>
                </a:path>
                <a:path w="3477260" h="2324100">
                  <a:moveTo>
                    <a:pt x="2966756" y="990599"/>
                  </a:moveTo>
                  <a:lnTo>
                    <a:pt x="2956811" y="990599"/>
                  </a:lnTo>
                  <a:lnTo>
                    <a:pt x="2951140" y="977899"/>
                  </a:lnTo>
                  <a:lnTo>
                    <a:pt x="2965901" y="977899"/>
                  </a:lnTo>
                  <a:lnTo>
                    <a:pt x="2966756" y="990599"/>
                  </a:lnTo>
                  <a:close/>
                </a:path>
                <a:path w="3477260" h="2324100">
                  <a:moveTo>
                    <a:pt x="3187605" y="990599"/>
                  </a:moveTo>
                  <a:lnTo>
                    <a:pt x="3170617" y="990599"/>
                  </a:lnTo>
                  <a:lnTo>
                    <a:pt x="3168959" y="977899"/>
                  </a:lnTo>
                  <a:lnTo>
                    <a:pt x="3187243" y="977899"/>
                  </a:lnTo>
                  <a:lnTo>
                    <a:pt x="3187605" y="990599"/>
                  </a:lnTo>
                  <a:close/>
                </a:path>
                <a:path w="3477260" h="2324100">
                  <a:moveTo>
                    <a:pt x="1007702" y="990599"/>
                  </a:moveTo>
                  <a:lnTo>
                    <a:pt x="1006045" y="990599"/>
                  </a:lnTo>
                  <a:lnTo>
                    <a:pt x="1006321" y="988483"/>
                  </a:lnTo>
                  <a:lnTo>
                    <a:pt x="1007702" y="990599"/>
                  </a:lnTo>
                  <a:close/>
                </a:path>
                <a:path w="3477260" h="2324100">
                  <a:moveTo>
                    <a:pt x="825388" y="1003299"/>
                  </a:moveTo>
                  <a:lnTo>
                    <a:pt x="800526" y="1003299"/>
                  </a:lnTo>
                  <a:lnTo>
                    <a:pt x="805499" y="990599"/>
                  </a:lnTo>
                  <a:lnTo>
                    <a:pt x="825388" y="990599"/>
                  </a:lnTo>
                  <a:lnTo>
                    <a:pt x="825388" y="1003299"/>
                  </a:lnTo>
                  <a:close/>
                </a:path>
                <a:path w="3477260" h="2324100">
                  <a:moveTo>
                    <a:pt x="830360" y="1003299"/>
                  </a:moveTo>
                  <a:lnTo>
                    <a:pt x="825388" y="1003299"/>
                  </a:lnTo>
                  <a:lnTo>
                    <a:pt x="825388" y="990599"/>
                  </a:lnTo>
                  <a:lnTo>
                    <a:pt x="833675" y="990599"/>
                  </a:lnTo>
                  <a:lnTo>
                    <a:pt x="830360" y="1003299"/>
                  </a:lnTo>
                  <a:close/>
                </a:path>
                <a:path w="3477260" h="2324100">
                  <a:moveTo>
                    <a:pt x="863715" y="1003299"/>
                  </a:moveTo>
                  <a:lnTo>
                    <a:pt x="848591" y="1003299"/>
                  </a:lnTo>
                  <a:lnTo>
                    <a:pt x="848591" y="990599"/>
                  </a:lnTo>
                  <a:lnTo>
                    <a:pt x="858251" y="990599"/>
                  </a:lnTo>
                  <a:lnTo>
                    <a:pt x="863715" y="1003299"/>
                  </a:lnTo>
                  <a:close/>
                </a:path>
                <a:path w="3477260" h="2324100">
                  <a:moveTo>
                    <a:pt x="886712" y="1003299"/>
                  </a:moveTo>
                  <a:lnTo>
                    <a:pt x="868532" y="1003299"/>
                  </a:lnTo>
                  <a:lnTo>
                    <a:pt x="874281" y="990599"/>
                  </a:lnTo>
                  <a:lnTo>
                    <a:pt x="883759" y="990599"/>
                  </a:lnTo>
                  <a:lnTo>
                    <a:pt x="886712" y="1003299"/>
                  </a:lnTo>
                  <a:close/>
                </a:path>
                <a:path w="3477260" h="2324100">
                  <a:moveTo>
                    <a:pt x="981184" y="1003299"/>
                  </a:moveTo>
                  <a:lnTo>
                    <a:pt x="961839" y="1003299"/>
                  </a:lnTo>
                  <a:lnTo>
                    <a:pt x="957980" y="990599"/>
                  </a:lnTo>
                  <a:lnTo>
                    <a:pt x="982841" y="990599"/>
                  </a:lnTo>
                  <a:lnTo>
                    <a:pt x="981184" y="1003299"/>
                  </a:lnTo>
                  <a:close/>
                </a:path>
                <a:path w="3477260" h="2324100">
                  <a:moveTo>
                    <a:pt x="1047480" y="1003299"/>
                  </a:moveTo>
                  <a:lnTo>
                    <a:pt x="1032537" y="1003299"/>
                  </a:lnTo>
                  <a:lnTo>
                    <a:pt x="1029248" y="990599"/>
                  </a:lnTo>
                  <a:lnTo>
                    <a:pt x="1045797" y="990599"/>
                  </a:lnTo>
                  <a:lnTo>
                    <a:pt x="1047480" y="1003299"/>
                  </a:lnTo>
                  <a:close/>
                </a:path>
                <a:path w="3477260" h="2324100">
                  <a:moveTo>
                    <a:pt x="1088915" y="1003299"/>
                  </a:moveTo>
                  <a:lnTo>
                    <a:pt x="1061309" y="1003299"/>
                  </a:lnTo>
                  <a:lnTo>
                    <a:pt x="1057839" y="990599"/>
                  </a:lnTo>
                  <a:lnTo>
                    <a:pt x="1087258" y="990599"/>
                  </a:lnTo>
                  <a:lnTo>
                    <a:pt x="1088915" y="1003299"/>
                  </a:lnTo>
                  <a:close/>
                </a:path>
                <a:path w="3477260" h="2324100">
                  <a:moveTo>
                    <a:pt x="1098859" y="1003299"/>
                  </a:moveTo>
                  <a:lnTo>
                    <a:pt x="1092230" y="990599"/>
                  </a:lnTo>
                  <a:lnTo>
                    <a:pt x="1107146" y="990599"/>
                  </a:lnTo>
                  <a:lnTo>
                    <a:pt x="1098859" y="1003299"/>
                  </a:lnTo>
                  <a:close/>
                </a:path>
                <a:path w="3477260" h="2324100">
                  <a:moveTo>
                    <a:pt x="1158526" y="1028699"/>
                  </a:moveTo>
                  <a:lnTo>
                    <a:pt x="1146924" y="1028699"/>
                  </a:lnTo>
                  <a:lnTo>
                    <a:pt x="1144050" y="1015999"/>
                  </a:lnTo>
                  <a:lnTo>
                    <a:pt x="1145759" y="1015999"/>
                  </a:lnTo>
                  <a:lnTo>
                    <a:pt x="1141952" y="1003299"/>
                  </a:lnTo>
                  <a:lnTo>
                    <a:pt x="1145940" y="990599"/>
                  </a:lnTo>
                  <a:lnTo>
                    <a:pt x="1151482" y="990599"/>
                  </a:lnTo>
                  <a:lnTo>
                    <a:pt x="1156403" y="1003299"/>
                  </a:lnTo>
                  <a:lnTo>
                    <a:pt x="1158526" y="1003299"/>
                  </a:lnTo>
                  <a:lnTo>
                    <a:pt x="1158526" y="1028699"/>
                  </a:lnTo>
                  <a:close/>
                </a:path>
                <a:path w="3477260" h="2324100">
                  <a:moveTo>
                    <a:pt x="1173443" y="1003299"/>
                  </a:moveTo>
                  <a:lnTo>
                    <a:pt x="1160184" y="1003299"/>
                  </a:lnTo>
                  <a:lnTo>
                    <a:pt x="1160184" y="990599"/>
                  </a:lnTo>
                  <a:lnTo>
                    <a:pt x="1173443" y="990599"/>
                  </a:lnTo>
                  <a:lnTo>
                    <a:pt x="1173443" y="1003299"/>
                  </a:lnTo>
                  <a:close/>
                </a:path>
                <a:path w="3477260" h="2324100">
                  <a:moveTo>
                    <a:pt x="1175653" y="1007533"/>
                  </a:moveTo>
                  <a:lnTo>
                    <a:pt x="1173443" y="990599"/>
                  </a:lnTo>
                  <a:lnTo>
                    <a:pt x="1186598" y="990599"/>
                  </a:lnTo>
                  <a:lnTo>
                    <a:pt x="1191674" y="1003299"/>
                  </a:lnTo>
                  <a:lnTo>
                    <a:pt x="1176758" y="1003299"/>
                  </a:lnTo>
                  <a:lnTo>
                    <a:pt x="1175653" y="1007533"/>
                  </a:lnTo>
                  <a:close/>
                </a:path>
                <a:path w="3477260" h="2324100">
                  <a:moveTo>
                    <a:pt x="1234767" y="1003299"/>
                  </a:moveTo>
                  <a:lnTo>
                    <a:pt x="1221508" y="1003299"/>
                  </a:lnTo>
                  <a:lnTo>
                    <a:pt x="1218193" y="990599"/>
                  </a:lnTo>
                  <a:lnTo>
                    <a:pt x="1234767" y="990599"/>
                  </a:lnTo>
                  <a:lnTo>
                    <a:pt x="1234767" y="1003299"/>
                  </a:lnTo>
                  <a:close/>
                </a:path>
                <a:path w="3477260" h="2324100">
                  <a:moveTo>
                    <a:pt x="1264600" y="1003299"/>
                  </a:moveTo>
                  <a:lnTo>
                    <a:pt x="1241189" y="1003299"/>
                  </a:lnTo>
                  <a:lnTo>
                    <a:pt x="1241267" y="990599"/>
                  </a:lnTo>
                  <a:lnTo>
                    <a:pt x="1267915" y="990599"/>
                  </a:lnTo>
                  <a:lnTo>
                    <a:pt x="1264600" y="1003299"/>
                  </a:lnTo>
                  <a:close/>
                </a:path>
                <a:path w="3477260" h="2324100">
                  <a:moveTo>
                    <a:pt x="1287804" y="1003299"/>
                  </a:moveTo>
                  <a:lnTo>
                    <a:pt x="1268122" y="1003299"/>
                  </a:lnTo>
                  <a:lnTo>
                    <a:pt x="1271722" y="990599"/>
                  </a:lnTo>
                  <a:lnTo>
                    <a:pt x="1281174" y="990599"/>
                  </a:lnTo>
                  <a:lnTo>
                    <a:pt x="1287804" y="1003299"/>
                  </a:lnTo>
                  <a:close/>
                </a:path>
                <a:path w="3477260" h="2324100">
                  <a:moveTo>
                    <a:pt x="1314322" y="1003299"/>
                  </a:moveTo>
                  <a:lnTo>
                    <a:pt x="1294692" y="1003299"/>
                  </a:lnTo>
                  <a:lnTo>
                    <a:pt x="1294848" y="990599"/>
                  </a:lnTo>
                  <a:lnTo>
                    <a:pt x="1311007" y="990599"/>
                  </a:lnTo>
                  <a:lnTo>
                    <a:pt x="1312180" y="992900"/>
                  </a:lnTo>
                  <a:lnTo>
                    <a:pt x="1314322" y="1003299"/>
                  </a:lnTo>
                  <a:close/>
                </a:path>
                <a:path w="3477260" h="2324100">
                  <a:moveTo>
                    <a:pt x="1329187" y="1003299"/>
                  </a:moveTo>
                  <a:lnTo>
                    <a:pt x="1317482" y="1003299"/>
                  </a:lnTo>
                  <a:lnTo>
                    <a:pt x="1312180" y="992900"/>
                  </a:lnTo>
                  <a:lnTo>
                    <a:pt x="1311706" y="990599"/>
                  </a:lnTo>
                  <a:lnTo>
                    <a:pt x="1322609" y="990599"/>
                  </a:lnTo>
                  <a:lnTo>
                    <a:pt x="1329187" y="1003299"/>
                  </a:lnTo>
                  <a:close/>
                </a:path>
                <a:path w="3477260" h="2324100">
                  <a:moveTo>
                    <a:pt x="1388905" y="1003299"/>
                  </a:moveTo>
                  <a:lnTo>
                    <a:pt x="1387248" y="990599"/>
                  </a:lnTo>
                  <a:lnTo>
                    <a:pt x="1388905" y="996949"/>
                  </a:lnTo>
                  <a:lnTo>
                    <a:pt x="1388905" y="1003299"/>
                  </a:lnTo>
                  <a:close/>
                </a:path>
                <a:path w="3477260" h="2324100">
                  <a:moveTo>
                    <a:pt x="1483378" y="1003299"/>
                  </a:moveTo>
                  <a:lnTo>
                    <a:pt x="1466130" y="1003299"/>
                  </a:lnTo>
                  <a:lnTo>
                    <a:pt x="1465146" y="990599"/>
                  </a:lnTo>
                  <a:lnTo>
                    <a:pt x="1483378" y="990599"/>
                  </a:lnTo>
                  <a:lnTo>
                    <a:pt x="1483378" y="1003299"/>
                  </a:lnTo>
                  <a:close/>
                </a:path>
                <a:path w="3477260" h="2324100">
                  <a:moveTo>
                    <a:pt x="1531442" y="1003299"/>
                  </a:moveTo>
                  <a:lnTo>
                    <a:pt x="1514428" y="1003299"/>
                  </a:lnTo>
                  <a:lnTo>
                    <a:pt x="1514868" y="990599"/>
                  </a:lnTo>
                  <a:lnTo>
                    <a:pt x="1531883" y="990599"/>
                  </a:lnTo>
                  <a:lnTo>
                    <a:pt x="1531442" y="1003299"/>
                  </a:lnTo>
                  <a:close/>
                </a:path>
                <a:path w="3477260" h="2324100">
                  <a:moveTo>
                    <a:pt x="1548017" y="1015999"/>
                  </a:moveTo>
                  <a:lnTo>
                    <a:pt x="1541387" y="1003299"/>
                  </a:lnTo>
                  <a:lnTo>
                    <a:pt x="1553377" y="990599"/>
                  </a:lnTo>
                  <a:lnTo>
                    <a:pt x="1560240" y="1003299"/>
                  </a:lnTo>
                  <a:lnTo>
                    <a:pt x="1559333" y="1003299"/>
                  </a:lnTo>
                  <a:lnTo>
                    <a:pt x="1548017" y="1015999"/>
                  </a:lnTo>
                  <a:close/>
                </a:path>
                <a:path w="3477260" h="2324100">
                  <a:moveTo>
                    <a:pt x="1627339" y="1003299"/>
                  </a:moveTo>
                  <a:lnTo>
                    <a:pt x="1621978" y="1003299"/>
                  </a:lnTo>
                  <a:lnTo>
                    <a:pt x="1616928" y="990599"/>
                  </a:lnTo>
                  <a:lnTo>
                    <a:pt x="1632544" y="990599"/>
                  </a:lnTo>
                  <a:lnTo>
                    <a:pt x="1627339" y="1003299"/>
                  </a:lnTo>
                  <a:close/>
                </a:path>
                <a:path w="3477260" h="2324100">
                  <a:moveTo>
                    <a:pt x="1659244" y="1003299"/>
                  </a:moveTo>
                  <a:lnTo>
                    <a:pt x="1642489" y="1003299"/>
                  </a:lnTo>
                  <a:lnTo>
                    <a:pt x="1645803" y="990599"/>
                  </a:lnTo>
                  <a:lnTo>
                    <a:pt x="1662585" y="990599"/>
                  </a:lnTo>
                  <a:lnTo>
                    <a:pt x="1659244" y="1003299"/>
                  </a:lnTo>
                  <a:close/>
                </a:path>
                <a:path w="3477260" h="2324100">
                  <a:moveTo>
                    <a:pt x="1682888" y="1003299"/>
                  </a:moveTo>
                  <a:lnTo>
                    <a:pt x="1667376" y="1003299"/>
                  </a:lnTo>
                  <a:lnTo>
                    <a:pt x="1673979" y="990599"/>
                  </a:lnTo>
                  <a:lnTo>
                    <a:pt x="1682888" y="1003299"/>
                  </a:lnTo>
                  <a:close/>
                </a:path>
                <a:path w="3477260" h="2324100">
                  <a:moveTo>
                    <a:pt x="1692211" y="1003299"/>
                  </a:moveTo>
                  <a:lnTo>
                    <a:pt x="1685581" y="1003299"/>
                  </a:lnTo>
                  <a:lnTo>
                    <a:pt x="1687031" y="990599"/>
                  </a:lnTo>
                  <a:lnTo>
                    <a:pt x="1692211" y="1003299"/>
                  </a:lnTo>
                  <a:close/>
                </a:path>
                <a:path w="3477260" h="2324100">
                  <a:moveTo>
                    <a:pt x="1709329" y="1015999"/>
                  </a:moveTo>
                  <a:lnTo>
                    <a:pt x="1701119" y="1003299"/>
                  </a:lnTo>
                  <a:lnTo>
                    <a:pt x="1700058" y="990599"/>
                  </a:lnTo>
                  <a:lnTo>
                    <a:pt x="1731160" y="990599"/>
                  </a:lnTo>
                  <a:lnTo>
                    <a:pt x="1731056" y="1003299"/>
                  </a:lnTo>
                  <a:lnTo>
                    <a:pt x="1717072" y="1003299"/>
                  </a:lnTo>
                  <a:lnTo>
                    <a:pt x="1709329" y="1015999"/>
                  </a:lnTo>
                  <a:close/>
                </a:path>
                <a:path w="3477260" h="2324100">
                  <a:moveTo>
                    <a:pt x="1765137" y="1003299"/>
                  </a:moveTo>
                  <a:lnTo>
                    <a:pt x="1755192" y="1003299"/>
                  </a:lnTo>
                  <a:lnTo>
                    <a:pt x="1750945" y="990599"/>
                  </a:lnTo>
                  <a:lnTo>
                    <a:pt x="1773683" y="990599"/>
                  </a:lnTo>
                  <a:lnTo>
                    <a:pt x="1765137" y="1003299"/>
                  </a:lnTo>
                  <a:close/>
                </a:path>
                <a:path w="3477260" h="2324100">
                  <a:moveTo>
                    <a:pt x="1803257" y="1003299"/>
                  </a:moveTo>
                  <a:lnTo>
                    <a:pt x="1794970" y="1003299"/>
                  </a:lnTo>
                  <a:lnTo>
                    <a:pt x="1794970" y="990599"/>
                  </a:lnTo>
                  <a:lnTo>
                    <a:pt x="1803257" y="990599"/>
                  </a:lnTo>
                  <a:lnTo>
                    <a:pt x="1803257" y="1003299"/>
                  </a:lnTo>
                  <a:close/>
                </a:path>
                <a:path w="3477260" h="2324100">
                  <a:moveTo>
                    <a:pt x="1887578" y="1003299"/>
                  </a:moveTo>
                  <a:lnTo>
                    <a:pt x="1871211" y="1003299"/>
                  </a:lnTo>
                  <a:lnTo>
                    <a:pt x="1869035" y="990599"/>
                  </a:lnTo>
                  <a:lnTo>
                    <a:pt x="1885998" y="990599"/>
                  </a:lnTo>
                  <a:lnTo>
                    <a:pt x="1887578" y="1003299"/>
                  </a:lnTo>
                  <a:close/>
                </a:path>
                <a:path w="3477260" h="2324100">
                  <a:moveTo>
                    <a:pt x="1977285" y="1015999"/>
                  </a:moveTo>
                  <a:lnTo>
                    <a:pt x="1972312" y="1015999"/>
                  </a:lnTo>
                  <a:lnTo>
                    <a:pt x="1962368" y="1003299"/>
                  </a:lnTo>
                  <a:lnTo>
                    <a:pt x="1968713" y="990599"/>
                  </a:lnTo>
                  <a:lnTo>
                    <a:pt x="1973348" y="990599"/>
                  </a:lnTo>
                  <a:lnTo>
                    <a:pt x="1977051" y="1003299"/>
                  </a:lnTo>
                  <a:lnTo>
                    <a:pt x="1980599" y="1003299"/>
                  </a:lnTo>
                  <a:lnTo>
                    <a:pt x="1977285" y="1015999"/>
                  </a:lnTo>
                  <a:close/>
                </a:path>
                <a:path w="3477260" h="2324100">
                  <a:moveTo>
                    <a:pt x="2018720" y="1015999"/>
                  </a:moveTo>
                  <a:lnTo>
                    <a:pt x="2010433" y="1015999"/>
                  </a:lnTo>
                  <a:lnTo>
                    <a:pt x="2005460" y="1003299"/>
                  </a:lnTo>
                  <a:lnTo>
                    <a:pt x="2013204" y="990599"/>
                  </a:lnTo>
                  <a:lnTo>
                    <a:pt x="2018927" y="990599"/>
                  </a:lnTo>
                  <a:lnTo>
                    <a:pt x="2022475" y="1003299"/>
                  </a:lnTo>
                  <a:lnTo>
                    <a:pt x="2023692" y="1003299"/>
                  </a:lnTo>
                  <a:lnTo>
                    <a:pt x="2018720" y="1015999"/>
                  </a:lnTo>
                  <a:close/>
                </a:path>
                <a:path w="3477260" h="2324100">
                  <a:moveTo>
                    <a:pt x="2070799" y="1003299"/>
                  </a:moveTo>
                  <a:lnTo>
                    <a:pt x="2039955" y="1003299"/>
                  </a:lnTo>
                  <a:lnTo>
                    <a:pt x="2036951" y="990599"/>
                  </a:lnTo>
                  <a:lnTo>
                    <a:pt x="2066992" y="990599"/>
                  </a:lnTo>
                  <a:lnTo>
                    <a:pt x="2070799" y="1003299"/>
                  </a:lnTo>
                  <a:close/>
                </a:path>
                <a:path w="3477260" h="2324100">
                  <a:moveTo>
                    <a:pt x="2136396" y="1003299"/>
                  </a:moveTo>
                  <a:lnTo>
                    <a:pt x="2122411" y="1003299"/>
                  </a:lnTo>
                  <a:lnTo>
                    <a:pt x="2119822" y="990599"/>
                  </a:lnTo>
                  <a:lnTo>
                    <a:pt x="2139451" y="990599"/>
                  </a:lnTo>
                  <a:lnTo>
                    <a:pt x="2136396" y="1003299"/>
                  </a:lnTo>
                  <a:close/>
                </a:path>
                <a:path w="3477260" h="2324100">
                  <a:moveTo>
                    <a:pt x="2162914" y="1003299"/>
                  </a:moveTo>
                  <a:lnTo>
                    <a:pt x="2156284" y="990599"/>
                  </a:lnTo>
                  <a:lnTo>
                    <a:pt x="2174516" y="990599"/>
                  </a:lnTo>
                  <a:lnTo>
                    <a:pt x="2162914" y="1003299"/>
                  </a:lnTo>
                  <a:close/>
                </a:path>
                <a:path w="3477260" h="2324100">
                  <a:moveTo>
                    <a:pt x="2210979" y="1003299"/>
                  </a:moveTo>
                  <a:lnTo>
                    <a:pt x="2194405" y="1003299"/>
                  </a:lnTo>
                  <a:lnTo>
                    <a:pt x="2201035" y="990599"/>
                  </a:lnTo>
                  <a:lnTo>
                    <a:pt x="2207664" y="990599"/>
                  </a:lnTo>
                  <a:lnTo>
                    <a:pt x="2210979" y="1003299"/>
                  </a:lnTo>
                  <a:close/>
                </a:path>
                <a:path w="3477260" h="2324100">
                  <a:moveTo>
                    <a:pt x="2680025" y="1003299"/>
                  </a:moveTo>
                  <a:lnTo>
                    <a:pt x="2668423" y="1003299"/>
                  </a:lnTo>
                  <a:lnTo>
                    <a:pt x="2673395" y="990599"/>
                  </a:lnTo>
                  <a:lnTo>
                    <a:pt x="2680025" y="990599"/>
                  </a:lnTo>
                  <a:lnTo>
                    <a:pt x="2680025" y="1003299"/>
                  </a:lnTo>
                  <a:close/>
                </a:path>
                <a:path w="3477260" h="2324100">
                  <a:moveTo>
                    <a:pt x="2702581" y="1015999"/>
                  </a:moveTo>
                  <a:lnTo>
                    <a:pt x="2696806" y="1015999"/>
                  </a:lnTo>
                  <a:lnTo>
                    <a:pt x="2692584" y="1003299"/>
                  </a:lnTo>
                  <a:lnTo>
                    <a:pt x="2691626" y="990599"/>
                  </a:lnTo>
                  <a:lnTo>
                    <a:pt x="2705507" y="990599"/>
                  </a:lnTo>
                  <a:lnTo>
                    <a:pt x="2708641" y="1003299"/>
                  </a:lnTo>
                  <a:lnTo>
                    <a:pt x="2708200" y="1003299"/>
                  </a:lnTo>
                  <a:lnTo>
                    <a:pt x="2702581" y="1015999"/>
                  </a:lnTo>
                  <a:close/>
                </a:path>
                <a:path w="3477260" h="2324100">
                  <a:moveTo>
                    <a:pt x="2816268" y="1003299"/>
                  </a:moveTo>
                  <a:lnTo>
                    <a:pt x="2809509" y="1003299"/>
                  </a:lnTo>
                  <a:lnTo>
                    <a:pt x="2805547" y="990599"/>
                  </a:lnTo>
                  <a:lnTo>
                    <a:pt x="2822561" y="990599"/>
                  </a:lnTo>
                  <a:lnTo>
                    <a:pt x="2816268" y="1003299"/>
                  </a:lnTo>
                  <a:close/>
                </a:path>
                <a:path w="3477260" h="2324100">
                  <a:moveTo>
                    <a:pt x="2869383" y="1003299"/>
                  </a:moveTo>
                  <a:lnTo>
                    <a:pt x="2852343" y="1003299"/>
                  </a:lnTo>
                  <a:lnTo>
                    <a:pt x="2851980" y="990599"/>
                  </a:lnTo>
                  <a:lnTo>
                    <a:pt x="2869487" y="990599"/>
                  </a:lnTo>
                  <a:lnTo>
                    <a:pt x="2869383" y="1003299"/>
                  </a:lnTo>
                  <a:close/>
                </a:path>
                <a:path w="3477260" h="2324100">
                  <a:moveTo>
                    <a:pt x="2912916" y="1003299"/>
                  </a:moveTo>
                  <a:lnTo>
                    <a:pt x="2901029" y="1003299"/>
                  </a:lnTo>
                  <a:lnTo>
                    <a:pt x="2897559" y="990599"/>
                  </a:lnTo>
                  <a:lnTo>
                    <a:pt x="2915583" y="990599"/>
                  </a:lnTo>
                  <a:lnTo>
                    <a:pt x="2912916" y="1003299"/>
                  </a:lnTo>
                  <a:close/>
                </a:path>
                <a:path w="3477260" h="2324100">
                  <a:moveTo>
                    <a:pt x="815443" y="1015999"/>
                  </a:moveTo>
                  <a:lnTo>
                    <a:pt x="807156" y="1015999"/>
                  </a:lnTo>
                  <a:lnTo>
                    <a:pt x="813786" y="1003299"/>
                  </a:lnTo>
                  <a:lnTo>
                    <a:pt x="815443" y="1015999"/>
                  </a:lnTo>
                  <a:close/>
                </a:path>
                <a:path w="3477260" h="2324100">
                  <a:moveTo>
                    <a:pt x="855221" y="1015999"/>
                  </a:moveTo>
                  <a:lnTo>
                    <a:pt x="848591" y="1003299"/>
                  </a:lnTo>
                  <a:lnTo>
                    <a:pt x="863275" y="1003299"/>
                  </a:lnTo>
                  <a:lnTo>
                    <a:pt x="855221" y="1015999"/>
                  </a:lnTo>
                  <a:close/>
                </a:path>
                <a:path w="3477260" h="2324100">
                  <a:moveTo>
                    <a:pt x="893341" y="1015999"/>
                  </a:moveTo>
                  <a:lnTo>
                    <a:pt x="874670" y="1015999"/>
                  </a:lnTo>
                  <a:lnTo>
                    <a:pt x="876767" y="1003299"/>
                  </a:lnTo>
                  <a:lnTo>
                    <a:pt x="891684" y="1003299"/>
                  </a:lnTo>
                  <a:lnTo>
                    <a:pt x="893341" y="1015999"/>
                  </a:lnTo>
                  <a:close/>
                </a:path>
                <a:path w="3477260" h="2324100">
                  <a:moveTo>
                    <a:pt x="899971" y="1015999"/>
                  </a:moveTo>
                  <a:lnTo>
                    <a:pt x="893341" y="1015999"/>
                  </a:lnTo>
                  <a:lnTo>
                    <a:pt x="901628" y="1003299"/>
                  </a:lnTo>
                  <a:lnTo>
                    <a:pt x="899971" y="1015999"/>
                  </a:lnTo>
                  <a:close/>
                </a:path>
                <a:path w="3477260" h="2324100">
                  <a:moveTo>
                    <a:pt x="972560" y="1015999"/>
                  </a:moveTo>
                  <a:lnTo>
                    <a:pt x="940189" y="1015999"/>
                  </a:lnTo>
                  <a:lnTo>
                    <a:pt x="939127" y="1003299"/>
                  </a:lnTo>
                  <a:lnTo>
                    <a:pt x="975176" y="1003299"/>
                  </a:lnTo>
                  <a:lnTo>
                    <a:pt x="972560" y="1015999"/>
                  </a:lnTo>
                  <a:close/>
                </a:path>
                <a:path w="3477260" h="2324100">
                  <a:moveTo>
                    <a:pt x="1002730" y="1028699"/>
                  </a:moveTo>
                  <a:lnTo>
                    <a:pt x="972897" y="1028699"/>
                  </a:lnTo>
                  <a:lnTo>
                    <a:pt x="969582" y="1015999"/>
                  </a:lnTo>
                  <a:lnTo>
                    <a:pt x="994443" y="1015999"/>
                  </a:lnTo>
                  <a:lnTo>
                    <a:pt x="999415" y="1003299"/>
                  </a:lnTo>
                  <a:lnTo>
                    <a:pt x="1002730" y="1015999"/>
                  </a:lnTo>
                  <a:lnTo>
                    <a:pt x="1002730" y="1028699"/>
                  </a:lnTo>
                  <a:close/>
                </a:path>
                <a:path w="3477260" h="2324100">
                  <a:moveTo>
                    <a:pt x="1065711" y="1028699"/>
                  </a:moveTo>
                  <a:lnTo>
                    <a:pt x="1032563" y="1028699"/>
                  </a:lnTo>
                  <a:lnTo>
                    <a:pt x="1030906" y="1015999"/>
                  </a:lnTo>
                  <a:lnTo>
                    <a:pt x="1036008" y="1015999"/>
                  </a:lnTo>
                  <a:lnTo>
                    <a:pt x="1035671" y="1003299"/>
                  </a:lnTo>
                  <a:lnTo>
                    <a:pt x="1064054" y="1003299"/>
                  </a:lnTo>
                  <a:lnTo>
                    <a:pt x="1072341" y="1015999"/>
                  </a:lnTo>
                  <a:lnTo>
                    <a:pt x="1065711" y="1028699"/>
                  </a:lnTo>
                  <a:close/>
                </a:path>
                <a:path w="3477260" h="2324100">
                  <a:moveTo>
                    <a:pt x="1101346" y="1015999"/>
                  </a:moveTo>
                  <a:lnTo>
                    <a:pt x="1084150" y="1015999"/>
                  </a:lnTo>
                  <a:lnTo>
                    <a:pt x="1086973" y="1003299"/>
                  </a:lnTo>
                  <a:lnTo>
                    <a:pt x="1100310" y="1003299"/>
                  </a:lnTo>
                  <a:lnTo>
                    <a:pt x="1101346" y="1015999"/>
                  </a:lnTo>
                  <a:close/>
                </a:path>
                <a:path w="3477260" h="2324100">
                  <a:moveTo>
                    <a:pt x="1136980" y="1015999"/>
                  </a:moveTo>
                  <a:lnTo>
                    <a:pt x="1108804" y="1015999"/>
                  </a:lnTo>
                  <a:lnTo>
                    <a:pt x="1108804" y="1003299"/>
                  </a:lnTo>
                  <a:lnTo>
                    <a:pt x="1141952" y="1003299"/>
                  </a:lnTo>
                  <a:lnTo>
                    <a:pt x="1136980" y="1015999"/>
                  </a:lnTo>
                  <a:close/>
                </a:path>
                <a:path w="3477260" h="2324100">
                  <a:moveTo>
                    <a:pt x="1224822" y="1015999"/>
                  </a:moveTo>
                  <a:lnTo>
                    <a:pt x="1176758" y="1015999"/>
                  </a:lnTo>
                  <a:lnTo>
                    <a:pt x="1176758" y="1003299"/>
                  </a:lnTo>
                  <a:lnTo>
                    <a:pt x="1219850" y="1003299"/>
                  </a:lnTo>
                  <a:lnTo>
                    <a:pt x="1224822" y="1015999"/>
                  </a:lnTo>
                  <a:close/>
                </a:path>
                <a:path w="3477260" h="2324100">
                  <a:moveTo>
                    <a:pt x="1242614" y="1015999"/>
                  </a:moveTo>
                  <a:lnTo>
                    <a:pt x="1224822" y="1015999"/>
                  </a:lnTo>
                  <a:lnTo>
                    <a:pt x="1223165" y="1003299"/>
                  </a:lnTo>
                  <a:lnTo>
                    <a:pt x="1241396" y="1003299"/>
                  </a:lnTo>
                  <a:lnTo>
                    <a:pt x="1244042" y="1013434"/>
                  </a:lnTo>
                  <a:lnTo>
                    <a:pt x="1242614" y="1015999"/>
                  </a:lnTo>
                  <a:close/>
                </a:path>
                <a:path w="3477260" h="2324100">
                  <a:moveTo>
                    <a:pt x="1254656" y="1015999"/>
                  </a:moveTo>
                  <a:lnTo>
                    <a:pt x="1244711" y="1015999"/>
                  </a:lnTo>
                  <a:lnTo>
                    <a:pt x="1244042" y="1013434"/>
                  </a:lnTo>
                  <a:lnTo>
                    <a:pt x="1249683" y="1003299"/>
                  </a:lnTo>
                  <a:lnTo>
                    <a:pt x="1254656" y="1015999"/>
                  </a:lnTo>
                  <a:close/>
                </a:path>
                <a:path w="3477260" h="2324100">
                  <a:moveTo>
                    <a:pt x="1272887" y="1015999"/>
                  </a:moveTo>
                  <a:lnTo>
                    <a:pt x="1268562" y="1003299"/>
                  </a:lnTo>
                  <a:lnTo>
                    <a:pt x="1284489" y="1003299"/>
                  </a:lnTo>
                  <a:lnTo>
                    <a:pt x="1272887" y="1015999"/>
                  </a:lnTo>
                  <a:close/>
                </a:path>
                <a:path w="3477260" h="2324100">
                  <a:moveTo>
                    <a:pt x="1303368" y="1015999"/>
                  </a:moveTo>
                  <a:lnTo>
                    <a:pt x="1293682" y="1015999"/>
                  </a:lnTo>
                  <a:lnTo>
                    <a:pt x="1284489" y="1003299"/>
                  </a:lnTo>
                  <a:lnTo>
                    <a:pt x="1306035" y="1003299"/>
                  </a:lnTo>
                  <a:lnTo>
                    <a:pt x="1303368" y="1015999"/>
                  </a:lnTo>
                  <a:close/>
                </a:path>
                <a:path w="3477260" h="2324100">
                  <a:moveTo>
                    <a:pt x="1363009" y="1015999"/>
                  </a:moveTo>
                  <a:lnTo>
                    <a:pt x="1344777" y="1015999"/>
                  </a:lnTo>
                  <a:lnTo>
                    <a:pt x="1347807" y="1003299"/>
                  </a:lnTo>
                  <a:lnTo>
                    <a:pt x="1359720" y="1003299"/>
                  </a:lnTo>
                  <a:lnTo>
                    <a:pt x="1363009" y="1015999"/>
                  </a:lnTo>
                  <a:close/>
                </a:path>
                <a:path w="3477260" h="2324100">
                  <a:moveTo>
                    <a:pt x="1398850" y="1015999"/>
                  </a:moveTo>
                  <a:lnTo>
                    <a:pt x="1379997" y="1015999"/>
                  </a:lnTo>
                  <a:lnTo>
                    <a:pt x="1381318" y="1003299"/>
                  </a:lnTo>
                  <a:lnTo>
                    <a:pt x="1393878" y="1003299"/>
                  </a:lnTo>
                  <a:lnTo>
                    <a:pt x="1398850" y="1015999"/>
                  </a:lnTo>
                  <a:close/>
                </a:path>
                <a:path w="3477260" h="2324100">
                  <a:moveTo>
                    <a:pt x="1412109" y="1015999"/>
                  </a:moveTo>
                  <a:lnTo>
                    <a:pt x="1398850" y="1015999"/>
                  </a:lnTo>
                  <a:lnTo>
                    <a:pt x="1395535" y="1003299"/>
                  </a:lnTo>
                  <a:lnTo>
                    <a:pt x="1407137" y="1003299"/>
                  </a:lnTo>
                  <a:lnTo>
                    <a:pt x="1412109" y="1015999"/>
                  </a:lnTo>
                  <a:close/>
                </a:path>
                <a:path w="3477260" h="2324100">
                  <a:moveTo>
                    <a:pt x="1451887" y="1015999"/>
                  </a:moveTo>
                  <a:lnTo>
                    <a:pt x="1414207" y="1015999"/>
                  </a:lnTo>
                  <a:lnTo>
                    <a:pt x="1417082" y="1003299"/>
                  </a:lnTo>
                  <a:lnTo>
                    <a:pt x="1448779" y="1003299"/>
                  </a:lnTo>
                  <a:lnTo>
                    <a:pt x="1451887" y="1015999"/>
                  </a:lnTo>
                  <a:close/>
                </a:path>
                <a:path w="3477260" h="2324100">
                  <a:moveTo>
                    <a:pt x="1516526" y="1028699"/>
                  </a:moveTo>
                  <a:lnTo>
                    <a:pt x="1486692" y="1028699"/>
                  </a:lnTo>
                  <a:lnTo>
                    <a:pt x="1483378" y="1015999"/>
                  </a:lnTo>
                  <a:lnTo>
                    <a:pt x="1486692" y="1003299"/>
                  </a:lnTo>
                  <a:lnTo>
                    <a:pt x="1490007" y="1003299"/>
                  </a:lnTo>
                  <a:lnTo>
                    <a:pt x="1499952" y="1015999"/>
                  </a:lnTo>
                  <a:lnTo>
                    <a:pt x="1516526" y="1015999"/>
                  </a:lnTo>
                  <a:lnTo>
                    <a:pt x="1516526" y="1028699"/>
                  </a:lnTo>
                  <a:close/>
                </a:path>
                <a:path w="3477260" h="2324100">
                  <a:moveTo>
                    <a:pt x="1521498" y="1015999"/>
                  </a:moveTo>
                  <a:lnTo>
                    <a:pt x="1499952" y="1015999"/>
                  </a:lnTo>
                  <a:lnTo>
                    <a:pt x="1503266" y="1003299"/>
                  </a:lnTo>
                  <a:lnTo>
                    <a:pt x="1514868" y="1003299"/>
                  </a:lnTo>
                  <a:lnTo>
                    <a:pt x="1521498" y="1015999"/>
                  </a:lnTo>
                  <a:close/>
                </a:path>
                <a:path w="3477260" h="2324100">
                  <a:moveTo>
                    <a:pt x="1539755" y="1015999"/>
                  </a:moveTo>
                  <a:lnTo>
                    <a:pt x="1523984" y="1015999"/>
                  </a:lnTo>
                  <a:lnTo>
                    <a:pt x="1527661" y="1003299"/>
                  </a:lnTo>
                  <a:lnTo>
                    <a:pt x="1534757" y="1003299"/>
                  </a:lnTo>
                  <a:lnTo>
                    <a:pt x="1539755" y="1015999"/>
                  </a:lnTo>
                  <a:close/>
                </a:path>
                <a:path w="3477260" h="2324100">
                  <a:moveTo>
                    <a:pt x="1584557" y="1015999"/>
                  </a:moveTo>
                  <a:lnTo>
                    <a:pt x="1572878" y="1015999"/>
                  </a:lnTo>
                  <a:lnTo>
                    <a:pt x="1569563" y="1003299"/>
                  </a:lnTo>
                  <a:lnTo>
                    <a:pt x="1589244" y="1003299"/>
                  </a:lnTo>
                  <a:lnTo>
                    <a:pt x="1584557" y="1015999"/>
                  </a:lnTo>
                  <a:close/>
                </a:path>
                <a:path w="3477260" h="2324100">
                  <a:moveTo>
                    <a:pt x="1611205" y="1015999"/>
                  </a:moveTo>
                  <a:lnTo>
                    <a:pt x="1593025" y="1015999"/>
                  </a:lnTo>
                  <a:lnTo>
                    <a:pt x="1594424" y="1003299"/>
                  </a:lnTo>
                  <a:lnTo>
                    <a:pt x="1608097" y="1003299"/>
                  </a:lnTo>
                  <a:lnTo>
                    <a:pt x="1611205" y="1015999"/>
                  </a:lnTo>
                  <a:close/>
                </a:path>
                <a:path w="3477260" h="2324100">
                  <a:moveTo>
                    <a:pt x="1680609" y="1015999"/>
                  </a:moveTo>
                  <a:lnTo>
                    <a:pt x="1669007" y="1015999"/>
                  </a:lnTo>
                  <a:lnTo>
                    <a:pt x="1663491" y="1003299"/>
                  </a:lnTo>
                  <a:lnTo>
                    <a:pt x="1678951" y="1003299"/>
                  </a:lnTo>
                  <a:lnTo>
                    <a:pt x="1680609" y="1015999"/>
                  </a:lnTo>
                  <a:close/>
                </a:path>
                <a:path w="3477260" h="2324100">
                  <a:moveTo>
                    <a:pt x="1692211" y="1015999"/>
                  </a:moveTo>
                  <a:lnTo>
                    <a:pt x="1687238" y="1015999"/>
                  </a:lnTo>
                  <a:lnTo>
                    <a:pt x="1678951" y="1003299"/>
                  </a:lnTo>
                  <a:lnTo>
                    <a:pt x="1698840" y="1003299"/>
                  </a:lnTo>
                  <a:lnTo>
                    <a:pt x="1692211" y="1015999"/>
                  </a:lnTo>
                  <a:close/>
                </a:path>
                <a:path w="3477260" h="2324100">
                  <a:moveTo>
                    <a:pt x="1755192" y="1015999"/>
                  </a:moveTo>
                  <a:lnTo>
                    <a:pt x="1737867" y="1015999"/>
                  </a:lnTo>
                  <a:lnTo>
                    <a:pt x="1737168" y="1003299"/>
                  </a:lnTo>
                  <a:lnTo>
                    <a:pt x="1750220" y="1003299"/>
                  </a:lnTo>
                  <a:lnTo>
                    <a:pt x="1755192" y="1015999"/>
                  </a:lnTo>
                  <a:close/>
                </a:path>
                <a:path w="3477260" h="2324100">
                  <a:moveTo>
                    <a:pt x="1866238" y="1015999"/>
                  </a:moveTo>
                  <a:lnTo>
                    <a:pt x="1849923" y="1015999"/>
                  </a:lnTo>
                  <a:lnTo>
                    <a:pt x="1849664" y="1003299"/>
                  </a:lnTo>
                  <a:lnTo>
                    <a:pt x="1867896" y="1003299"/>
                  </a:lnTo>
                  <a:lnTo>
                    <a:pt x="1866238" y="1015999"/>
                  </a:lnTo>
                  <a:close/>
                </a:path>
                <a:path w="3477260" h="2324100">
                  <a:moveTo>
                    <a:pt x="1901044" y="1015999"/>
                  </a:moveTo>
                  <a:lnTo>
                    <a:pt x="1891099" y="1015999"/>
                  </a:lnTo>
                  <a:lnTo>
                    <a:pt x="1896072" y="1003299"/>
                  </a:lnTo>
                  <a:lnTo>
                    <a:pt x="1901044" y="1015999"/>
                  </a:lnTo>
                  <a:close/>
                </a:path>
                <a:path w="3477260" h="2324100">
                  <a:moveTo>
                    <a:pt x="1919275" y="1015999"/>
                  </a:moveTo>
                  <a:lnTo>
                    <a:pt x="1901044" y="1015999"/>
                  </a:lnTo>
                  <a:lnTo>
                    <a:pt x="1902701" y="1003299"/>
                  </a:lnTo>
                  <a:lnTo>
                    <a:pt x="1919275" y="1003299"/>
                  </a:lnTo>
                  <a:lnTo>
                    <a:pt x="1919275" y="1015999"/>
                  </a:lnTo>
                  <a:close/>
                </a:path>
                <a:path w="3477260" h="2324100">
                  <a:moveTo>
                    <a:pt x="1948073" y="1015999"/>
                  </a:moveTo>
                  <a:lnTo>
                    <a:pt x="1931991" y="1015999"/>
                  </a:lnTo>
                  <a:lnTo>
                    <a:pt x="1930670" y="1003299"/>
                  </a:lnTo>
                  <a:lnTo>
                    <a:pt x="1947995" y="1003299"/>
                  </a:lnTo>
                  <a:lnTo>
                    <a:pt x="1948073" y="1015999"/>
                  </a:lnTo>
                  <a:close/>
                </a:path>
                <a:path w="3477260" h="2324100">
                  <a:moveTo>
                    <a:pt x="2079837" y="1028699"/>
                  </a:moveTo>
                  <a:lnTo>
                    <a:pt x="2071472" y="1028699"/>
                  </a:lnTo>
                  <a:lnTo>
                    <a:pt x="2070099" y="1015999"/>
                  </a:lnTo>
                  <a:lnTo>
                    <a:pt x="2055183" y="1015999"/>
                  </a:lnTo>
                  <a:lnTo>
                    <a:pt x="2054250" y="1003299"/>
                  </a:lnTo>
                  <a:lnTo>
                    <a:pt x="2083359" y="1003299"/>
                  </a:lnTo>
                  <a:lnTo>
                    <a:pt x="2086647" y="1015999"/>
                  </a:lnTo>
                  <a:lnTo>
                    <a:pt x="2079837" y="1028699"/>
                  </a:lnTo>
                  <a:close/>
                </a:path>
                <a:path w="3477260" h="2324100">
                  <a:moveTo>
                    <a:pt x="2198963" y="1015999"/>
                  </a:moveTo>
                  <a:lnTo>
                    <a:pt x="2196062" y="1015999"/>
                  </a:lnTo>
                  <a:lnTo>
                    <a:pt x="2192747" y="1003299"/>
                  </a:lnTo>
                  <a:lnTo>
                    <a:pt x="2203054" y="1003299"/>
                  </a:lnTo>
                  <a:lnTo>
                    <a:pt x="2198963" y="1015999"/>
                  </a:lnTo>
                  <a:close/>
                </a:path>
                <a:path w="3477260" h="2324100">
                  <a:moveTo>
                    <a:pt x="2264016" y="1015999"/>
                  </a:moveTo>
                  <a:lnTo>
                    <a:pt x="2259044" y="1003299"/>
                  </a:lnTo>
                  <a:lnTo>
                    <a:pt x="2273960" y="1003299"/>
                  </a:lnTo>
                  <a:lnTo>
                    <a:pt x="2264016" y="1015999"/>
                  </a:lnTo>
                  <a:close/>
                </a:path>
                <a:path w="3477260" h="2324100">
                  <a:moveTo>
                    <a:pt x="2318710" y="1015999"/>
                  </a:moveTo>
                  <a:lnTo>
                    <a:pt x="2301230" y="1015999"/>
                  </a:lnTo>
                  <a:lnTo>
                    <a:pt x="2302136" y="1003299"/>
                  </a:lnTo>
                  <a:lnTo>
                    <a:pt x="2318218" y="1003299"/>
                  </a:lnTo>
                  <a:lnTo>
                    <a:pt x="2318710" y="1015999"/>
                  </a:lnTo>
                  <a:close/>
                </a:path>
                <a:path w="3477260" h="2324100">
                  <a:moveTo>
                    <a:pt x="2450267" y="1028699"/>
                  </a:moveTo>
                  <a:lnTo>
                    <a:pt x="2444077" y="1028699"/>
                  </a:lnTo>
                  <a:lnTo>
                    <a:pt x="2438043" y="1015999"/>
                  </a:lnTo>
                  <a:lnTo>
                    <a:pt x="2435687" y="1015999"/>
                  </a:lnTo>
                  <a:lnTo>
                    <a:pt x="2439079" y="1003299"/>
                  </a:lnTo>
                  <a:lnTo>
                    <a:pt x="2451303" y="1003299"/>
                  </a:lnTo>
                  <a:lnTo>
                    <a:pt x="2453659" y="1015999"/>
                  </a:lnTo>
                  <a:lnTo>
                    <a:pt x="2450267" y="1028699"/>
                  </a:lnTo>
                  <a:close/>
                </a:path>
                <a:path w="3477260" h="2324100">
                  <a:moveTo>
                    <a:pt x="2544739" y="1015999"/>
                  </a:moveTo>
                  <a:lnTo>
                    <a:pt x="2526533" y="1015999"/>
                  </a:lnTo>
                  <a:lnTo>
                    <a:pt x="2526093" y="1003299"/>
                  </a:lnTo>
                  <a:lnTo>
                    <a:pt x="2543677" y="1003299"/>
                  </a:lnTo>
                  <a:lnTo>
                    <a:pt x="2544739" y="1015999"/>
                  </a:lnTo>
                  <a:close/>
                </a:path>
                <a:path w="3477260" h="2324100">
                  <a:moveTo>
                    <a:pt x="2576851" y="1015999"/>
                  </a:moveTo>
                  <a:lnTo>
                    <a:pt x="2558827" y="1015999"/>
                  </a:lnTo>
                  <a:lnTo>
                    <a:pt x="2561701" y="1003299"/>
                  </a:lnTo>
                  <a:lnTo>
                    <a:pt x="2570636" y="1003299"/>
                  </a:lnTo>
                  <a:lnTo>
                    <a:pt x="2576851" y="1015999"/>
                  </a:lnTo>
                  <a:close/>
                </a:path>
                <a:path w="3477260" h="2324100">
                  <a:moveTo>
                    <a:pt x="2597155" y="1015999"/>
                  </a:moveTo>
                  <a:lnTo>
                    <a:pt x="2587210" y="1015999"/>
                  </a:lnTo>
                  <a:lnTo>
                    <a:pt x="2581538" y="1003299"/>
                  </a:lnTo>
                  <a:lnTo>
                    <a:pt x="2596300" y="1003299"/>
                  </a:lnTo>
                  <a:lnTo>
                    <a:pt x="2597155" y="1015999"/>
                  </a:lnTo>
                  <a:close/>
                </a:path>
                <a:path w="3477260" h="2324100">
                  <a:moveTo>
                    <a:pt x="2629396" y="1028699"/>
                  </a:moveTo>
                  <a:lnTo>
                    <a:pt x="2622223" y="1028699"/>
                  </a:lnTo>
                  <a:lnTo>
                    <a:pt x="2622404" y="1015999"/>
                  </a:lnTo>
                  <a:lnTo>
                    <a:pt x="2628645" y="1003299"/>
                  </a:lnTo>
                  <a:lnTo>
                    <a:pt x="2628645" y="1015999"/>
                  </a:lnTo>
                  <a:lnTo>
                    <a:pt x="2629396" y="1028699"/>
                  </a:lnTo>
                  <a:close/>
                </a:path>
                <a:path w="3477260" h="2324100">
                  <a:moveTo>
                    <a:pt x="2684997" y="1015999"/>
                  </a:moveTo>
                  <a:lnTo>
                    <a:pt x="2669251" y="1015999"/>
                  </a:lnTo>
                  <a:lnTo>
                    <a:pt x="2667283" y="1003299"/>
                  </a:lnTo>
                  <a:lnTo>
                    <a:pt x="2684997" y="1003299"/>
                  </a:lnTo>
                  <a:lnTo>
                    <a:pt x="2684997" y="1015999"/>
                  </a:lnTo>
                  <a:close/>
                </a:path>
                <a:path w="3477260" h="2324100">
                  <a:moveTo>
                    <a:pt x="3117632" y="1028699"/>
                  </a:moveTo>
                  <a:lnTo>
                    <a:pt x="3109293" y="1015999"/>
                  </a:lnTo>
                  <a:lnTo>
                    <a:pt x="3108412" y="1015999"/>
                  </a:lnTo>
                  <a:lnTo>
                    <a:pt x="3120895" y="1003299"/>
                  </a:lnTo>
                  <a:lnTo>
                    <a:pt x="3127524" y="1015999"/>
                  </a:lnTo>
                  <a:lnTo>
                    <a:pt x="3117632" y="1028699"/>
                  </a:lnTo>
                  <a:close/>
                </a:path>
                <a:path w="3477260" h="2324100">
                  <a:moveTo>
                    <a:pt x="1176758" y="1015999"/>
                  </a:moveTo>
                  <a:lnTo>
                    <a:pt x="1173443" y="1015999"/>
                  </a:lnTo>
                  <a:lnTo>
                    <a:pt x="1175653" y="1007533"/>
                  </a:lnTo>
                  <a:lnTo>
                    <a:pt x="1176758" y="1015999"/>
                  </a:lnTo>
                  <a:close/>
                </a:path>
                <a:path w="3477260" h="2324100">
                  <a:moveTo>
                    <a:pt x="868428" y="1028699"/>
                  </a:moveTo>
                  <a:lnTo>
                    <a:pt x="851285" y="1028699"/>
                  </a:lnTo>
                  <a:lnTo>
                    <a:pt x="854833" y="1015999"/>
                  </a:lnTo>
                  <a:lnTo>
                    <a:pt x="863508" y="1015999"/>
                  </a:lnTo>
                  <a:lnTo>
                    <a:pt x="868428" y="1028699"/>
                  </a:lnTo>
                  <a:close/>
                </a:path>
                <a:path w="3477260" h="2324100">
                  <a:moveTo>
                    <a:pt x="883526" y="1028699"/>
                  </a:moveTo>
                  <a:lnTo>
                    <a:pt x="877389" y="1015999"/>
                  </a:lnTo>
                  <a:lnTo>
                    <a:pt x="891684" y="1015999"/>
                  </a:lnTo>
                  <a:lnTo>
                    <a:pt x="883526" y="1028699"/>
                  </a:lnTo>
                  <a:close/>
                </a:path>
                <a:path w="3477260" h="2324100">
                  <a:moveTo>
                    <a:pt x="926904" y="1028699"/>
                  </a:moveTo>
                  <a:lnTo>
                    <a:pt x="894999" y="1028699"/>
                  </a:lnTo>
                  <a:lnTo>
                    <a:pt x="891684" y="1015999"/>
                  </a:lnTo>
                  <a:lnTo>
                    <a:pt x="925453" y="1015999"/>
                  </a:lnTo>
                  <a:lnTo>
                    <a:pt x="926904" y="1028699"/>
                  </a:lnTo>
                  <a:close/>
                </a:path>
                <a:path w="3477260" h="2324100">
                  <a:moveTo>
                    <a:pt x="954665" y="1028699"/>
                  </a:moveTo>
                  <a:lnTo>
                    <a:pt x="941484" y="1028699"/>
                  </a:lnTo>
                  <a:lnTo>
                    <a:pt x="948036" y="1015999"/>
                  </a:lnTo>
                  <a:lnTo>
                    <a:pt x="951350" y="1015999"/>
                  </a:lnTo>
                  <a:lnTo>
                    <a:pt x="953837" y="1022350"/>
                  </a:lnTo>
                  <a:lnTo>
                    <a:pt x="954665" y="1028699"/>
                  </a:lnTo>
                  <a:close/>
                </a:path>
                <a:path w="3477260" h="2324100">
                  <a:moveTo>
                    <a:pt x="962952" y="1028699"/>
                  </a:moveTo>
                  <a:lnTo>
                    <a:pt x="956323" y="1028699"/>
                  </a:lnTo>
                  <a:lnTo>
                    <a:pt x="953837" y="1022349"/>
                  </a:lnTo>
                  <a:lnTo>
                    <a:pt x="953008" y="1015999"/>
                  </a:lnTo>
                  <a:lnTo>
                    <a:pt x="969582" y="1015999"/>
                  </a:lnTo>
                  <a:lnTo>
                    <a:pt x="962952" y="1028699"/>
                  </a:lnTo>
                  <a:close/>
                </a:path>
                <a:path w="3477260" h="2324100">
                  <a:moveTo>
                    <a:pt x="1094198" y="1041399"/>
                  </a:moveTo>
                  <a:lnTo>
                    <a:pt x="1088086" y="1041399"/>
                  </a:lnTo>
                  <a:lnTo>
                    <a:pt x="1084461" y="1028699"/>
                  </a:lnTo>
                  <a:lnTo>
                    <a:pt x="1083943" y="1028699"/>
                  </a:lnTo>
                  <a:lnTo>
                    <a:pt x="1084124" y="1015999"/>
                  </a:lnTo>
                  <a:lnTo>
                    <a:pt x="1101138" y="1015999"/>
                  </a:lnTo>
                  <a:lnTo>
                    <a:pt x="1102174" y="1028699"/>
                  </a:lnTo>
                  <a:lnTo>
                    <a:pt x="1094198" y="1041399"/>
                  </a:lnTo>
                  <a:close/>
                </a:path>
                <a:path w="3477260" h="2324100">
                  <a:moveTo>
                    <a:pt x="1138430" y="1028699"/>
                  </a:moveTo>
                  <a:lnTo>
                    <a:pt x="1120820" y="1028699"/>
                  </a:lnTo>
                  <a:lnTo>
                    <a:pt x="1124912" y="1015999"/>
                  </a:lnTo>
                  <a:lnTo>
                    <a:pt x="1133665" y="1015999"/>
                  </a:lnTo>
                  <a:lnTo>
                    <a:pt x="1138430" y="1028699"/>
                  </a:lnTo>
                  <a:close/>
                </a:path>
                <a:path w="3477260" h="2324100">
                  <a:moveTo>
                    <a:pt x="1186702" y="1028699"/>
                  </a:moveTo>
                  <a:lnTo>
                    <a:pt x="1165156" y="1028699"/>
                  </a:lnTo>
                  <a:lnTo>
                    <a:pt x="1168471" y="1015999"/>
                  </a:lnTo>
                  <a:lnTo>
                    <a:pt x="1186702" y="1015999"/>
                  </a:lnTo>
                  <a:lnTo>
                    <a:pt x="1186702" y="1028699"/>
                  </a:lnTo>
                  <a:close/>
                </a:path>
                <a:path w="3477260" h="2324100">
                  <a:moveTo>
                    <a:pt x="1203276" y="1028699"/>
                  </a:moveTo>
                  <a:lnTo>
                    <a:pt x="1196647" y="1015999"/>
                  </a:lnTo>
                  <a:lnTo>
                    <a:pt x="1199961" y="1015999"/>
                  </a:lnTo>
                  <a:lnTo>
                    <a:pt x="1203276" y="1028699"/>
                  </a:lnTo>
                  <a:close/>
                </a:path>
                <a:path w="3477260" h="2324100">
                  <a:moveTo>
                    <a:pt x="1216535" y="1028699"/>
                  </a:moveTo>
                  <a:lnTo>
                    <a:pt x="1211563" y="1015999"/>
                  </a:lnTo>
                  <a:lnTo>
                    <a:pt x="1221508" y="1015999"/>
                  </a:lnTo>
                  <a:lnTo>
                    <a:pt x="1216535" y="1028699"/>
                  </a:lnTo>
                  <a:close/>
                </a:path>
                <a:path w="3477260" h="2324100">
                  <a:moveTo>
                    <a:pt x="1257970" y="1028699"/>
                  </a:moveTo>
                  <a:lnTo>
                    <a:pt x="1244711" y="1028699"/>
                  </a:lnTo>
                  <a:lnTo>
                    <a:pt x="1241526" y="1015999"/>
                  </a:lnTo>
                  <a:lnTo>
                    <a:pt x="1259628" y="1015999"/>
                  </a:lnTo>
                  <a:lnTo>
                    <a:pt x="1257970" y="1028699"/>
                  </a:lnTo>
                  <a:close/>
                </a:path>
                <a:path w="3477260" h="2324100">
                  <a:moveTo>
                    <a:pt x="1319294" y="1028699"/>
                  </a:moveTo>
                  <a:lnTo>
                    <a:pt x="1270401" y="1028699"/>
                  </a:lnTo>
                  <a:lnTo>
                    <a:pt x="1273353" y="1015999"/>
                  </a:lnTo>
                  <a:lnTo>
                    <a:pt x="1315980" y="1015999"/>
                  </a:lnTo>
                  <a:lnTo>
                    <a:pt x="1320431" y="1027611"/>
                  </a:lnTo>
                  <a:lnTo>
                    <a:pt x="1319294" y="1028699"/>
                  </a:lnTo>
                  <a:close/>
                </a:path>
                <a:path w="3477260" h="2324100">
                  <a:moveTo>
                    <a:pt x="1338484" y="1028699"/>
                  </a:moveTo>
                  <a:lnTo>
                    <a:pt x="1320848" y="1028699"/>
                  </a:lnTo>
                  <a:lnTo>
                    <a:pt x="1320431" y="1027611"/>
                  </a:lnTo>
                  <a:lnTo>
                    <a:pt x="1332554" y="1015999"/>
                  </a:lnTo>
                  <a:lnTo>
                    <a:pt x="1338484" y="1028699"/>
                  </a:lnTo>
                  <a:close/>
                </a:path>
                <a:path w="3477260" h="2324100">
                  <a:moveTo>
                    <a:pt x="1355757" y="1028699"/>
                  </a:moveTo>
                  <a:lnTo>
                    <a:pt x="1354100" y="1028699"/>
                  </a:lnTo>
                  <a:lnTo>
                    <a:pt x="1346409" y="1015999"/>
                  </a:lnTo>
                  <a:lnTo>
                    <a:pt x="1362257" y="1015999"/>
                  </a:lnTo>
                  <a:lnTo>
                    <a:pt x="1355757" y="1028699"/>
                  </a:lnTo>
                  <a:close/>
                </a:path>
                <a:path w="3477260" h="2324100">
                  <a:moveTo>
                    <a:pt x="1426793" y="1028699"/>
                  </a:moveTo>
                  <a:lnTo>
                    <a:pt x="1402165" y="1028699"/>
                  </a:lnTo>
                  <a:lnTo>
                    <a:pt x="1399782" y="1015999"/>
                  </a:lnTo>
                  <a:lnTo>
                    <a:pt x="1427233" y="1015999"/>
                  </a:lnTo>
                  <a:lnTo>
                    <a:pt x="1426793" y="1028699"/>
                  </a:lnTo>
                  <a:close/>
                </a:path>
                <a:path w="3477260" h="2324100">
                  <a:moveTo>
                    <a:pt x="1427266" y="1025524"/>
                  </a:moveTo>
                  <a:lnTo>
                    <a:pt x="1427984" y="1015999"/>
                  </a:lnTo>
                  <a:lnTo>
                    <a:pt x="1428683" y="1015999"/>
                  </a:lnTo>
                  <a:lnTo>
                    <a:pt x="1427266" y="1025524"/>
                  </a:lnTo>
                  <a:close/>
                </a:path>
                <a:path w="3477260" h="2324100">
                  <a:moveTo>
                    <a:pt x="1481099" y="1028699"/>
                  </a:moveTo>
                  <a:lnTo>
                    <a:pt x="1462453" y="1028699"/>
                  </a:lnTo>
                  <a:lnTo>
                    <a:pt x="1465690" y="1015999"/>
                  </a:lnTo>
                  <a:lnTo>
                    <a:pt x="1479208" y="1015999"/>
                  </a:lnTo>
                  <a:lnTo>
                    <a:pt x="1481099" y="1028699"/>
                  </a:lnTo>
                  <a:close/>
                </a:path>
                <a:path w="3477260" h="2324100">
                  <a:moveTo>
                    <a:pt x="1541387" y="1028699"/>
                  </a:moveTo>
                  <a:lnTo>
                    <a:pt x="1528127" y="1028699"/>
                  </a:lnTo>
                  <a:lnTo>
                    <a:pt x="1524036" y="1015999"/>
                  </a:lnTo>
                  <a:lnTo>
                    <a:pt x="1538072" y="1015999"/>
                  </a:lnTo>
                  <a:lnTo>
                    <a:pt x="1541387" y="1028699"/>
                  </a:lnTo>
                  <a:close/>
                </a:path>
                <a:path w="3477260" h="2324100">
                  <a:moveTo>
                    <a:pt x="1541387" y="1022350"/>
                  </a:moveTo>
                  <a:lnTo>
                    <a:pt x="1538072" y="1015999"/>
                  </a:lnTo>
                  <a:lnTo>
                    <a:pt x="1541387" y="1015999"/>
                  </a:lnTo>
                  <a:lnTo>
                    <a:pt x="1541387" y="1022350"/>
                  </a:lnTo>
                  <a:close/>
                </a:path>
                <a:path w="3477260" h="2324100">
                  <a:moveTo>
                    <a:pt x="1566895" y="1041399"/>
                  </a:moveTo>
                  <a:lnTo>
                    <a:pt x="1530432" y="1041399"/>
                  </a:lnTo>
                  <a:lnTo>
                    <a:pt x="1531442" y="1028699"/>
                  </a:lnTo>
                  <a:lnTo>
                    <a:pt x="1551331" y="1028699"/>
                  </a:lnTo>
                  <a:lnTo>
                    <a:pt x="1556303" y="1015999"/>
                  </a:lnTo>
                  <a:lnTo>
                    <a:pt x="1569563" y="1015999"/>
                  </a:lnTo>
                  <a:lnTo>
                    <a:pt x="1572877" y="1028699"/>
                  </a:lnTo>
                  <a:lnTo>
                    <a:pt x="1566895" y="1041399"/>
                  </a:lnTo>
                  <a:close/>
                </a:path>
                <a:path w="3477260" h="2324100">
                  <a:moveTo>
                    <a:pt x="1603281" y="1028699"/>
                  </a:moveTo>
                  <a:lnTo>
                    <a:pt x="1596910" y="1015999"/>
                  </a:lnTo>
                  <a:lnTo>
                    <a:pt x="1609340" y="1015999"/>
                  </a:lnTo>
                  <a:lnTo>
                    <a:pt x="1603281" y="1028699"/>
                  </a:lnTo>
                  <a:close/>
                </a:path>
                <a:path w="3477260" h="2324100">
                  <a:moveTo>
                    <a:pt x="1700498" y="1028699"/>
                  </a:moveTo>
                  <a:lnTo>
                    <a:pt x="1683924" y="1028699"/>
                  </a:lnTo>
                  <a:lnTo>
                    <a:pt x="1683924" y="1015999"/>
                  </a:lnTo>
                  <a:lnTo>
                    <a:pt x="1697597" y="1015999"/>
                  </a:lnTo>
                  <a:lnTo>
                    <a:pt x="1700498" y="1028699"/>
                  </a:lnTo>
                  <a:close/>
                </a:path>
                <a:path w="3477260" h="2324100">
                  <a:moveTo>
                    <a:pt x="1761822" y="1028699"/>
                  </a:moveTo>
                  <a:lnTo>
                    <a:pt x="1742321" y="1028699"/>
                  </a:lnTo>
                  <a:lnTo>
                    <a:pt x="1740276" y="1015999"/>
                  </a:lnTo>
                  <a:lnTo>
                    <a:pt x="1753535" y="1015999"/>
                  </a:lnTo>
                  <a:lnTo>
                    <a:pt x="1761822" y="1028699"/>
                  </a:lnTo>
                  <a:close/>
                </a:path>
                <a:path w="3477260" h="2324100">
                  <a:moveTo>
                    <a:pt x="1776738" y="1041399"/>
                  </a:moveTo>
                  <a:lnTo>
                    <a:pt x="1778396" y="1028699"/>
                  </a:lnTo>
                  <a:lnTo>
                    <a:pt x="1766794" y="1028699"/>
                  </a:lnTo>
                  <a:lnTo>
                    <a:pt x="1771766" y="1015999"/>
                  </a:lnTo>
                  <a:lnTo>
                    <a:pt x="1786450" y="1015999"/>
                  </a:lnTo>
                  <a:lnTo>
                    <a:pt x="1788340" y="1028699"/>
                  </a:lnTo>
                  <a:lnTo>
                    <a:pt x="1776738" y="1041399"/>
                  </a:lnTo>
                  <a:close/>
                </a:path>
                <a:path w="3477260" h="2324100">
                  <a:moveTo>
                    <a:pt x="1872868" y="1028699"/>
                  </a:moveTo>
                  <a:lnTo>
                    <a:pt x="1857951" y="1028699"/>
                  </a:lnTo>
                  <a:lnTo>
                    <a:pt x="1866238" y="1015999"/>
                  </a:lnTo>
                  <a:lnTo>
                    <a:pt x="1872868" y="1028699"/>
                  </a:lnTo>
                  <a:close/>
                </a:path>
                <a:path w="3477260" h="2324100">
                  <a:moveTo>
                    <a:pt x="1905472" y="1028699"/>
                  </a:moveTo>
                  <a:lnTo>
                    <a:pt x="1879498" y="1028699"/>
                  </a:lnTo>
                  <a:lnTo>
                    <a:pt x="1877840" y="1015999"/>
                  </a:lnTo>
                  <a:lnTo>
                    <a:pt x="1906016" y="1015999"/>
                  </a:lnTo>
                  <a:lnTo>
                    <a:pt x="1905472" y="1028699"/>
                  </a:lnTo>
                  <a:close/>
                </a:path>
                <a:path w="3477260" h="2324100">
                  <a:moveTo>
                    <a:pt x="1925724" y="1028699"/>
                  </a:moveTo>
                  <a:lnTo>
                    <a:pt x="1909331" y="1028699"/>
                  </a:lnTo>
                  <a:lnTo>
                    <a:pt x="1919275" y="1015999"/>
                  </a:lnTo>
                  <a:lnTo>
                    <a:pt x="1925724" y="1028699"/>
                  </a:lnTo>
                  <a:close/>
                </a:path>
                <a:path w="3477260" h="2324100">
                  <a:moveTo>
                    <a:pt x="2005460" y="1028699"/>
                  </a:moveTo>
                  <a:lnTo>
                    <a:pt x="1987229" y="1028699"/>
                  </a:lnTo>
                  <a:lnTo>
                    <a:pt x="1983914" y="1015999"/>
                  </a:lnTo>
                  <a:lnTo>
                    <a:pt x="2000488" y="1015999"/>
                  </a:lnTo>
                  <a:lnTo>
                    <a:pt x="2005460" y="1028699"/>
                  </a:lnTo>
                  <a:close/>
                </a:path>
                <a:path w="3477260" h="2324100">
                  <a:moveTo>
                    <a:pt x="2140539" y="1028699"/>
                  </a:moveTo>
                  <a:lnTo>
                    <a:pt x="2124302" y="1028699"/>
                  </a:lnTo>
                  <a:lnTo>
                    <a:pt x="2125001" y="1015999"/>
                  </a:lnTo>
                  <a:lnTo>
                    <a:pt x="2142559" y="1015999"/>
                  </a:lnTo>
                  <a:lnTo>
                    <a:pt x="2140539" y="1028699"/>
                  </a:lnTo>
                  <a:close/>
                </a:path>
                <a:path w="3477260" h="2324100">
                  <a:moveTo>
                    <a:pt x="2173480" y="1028699"/>
                  </a:moveTo>
                  <a:lnTo>
                    <a:pt x="2157942" y="1028699"/>
                  </a:lnTo>
                  <a:lnTo>
                    <a:pt x="2154834" y="1015999"/>
                  </a:lnTo>
                  <a:lnTo>
                    <a:pt x="2172470" y="1015999"/>
                  </a:lnTo>
                  <a:lnTo>
                    <a:pt x="2173480" y="1028699"/>
                  </a:lnTo>
                  <a:close/>
                </a:path>
                <a:path w="3477260" h="2324100">
                  <a:moveTo>
                    <a:pt x="2202692" y="1041399"/>
                  </a:moveTo>
                  <a:lnTo>
                    <a:pt x="2192747" y="1041399"/>
                  </a:lnTo>
                  <a:lnTo>
                    <a:pt x="2186118" y="1028699"/>
                  </a:lnTo>
                  <a:lnTo>
                    <a:pt x="2189432" y="1028699"/>
                  </a:lnTo>
                  <a:lnTo>
                    <a:pt x="2194405" y="1015999"/>
                  </a:lnTo>
                  <a:lnTo>
                    <a:pt x="2199377" y="1015999"/>
                  </a:lnTo>
                  <a:lnTo>
                    <a:pt x="2199377" y="1028699"/>
                  </a:lnTo>
                  <a:lnTo>
                    <a:pt x="2202692" y="1041399"/>
                  </a:lnTo>
                  <a:close/>
                </a:path>
                <a:path w="3477260" h="2324100">
                  <a:moveTo>
                    <a:pt x="2403238" y="1028699"/>
                  </a:moveTo>
                  <a:lnTo>
                    <a:pt x="2385006" y="1028699"/>
                  </a:lnTo>
                  <a:lnTo>
                    <a:pt x="2390652" y="1015999"/>
                  </a:lnTo>
                  <a:lnTo>
                    <a:pt x="2401321" y="1015999"/>
                  </a:lnTo>
                  <a:lnTo>
                    <a:pt x="2403238" y="1028699"/>
                  </a:lnTo>
                  <a:close/>
                </a:path>
                <a:path w="3477260" h="2324100">
                  <a:moveTo>
                    <a:pt x="2482793" y="1028699"/>
                  </a:moveTo>
                  <a:lnTo>
                    <a:pt x="2466478" y="1028699"/>
                  </a:lnTo>
                  <a:lnTo>
                    <a:pt x="2467877" y="1015999"/>
                  </a:lnTo>
                  <a:lnTo>
                    <a:pt x="2483959" y="1015999"/>
                  </a:lnTo>
                  <a:lnTo>
                    <a:pt x="2482793" y="1028699"/>
                  </a:lnTo>
                  <a:close/>
                </a:path>
                <a:path w="3477260" h="2324100">
                  <a:moveTo>
                    <a:pt x="2512627" y="1028699"/>
                  </a:moveTo>
                  <a:lnTo>
                    <a:pt x="2495845" y="1028699"/>
                  </a:lnTo>
                  <a:lnTo>
                    <a:pt x="2494395" y="1015999"/>
                  </a:lnTo>
                  <a:lnTo>
                    <a:pt x="2509312" y="1015999"/>
                  </a:lnTo>
                  <a:lnTo>
                    <a:pt x="2512627" y="1028699"/>
                  </a:lnTo>
                  <a:close/>
                </a:path>
                <a:path w="3477260" h="2324100">
                  <a:moveTo>
                    <a:pt x="2572500" y="1028699"/>
                  </a:moveTo>
                  <a:lnTo>
                    <a:pt x="2565664" y="1028699"/>
                  </a:lnTo>
                  <a:lnTo>
                    <a:pt x="2560614" y="1015999"/>
                  </a:lnTo>
                  <a:lnTo>
                    <a:pt x="2576851" y="1015999"/>
                  </a:lnTo>
                  <a:lnTo>
                    <a:pt x="2572500" y="1028699"/>
                  </a:lnTo>
                  <a:close/>
                </a:path>
                <a:path w="3477260" h="2324100">
                  <a:moveTo>
                    <a:pt x="2640247" y="1028699"/>
                  </a:moveTo>
                  <a:lnTo>
                    <a:pt x="2630924" y="1028699"/>
                  </a:lnTo>
                  <a:lnTo>
                    <a:pt x="2632141" y="1015999"/>
                  </a:lnTo>
                  <a:lnTo>
                    <a:pt x="2638589" y="1015999"/>
                  </a:lnTo>
                  <a:lnTo>
                    <a:pt x="2640247" y="1028699"/>
                  </a:lnTo>
                  <a:close/>
                </a:path>
                <a:path w="3477260" h="2324100">
                  <a:moveTo>
                    <a:pt x="2670080" y="1028699"/>
                  </a:moveTo>
                  <a:lnTo>
                    <a:pt x="2648534" y="1028699"/>
                  </a:lnTo>
                  <a:lnTo>
                    <a:pt x="2653506" y="1015999"/>
                  </a:lnTo>
                  <a:lnTo>
                    <a:pt x="2669925" y="1015999"/>
                  </a:lnTo>
                  <a:lnTo>
                    <a:pt x="2670080" y="1028699"/>
                  </a:lnTo>
                  <a:close/>
                </a:path>
                <a:path w="3477260" h="2324100">
                  <a:moveTo>
                    <a:pt x="2751293" y="1028699"/>
                  </a:moveTo>
                  <a:lnTo>
                    <a:pt x="2736376" y="1028699"/>
                  </a:lnTo>
                  <a:lnTo>
                    <a:pt x="2736376" y="1015999"/>
                  </a:lnTo>
                  <a:lnTo>
                    <a:pt x="2753158" y="1015999"/>
                  </a:lnTo>
                  <a:lnTo>
                    <a:pt x="2751293" y="1028699"/>
                  </a:lnTo>
                  <a:close/>
                </a:path>
                <a:path w="3477260" h="2324100">
                  <a:moveTo>
                    <a:pt x="2873941" y="1041399"/>
                  </a:moveTo>
                  <a:lnTo>
                    <a:pt x="2867311" y="1041399"/>
                  </a:lnTo>
                  <a:lnTo>
                    <a:pt x="2863997" y="1028699"/>
                  </a:lnTo>
                  <a:lnTo>
                    <a:pt x="2860009" y="1028699"/>
                  </a:lnTo>
                  <a:lnTo>
                    <a:pt x="2864411" y="1015999"/>
                  </a:lnTo>
                  <a:lnTo>
                    <a:pt x="2871921" y="1015999"/>
                  </a:lnTo>
                  <a:lnTo>
                    <a:pt x="2877256" y="1028699"/>
                  </a:lnTo>
                  <a:lnTo>
                    <a:pt x="2873941" y="1041399"/>
                  </a:lnTo>
                  <a:close/>
                </a:path>
                <a:path w="3477260" h="2324100">
                  <a:moveTo>
                    <a:pt x="2981673" y="1041399"/>
                  </a:moveTo>
                  <a:lnTo>
                    <a:pt x="2973696" y="1028699"/>
                  </a:lnTo>
                  <a:lnTo>
                    <a:pt x="2977529" y="1028699"/>
                  </a:lnTo>
                  <a:lnTo>
                    <a:pt x="2986334" y="1015999"/>
                  </a:lnTo>
                  <a:lnTo>
                    <a:pt x="2993274" y="1028699"/>
                  </a:lnTo>
                  <a:lnTo>
                    <a:pt x="2981673" y="1041399"/>
                  </a:lnTo>
                  <a:close/>
                </a:path>
                <a:path w="3477260" h="2324100">
                  <a:moveTo>
                    <a:pt x="1544701" y="1028699"/>
                  </a:moveTo>
                  <a:lnTo>
                    <a:pt x="1541387" y="1028699"/>
                  </a:lnTo>
                  <a:lnTo>
                    <a:pt x="1541387" y="1022350"/>
                  </a:lnTo>
                  <a:lnTo>
                    <a:pt x="1544701" y="1028699"/>
                  </a:lnTo>
                  <a:close/>
                </a:path>
                <a:path w="3477260" h="2324100">
                  <a:moveTo>
                    <a:pt x="1427026" y="1028699"/>
                  </a:moveTo>
                  <a:lnTo>
                    <a:pt x="1426793" y="1028699"/>
                  </a:lnTo>
                  <a:lnTo>
                    <a:pt x="1427266" y="1025524"/>
                  </a:lnTo>
                  <a:lnTo>
                    <a:pt x="1427026" y="1028699"/>
                  </a:lnTo>
                  <a:close/>
                </a:path>
                <a:path w="3477260" h="2324100">
                  <a:moveTo>
                    <a:pt x="848617" y="1054099"/>
                  </a:moveTo>
                  <a:lnTo>
                    <a:pt x="835332" y="1054099"/>
                  </a:lnTo>
                  <a:lnTo>
                    <a:pt x="838077" y="1041399"/>
                  </a:lnTo>
                  <a:lnTo>
                    <a:pt x="844189" y="1028699"/>
                  </a:lnTo>
                  <a:lnTo>
                    <a:pt x="848591" y="1028699"/>
                  </a:lnTo>
                  <a:lnTo>
                    <a:pt x="850249" y="1041399"/>
                  </a:lnTo>
                  <a:lnTo>
                    <a:pt x="848617" y="1054099"/>
                  </a:lnTo>
                  <a:close/>
                </a:path>
                <a:path w="3477260" h="2324100">
                  <a:moveTo>
                    <a:pt x="880082" y="1041399"/>
                  </a:moveTo>
                  <a:lnTo>
                    <a:pt x="860193" y="1041399"/>
                  </a:lnTo>
                  <a:lnTo>
                    <a:pt x="853020" y="1028699"/>
                  </a:lnTo>
                  <a:lnTo>
                    <a:pt x="877026" y="1028699"/>
                  </a:lnTo>
                  <a:lnTo>
                    <a:pt x="880082" y="1041399"/>
                  </a:lnTo>
                  <a:close/>
                </a:path>
                <a:path w="3477260" h="2324100">
                  <a:moveTo>
                    <a:pt x="894999" y="1041399"/>
                  </a:moveTo>
                  <a:lnTo>
                    <a:pt x="881739" y="1041399"/>
                  </a:lnTo>
                  <a:lnTo>
                    <a:pt x="880082" y="1028699"/>
                  </a:lnTo>
                  <a:lnTo>
                    <a:pt x="898313" y="1028699"/>
                  </a:lnTo>
                  <a:lnTo>
                    <a:pt x="894999" y="1041399"/>
                  </a:lnTo>
                  <a:close/>
                </a:path>
                <a:path w="3477260" h="2324100">
                  <a:moveTo>
                    <a:pt x="926489" y="1054099"/>
                  </a:moveTo>
                  <a:lnTo>
                    <a:pt x="910537" y="1054099"/>
                  </a:lnTo>
                  <a:lnTo>
                    <a:pt x="906212" y="1041399"/>
                  </a:lnTo>
                  <a:lnTo>
                    <a:pt x="903286" y="1041399"/>
                  </a:lnTo>
                  <a:lnTo>
                    <a:pt x="911573" y="1028699"/>
                  </a:lnTo>
                  <a:lnTo>
                    <a:pt x="925246" y="1028699"/>
                  </a:lnTo>
                  <a:lnTo>
                    <a:pt x="919860" y="1041399"/>
                  </a:lnTo>
                  <a:lnTo>
                    <a:pt x="926489" y="1054099"/>
                  </a:lnTo>
                  <a:close/>
                </a:path>
                <a:path w="3477260" h="2324100">
                  <a:moveTo>
                    <a:pt x="957980" y="1041399"/>
                  </a:moveTo>
                  <a:lnTo>
                    <a:pt x="942675" y="1041399"/>
                  </a:lnTo>
                  <a:lnTo>
                    <a:pt x="940370" y="1028699"/>
                  </a:lnTo>
                  <a:lnTo>
                    <a:pt x="959638" y="1028699"/>
                  </a:lnTo>
                  <a:lnTo>
                    <a:pt x="957980" y="1041399"/>
                  </a:lnTo>
                  <a:close/>
                </a:path>
                <a:path w="3477260" h="2324100">
                  <a:moveTo>
                    <a:pt x="979526" y="1054099"/>
                  </a:moveTo>
                  <a:lnTo>
                    <a:pt x="967924" y="1054099"/>
                  </a:lnTo>
                  <a:lnTo>
                    <a:pt x="962460" y="1041399"/>
                  </a:lnTo>
                  <a:lnTo>
                    <a:pt x="962745" y="1041399"/>
                  </a:lnTo>
                  <a:lnTo>
                    <a:pt x="967691" y="1028699"/>
                  </a:lnTo>
                  <a:lnTo>
                    <a:pt x="976212" y="1028699"/>
                  </a:lnTo>
                  <a:lnTo>
                    <a:pt x="980977" y="1041399"/>
                  </a:lnTo>
                  <a:lnTo>
                    <a:pt x="979526" y="1054099"/>
                  </a:lnTo>
                  <a:close/>
                </a:path>
                <a:path w="3477260" h="2324100">
                  <a:moveTo>
                    <a:pt x="989212" y="1041399"/>
                  </a:moveTo>
                  <a:lnTo>
                    <a:pt x="987813" y="1041399"/>
                  </a:lnTo>
                  <a:lnTo>
                    <a:pt x="984499" y="1028699"/>
                  </a:lnTo>
                  <a:lnTo>
                    <a:pt x="990299" y="1028699"/>
                  </a:lnTo>
                  <a:lnTo>
                    <a:pt x="989212" y="1041399"/>
                  </a:lnTo>
                  <a:close/>
                </a:path>
                <a:path w="3477260" h="2324100">
                  <a:moveTo>
                    <a:pt x="1042508" y="1041399"/>
                  </a:moveTo>
                  <a:lnTo>
                    <a:pt x="1037536" y="1041399"/>
                  </a:lnTo>
                  <a:lnTo>
                    <a:pt x="1034221" y="1028699"/>
                  </a:lnTo>
                  <a:lnTo>
                    <a:pt x="1045823" y="1028699"/>
                  </a:lnTo>
                  <a:lnTo>
                    <a:pt x="1042508" y="1041399"/>
                  </a:lnTo>
                  <a:close/>
                </a:path>
                <a:path w="3477260" h="2324100">
                  <a:moveTo>
                    <a:pt x="1060817" y="1041399"/>
                  </a:moveTo>
                  <a:lnTo>
                    <a:pt x="1052452" y="1041399"/>
                  </a:lnTo>
                  <a:lnTo>
                    <a:pt x="1045823" y="1028699"/>
                  </a:lnTo>
                  <a:lnTo>
                    <a:pt x="1063432" y="1028699"/>
                  </a:lnTo>
                  <a:lnTo>
                    <a:pt x="1060817" y="1041399"/>
                  </a:lnTo>
                  <a:close/>
                </a:path>
                <a:path w="3477260" h="2324100">
                  <a:moveTo>
                    <a:pt x="1120406" y="1041399"/>
                  </a:moveTo>
                  <a:lnTo>
                    <a:pt x="1108804" y="1041399"/>
                  </a:lnTo>
                  <a:lnTo>
                    <a:pt x="1115434" y="1028699"/>
                  </a:lnTo>
                  <a:lnTo>
                    <a:pt x="1120406" y="1041399"/>
                  </a:lnTo>
                  <a:close/>
                </a:path>
                <a:path w="3477260" h="2324100">
                  <a:moveTo>
                    <a:pt x="1131800" y="1041399"/>
                  </a:moveTo>
                  <a:lnTo>
                    <a:pt x="1125378" y="1028699"/>
                  </a:lnTo>
                  <a:lnTo>
                    <a:pt x="1136980" y="1028699"/>
                  </a:lnTo>
                  <a:lnTo>
                    <a:pt x="1131800" y="1041399"/>
                  </a:lnTo>
                  <a:close/>
                </a:path>
                <a:path w="3477260" h="2324100">
                  <a:moveTo>
                    <a:pt x="1175100" y="1041399"/>
                  </a:moveTo>
                  <a:lnTo>
                    <a:pt x="1160184" y="1041399"/>
                  </a:lnTo>
                  <a:lnTo>
                    <a:pt x="1158526" y="1028699"/>
                  </a:lnTo>
                  <a:lnTo>
                    <a:pt x="1173443" y="1028699"/>
                  </a:lnTo>
                  <a:lnTo>
                    <a:pt x="1175100" y="1041399"/>
                  </a:lnTo>
                  <a:close/>
                </a:path>
                <a:path w="3477260" h="2324100">
                  <a:moveTo>
                    <a:pt x="1210734" y="1041399"/>
                  </a:moveTo>
                  <a:lnTo>
                    <a:pt x="1194989" y="1041399"/>
                  </a:lnTo>
                  <a:lnTo>
                    <a:pt x="1191674" y="1028699"/>
                  </a:lnTo>
                  <a:lnTo>
                    <a:pt x="1211770" y="1028699"/>
                  </a:lnTo>
                  <a:lnTo>
                    <a:pt x="1210734" y="1041399"/>
                  </a:lnTo>
                  <a:close/>
                </a:path>
                <a:path w="3477260" h="2324100">
                  <a:moveTo>
                    <a:pt x="1226273" y="1041399"/>
                  </a:moveTo>
                  <a:lnTo>
                    <a:pt x="1214464" y="1041399"/>
                  </a:lnTo>
                  <a:lnTo>
                    <a:pt x="1213221" y="1028699"/>
                  </a:lnTo>
                  <a:lnTo>
                    <a:pt x="1233109" y="1028699"/>
                  </a:lnTo>
                  <a:lnTo>
                    <a:pt x="1226273" y="1041399"/>
                  </a:lnTo>
                  <a:close/>
                </a:path>
                <a:path w="3477260" h="2324100">
                  <a:moveTo>
                    <a:pt x="1250435" y="1041399"/>
                  </a:moveTo>
                  <a:lnTo>
                    <a:pt x="1234560" y="1041399"/>
                  </a:lnTo>
                  <a:lnTo>
                    <a:pt x="1237849" y="1028699"/>
                  </a:lnTo>
                  <a:lnTo>
                    <a:pt x="1244711" y="1028699"/>
                  </a:lnTo>
                  <a:lnTo>
                    <a:pt x="1250435" y="1041399"/>
                  </a:lnTo>
                  <a:close/>
                </a:path>
                <a:path w="3477260" h="2324100">
                  <a:moveTo>
                    <a:pt x="1311318" y="1041399"/>
                  </a:moveTo>
                  <a:lnTo>
                    <a:pt x="1291119" y="1041399"/>
                  </a:lnTo>
                  <a:lnTo>
                    <a:pt x="1287804" y="1028699"/>
                  </a:lnTo>
                  <a:lnTo>
                    <a:pt x="1318880" y="1028699"/>
                  </a:lnTo>
                  <a:lnTo>
                    <a:pt x="1311318" y="1041399"/>
                  </a:lnTo>
                  <a:close/>
                </a:path>
                <a:path w="3477260" h="2324100">
                  <a:moveTo>
                    <a:pt x="1364044" y="1041399"/>
                  </a:moveTo>
                  <a:lnTo>
                    <a:pt x="1322609" y="1041399"/>
                  </a:lnTo>
                  <a:lnTo>
                    <a:pt x="1320952" y="1028699"/>
                  </a:lnTo>
                  <a:lnTo>
                    <a:pt x="1362387" y="1028699"/>
                  </a:lnTo>
                  <a:lnTo>
                    <a:pt x="1364044" y="1041399"/>
                  </a:lnTo>
                  <a:close/>
                </a:path>
                <a:path w="3477260" h="2324100">
                  <a:moveTo>
                    <a:pt x="1375646" y="1054099"/>
                  </a:moveTo>
                  <a:lnTo>
                    <a:pt x="1370674" y="1041399"/>
                  </a:lnTo>
                  <a:lnTo>
                    <a:pt x="1369017" y="1041399"/>
                  </a:lnTo>
                  <a:lnTo>
                    <a:pt x="1370674" y="1028699"/>
                  </a:lnTo>
                  <a:lnTo>
                    <a:pt x="1387248" y="1028699"/>
                  </a:lnTo>
                  <a:lnTo>
                    <a:pt x="1388905" y="1041399"/>
                  </a:lnTo>
                  <a:lnTo>
                    <a:pt x="1375646" y="1054099"/>
                  </a:lnTo>
                  <a:close/>
                </a:path>
                <a:path w="3477260" h="2324100">
                  <a:moveTo>
                    <a:pt x="1410452" y="1054099"/>
                  </a:moveTo>
                  <a:lnTo>
                    <a:pt x="1398850" y="1054099"/>
                  </a:lnTo>
                  <a:lnTo>
                    <a:pt x="1393878" y="1041399"/>
                  </a:lnTo>
                  <a:lnTo>
                    <a:pt x="1399782" y="1028699"/>
                  </a:lnTo>
                  <a:lnTo>
                    <a:pt x="1405065" y="1028699"/>
                  </a:lnTo>
                  <a:lnTo>
                    <a:pt x="1409727" y="1041399"/>
                  </a:lnTo>
                  <a:lnTo>
                    <a:pt x="1413767" y="1041399"/>
                  </a:lnTo>
                  <a:lnTo>
                    <a:pt x="1410452" y="1054099"/>
                  </a:lnTo>
                  <a:close/>
                </a:path>
                <a:path w="3477260" h="2324100">
                  <a:moveTo>
                    <a:pt x="1426327" y="1041399"/>
                  </a:moveTo>
                  <a:lnTo>
                    <a:pt x="1418739" y="1041399"/>
                  </a:lnTo>
                  <a:lnTo>
                    <a:pt x="1413767" y="1028699"/>
                  </a:lnTo>
                  <a:lnTo>
                    <a:pt x="1428476" y="1028699"/>
                  </a:lnTo>
                  <a:lnTo>
                    <a:pt x="1426327" y="1041399"/>
                  </a:lnTo>
                  <a:close/>
                </a:path>
                <a:path w="3477260" h="2324100">
                  <a:moveTo>
                    <a:pt x="1486433" y="1041399"/>
                  </a:moveTo>
                  <a:lnTo>
                    <a:pt x="1477421" y="1041399"/>
                  </a:lnTo>
                  <a:lnTo>
                    <a:pt x="1482549" y="1028699"/>
                  </a:lnTo>
                  <a:lnTo>
                    <a:pt x="1486433" y="1041399"/>
                  </a:lnTo>
                  <a:close/>
                </a:path>
                <a:path w="3477260" h="2324100">
                  <a:moveTo>
                    <a:pt x="1519841" y="1041399"/>
                  </a:moveTo>
                  <a:lnTo>
                    <a:pt x="1498294" y="1041399"/>
                  </a:lnTo>
                  <a:lnTo>
                    <a:pt x="1494979" y="1028699"/>
                  </a:lnTo>
                  <a:lnTo>
                    <a:pt x="1521498" y="1028699"/>
                  </a:lnTo>
                  <a:lnTo>
                    <a:pt x="1519841" y="1041399"/>
                  </a:lnTo>
                  <a:close/>
                </a:path>
                <a:path w="3477260" h="2324100">
                  <a:moveTo>
                    <a:pt x="1655748" y="1041399"/>
                  </a:moveTo>
                  <a:lnTo>
                    <a:pt x="1637516" y="1041399"/>
                  </a:lnTo>
                  <a:lnTo>
                    <a:pt x="1637516" y="1028699"/>
                  </a:lnTo>
                  <a:lnTo>
                    <a:pt x="1654090" y="1028699"/>
                  </a:lnTo>
                  <a:lnTo>
                    <a:pt x="1655748" y="1041399"/>
                  </a:lnTo>
                  <a:close/>
                </a:path>
                <a:path w="3477260" h="2324100">
                  <a:moveTo>
                    <a:pt x="1667350" y="1054099"/>
                  </a:moveTo>
                  <a:lnTo>
                    <a:pt x="1664035" y="1054099"/>
                  </a:lnTo>
                  <a:lnTo>
                    <a:pt x="1660720" y="1041399"/>
                  </a:lnTo>
                  <a:lnTo>
                    <a:pt x="1664035" y="1028699"/>
                  </a:lnTo>
                  <a:lnTo>
                    <a:pt x="1673979" y="1028699"/>
                  </a:lnTo>
                  <a:lnTo>
                    <a:pt x="1680609" y="1041399"/>
                  </a:lnTo>
                  <a:lnTo>
                    <a:pt x="1667350" y="1054099"/>
                  </a:lnTo>
                  <a:close/>
                </a:path>
                <a:path w="3477260" h="2324100">
                  <a:moveTo>
                    <a:pt x="1688896" y="1041399"/>
                  </a:moveTo>
                  <a:lnTo>
                    <a:pt x="1685581" y="1028699"/>
                  </a:lnTo>
                  <a:lnTo>
                    <a:pt x="1693868" y="1028699"/>
                  </a:lnTo>
                  <a:lnTo>
                    <a:pt x="1688896" y="1041399"/>
                  </a:lnTo>
                  <a:close/>
                </a:path>
                <a:path w="3477260" h="2324100">
                  <a:moveTo>
                    <a:pt x="1719403" y="1041399"/>
                  </a:moveTo>
                  <a:lnTo>
                    <a:pt x="1702155" y="1041399"/>
                  </a:lnTo>
                  <a:lnTo>
                    <a:pt x="1710598" y="1028699"/>
                  </a:lnTo>
                  <a:lnTo>
                    <a:pt x="1716243" y="1028699"/>
                  </a:lnTo>
                  <a:lnTo>
                    <a:pt x="1719403" y="1041399"/>
                  </a:lnTo>
                  <a:close/>
                </a:path>
                <a:path w="3477260" h="2324100">
                  <a:moveTo>
                    <a:pt x="1771766" y="1041399"/>
                  </a:moveTo>
                  <a:lnTo>
                    <a:pt x="1751877" y="1041399"/>
                  </a:lnTo>
                  <a:lnTo>
                    <a:pt x="1745170" y="1028699"/>
                  </a:lnTo>
                  <a:lnTo>
                    <a:pt x="1775081" y="1028699"/>
                  </a:lnTo>
                  <a:lnTo>
                    <a:pt x="1771766" y="1041399"/>
                  </a:lnTo>
                  <a:close/>
                </a:path>
                <a:path w="3477260" h="2324100">
                  <a:moveTo>
                    <a:pt x="1798285" y="1041399"/>
                  </a:moveTo>
                  <a:lnTo>
                    <a:pt x="1781918" y="1041399"/>
                  </a:lnTo>
                  <a:lnTo>
                    <a:pt x="1789998" y="1028699"/>
                  </a:lnTo>
                  <a:lnTo>
                    <a:pt x="1798285" y="1041399"/>
                  </a:lnTo>
                  <a:close/>
                </a:path>
                <a:path w="3477260" h="2324100">
                  <a:moveTo>
                    <a:pt x="1849664" y="1041399"/>
                  </a:moveTo>
                  <a:lnTo>
                    <a:pt x="1816516" y="1041399"/>
                  </a:lnTo>
                  <a:lnTo>
                    <a:pt x="1809886" y="1028699"/>
                  </a:lnTo>
                  <a:lnTo>
                    <a:pt x="1839720" y="1028699"/>
                  </a:lnTo>
                  <a:lnTo>
                    <a:pt x="1849664" y="1041399"/>
                  </a:lnTo>
                  <a:close/>
                </a:path>
                <a:path w="3477260" h="2324100">
                  <a:moveTo>
                    <a:pt x="1874525" y="1041399"/>
                  </a:moveTo>
                  <a:lnTo>
                    <a:pt x="1857951" y="1041399"/>
                  </a:lnTo>
                  <a:lnTo>
                    <a:pt x="1856294" y="1028699"/>
                  </a:lnTo>
                  <a:lnTo>
                    <a:pt x="1876183" y="1028699"/>
                  </a:lnTo>
                  <a:lnTo>
                    <a:pt x="1874525" y="1041399"/>
                  </a:lnTo>
                  <a:close/>
                </a:path>
                <a:path w="3477260" h="2324100">
                  <a:moveTo>
                    <a:pt x="1923704" y="1041399"/>
                  </a:moveTo>
                  <a:lnTo>
                    <a:pt x="1914303" y="1041399"/>
                  </a:lnTo>
                  <a:lnTo>
                    <a:pt x="1907674" y="1028699"/>
                  </a:lnTo>
                  <a:lnTo>
                    <a:pt x="1927355" y="1028699"/>
                  </a:lnTo>
                  <a:lnTo>
                    <a:pt x="1923704" y="1041399"/>
                  </a:lnTo>
                  <a:close/>
                </a:path>
                <a:path w="3477260" h="2324100">
                  <a:moveTo>
                    <a:pt x="1967340" y="1041399"/>
                  </a:moveTo>
                  <a:lnTo>
                    <a:pt x="1951180" y="1041399"/>
                  </a:lnTo>
                  <a:lnTo>
                    <a:pt x="1951595" y="1028699"/>
                  </a:lnTo>
                  <a:lnTo>
                    <a:pt x="1965683" y="1028699"/>
                  </a:lnTo>
                  <a:lnTo>
                    <a:pt x="1967340" y="1041399"/>
                  </a:lnTo>
                  <a:close/>
                </a:path>
                <a:path w="3477260" h="2324100">
                  <a:moveTo>
                    <a:pt x="2019885" y="1041399"/>
                  </a:moveTo>
                  <a:lnTo>
                    <a:pt x="2008749" y="1041399"/>
                  </a:lnTo>
                  <a:lnTo>
                    <a:pt x="2003803" y="1028699"/>
                  </a:lnTo>
                  <a:lnTo>
                    <a:pt x="2022035" y="1028699"/>
                  </a:lnTo>
                  <a:lnTo>
                    <a:pt x="2019885" y="1041399"/>
                  </a:lnTo>
                  <a:close/>
                </a:path>
                <a:path w="3477260" h="2324100">
                  <a:moveTo>
                    <a:pt x="2048553" y="1041399"/>
                  </a:moveTo>
                  <a:lnTo>
                    <a:pt x="2032238" y="1041399"/>
                  </a:lnTo>
                  <a:lnTo>
                    <a:pt x="2033636" y="1028699"/>
                  </a:lnTo>
                  <a:lnTo>
                    <a:pt x="2050418" y="1028699"/>
                  </a:lnTo>
                  <a:lnTo>
                    <a:pt x="2048553" y="1041399"/>
                  </a:lnTo>
                  <a:close/>
                </a:path>
                <a:path w="3477260" h="2324100">
                  <a:moveTo>
                    <a:pt x="2247442" y="1041399"/>
                  </a:moveTo>
                  <a:lnTo>
                    <a:pt x="2237497" y="1041399"/>
                  </a:lnTo>
                  <a:lnTo>
                    <a:pt x="2242470" y="1028699"/>
                  </a:lnTo>
                  <a:lnTo>
                    <a:pt x="2247442" y="1041399"/>
                  </a:lnTo>
                  <a:close/>
                </a:path>
                <a:path w="3477260" h="2324100">
                  <a:moveTo>
                    <a:pt x="2297164" y="1041399"/>
                  </a:moveTo>
                  <a:lnTo>
                    <a:pt x="2282247" y="1041399"/>
                  </a:lnTo>
                  <a:lnTo>
                    <a:pt x="2278932" y="1028699"/>
                  </a:lnTo>
                  <a:lnTo>
                    <a:pt x="2297345" y="1028699"/>
                  </a:lnTo>
                  <a:lnTo>
                    <a:pt x="2297164" y="1041399"/>
                  </a:lnTo>
                  <a:close/>
                </a:path>
                <a:path w="3477260" h="2324100">
                  <a:moveTo>
                    <a:pt x="2388554" y="1041399"/>
                  </a:moveTo>
                  <a:lnTo>
                    <a:pt x="2371229" y="1041399"/>
                  </a:lnTo>
                  <a:lnTo>
                    <a:pt x="2373404" y="1028699"/>
                  </a:lnTo>
                  <a:lnTo>
                    <a:pt x="2387700" y="1028699"/>
                  </a:lnTo>
                  <a:lnTo>
                    <a:pt x="2388554" y="1041399"/>
                  </a:lnTo>
                  <a:close/>
                </a:path>
                <a:path w="3477260" h="2324100">
                  <a:moveTo>
                    <a:pt x="2716487" y="1054099"/>
                  </a:moveTo>
                  <a:lnTo>
                    <a:pt x="2699913" y="1054099"/>
                  </a:lnTo>
                  <a:lnTo>
                    <a:pt x="2701571" y="1041399"/>
                  </a:lnTo>
                  <a:lnTo>
                    <a:pt x="2708201" y="1028699"/>
                  </a:lnTo>
                  <a:lnTo>
                    <a:pt x="2711515" y="1041399"/>
                  </a:lnTo>
                  <a:lnTo>
                    <a:pt x="2719802" y="1041399"/>
                  </a:lnTo>
                  <a:lnTo>
                    <a:pt x="2716487" y="1054099"/>
                  </a:lnTo>
                  <a:close/>
                </a:path>
                <a:path w="3477260" h="2324100">
                  <a:moveTo>
                    <a:pt x="2779469" y="1041399"/>
                  </a:moveTo>
                  <a:lnTo>
                    <a:pt x="2763620" y="1041399"/>
                  </a:lnTo>
                  <a:lnTo>
                    <a:pt x="2761238" y="1028699"/>
                  </a:lnTo>
                  <a:lnTo>
                    <a:pt x="2778951" y="1028699"/>
                  </a:lnTo>
                  <a:lnTo>
                    <a:pt x="2779469" y="1041399"/>
                  </a:lnTo>
                  <a:close/>
                </a:path>
                <a:path w="3477260" h="2324100">
                  <a:moveTo>
                    <a:pt x="870138" y="1054099"/>
                  </a:moveTo>
                  <a:lnTo>
                    <a:pt x="851906" y="1054099"/>
                  </a:lnTo>
                  <a:lnTo>
                    <a:pt x="855221" y="1041399"/>
                  </a:lnTo>
                  <a:lnTo>
                    <a:pt x="872391" y="1041399"/>
                  </a:lnTo>
                  <a:lnTo>
                    <a:pt x="870138" y="1054099"/>
                  </a:lnTo>
                  <a:close/>
                </a:path>
                <a:path w="3477260" h="2324100">
                  <a:moveTo>
                    <a:pt x="893341" y="1066799"/>
                  </a:moveTo>
                  <a:lnTo>
                    <a:pt x="858536" y="1066799"/>
                  </a:lnTo>
                  <a:lnTo>
                    <a:pt x="856878" y="1054099"/>
                  </a:lnTo>
                  <a:lnTo>
                    <a:pt x="875110" y="1054099"/>
                  </a:lnTo>
                  <a:lnTo>
                    <a:pt x="885054" y="1041399"/>
                  </a:lnTo>
                  <a:lnTo>
                    <a:pt x="888369" y="1041399"/>
                  </a:lnTo>
                  <a:lnTo>
                    <a:pt x="893341" y="1054099"/>
                  </a:lnTo>
                  <a:lnTo>
                    <a:pt x="893341" y="1066799"/>
                  </a:lnTo>
                  <a:close/>
                </a:path>
                <a:path w="3477260" h="2324100">
                  <a:moveTo>
                    <a:pt x="976212" y="1066799"/>
                  </a:moveTo>
                  <a:lnTo>
                    <a:pt x="931462" y="1066799"/>
                  </a:lnTo>
                  <a:lnTo>
                    <a:pt x="928147" y="1041399"/>
                  </a:lnTo>
                  <a:lnTo>
                    <a:pt x="945627" y="1041399"/>
                  </a:lnTo>
                  <a:lnTo>
                    <a:pt x="944721" y="1054099"/>
                  </a:lnTo>
                  <a:lnTo>
                    <a:pt x="973881" y="1054099"/>
                  </a:lnTo>
                  <a:lnTo>
                    <a:pt x="976212" y="1066799"/>
                  </a:lnTo>
                  <a:close/>
                </a:path>
                <a:path w="3477260" h="2324100">
                  <a:moveTo>
                    <a:pt x="1020961" y="1054099"/>
                  </a:moveTo>
                  <a:lnTo>
                    <a:pt x="1014953" y="1054099"/>
                  </a:lnTo>
                  <a:lnTo>
                    <a:pt x="1022075" y="1041399"/>
                  </a:lnTo>
                  <a:lnTo>
                    <a:pt x="1025934" y="1041399"/>
                  </a:lnTo>
                  <a:lnTo>
                    <a:pt x="1020961" y="1054099"/>
                  </a:lnTo>
                  <a:close/>
                </a:path>
                <a:path w="3477260" h="2324100">
                  <a:moveTo>
                    <a:pt x="1029248" y="1054099"/>
                  </a:moveTo>
                  <a:lnTo>
                    <a:pt x="1025934" y="1041399"/>
                  </a:lnTo>
                  <a:lnTo>
                    <a:pt x="1030906" y="1041399"/>
                  </a:lnTo>
                  <a:lnTo>
                    <a:pt x="1029248" y="1054099"/>
                  </a:lnTo>
                  <a:close/>
                </a:path>
                <a:path w="3477260" h="2324100">
                  <a:moveTo>
                    <a:pt x="1080628" y="1054099"/>
                  </a:moveTo>
                  <a:lnTo>
                    <a:pt x="1063381" y="1054099"/>
                  </a:lnTo>
                  <a:lnTo>
                    <a:pt x="1064054" y="1041399"/>
                  </a:lnTo>
                  <a:lnTo>
                    <a:pt x="1079437" y="1041399"/>
                  </a:lnTo>
                  <a:lnTo>
                    <a:pt x="1080628" y="1054099"/>
                  </a:lnTo>
                  <a:close/>
                </a:path>
                <a:path w="3477260" h="2324100">
                  <a:moveTo>
                    <a:pt x="1138016" y="1054099"/>
                  </a:moveTo>
                  <a:lnTo>
                    <a:pt x="1088915" y="1054099"/>
                  </a:lnTo>
                  <a:lnTo>
                    <a:pt x="1090573" y="1041399"/>
                  </a:lnTo>
                  <a:lnTo>
                    <a:pt x="1133121" y="1041399"/>
                  </a:lnTo>
                  <a:lnTo>
                    <a:pt x="1138016" y="1054099"/>
                  </a:lnTo>
                  <a:close/>
                </a:path>
                <a:path w="3477260" h="2324100">
                  <a:moveTo>
                    <a:pt x="1155211" y="1066799"/>
                  </a:moveTo>
                  <a:lnTo>
                    <a:pt x="1148789" y="1066799"/>
                  </a:lnTo>
                  <a:lnTo>
                    <a:pt x="1143609" y="1054099"/>
                  </a:lnTo>
                  <a:lnTo>
                    <a:pt x="1144594" y="1041399"/>
                  </a:lnTo>
                  <a:lnTo>
                    <a:pt x="1157128" y="1041399"/>
                  </a:lnTo>
                  <a:lnTo>
                    <a:pt x="1161841" y="1054099"/>
                  </a:lnTo>
                  <a:lnTo>
                    <a:pt x="1160391" y="1054099"/>
                  </a:lnTo>
                  <a:lnTo>
                    <a:pt x="1155211" y="1066799"/>
                  </a:lnTo>
                  <a:close/>
                </a:path>
                <a:path w="3477260" h="2324100">
                  <a:moveTo>
                    <a:pt x="1196646" y="1054099"/>
                  </a:moveTo>
                  <a:lnTo>
                    <a:pt x="1181730" y="1054099"/>
                  </a:lnTo>
                  <a:lnTo>
                    <a:pt x="1178674" y="1041399"/>
                  </a:lnTo>
                  <a:lnTo>
                    <a:pt x="1196646" y="1041399"/>
                  </a:lnTo>
                  <a:lnTo>
                    <a:pt x="1196646" y="1054099"/>
                  </a:lnTo>
                  <a:close/>
                </a:path>
                <a:path w="3477260" h="2324100">
                  <a:moveTo>
                    <a:pt x="1238082" y="1054099"/>
                  </a:moveTo>
                  <a:lnTo>
                    <a:pt x="1226066" y="1054099"/>
                  </a:lnTo>
                  <a:lnTo>
                    <a:pt x="1231608" y="1041399"/>
                  </a:lnTo>
                  <a:lnTo>
                    <a:pt x="1238082" y="1054099"/>
                  </a:lnTo>
                  <a:close/>
                </a:path>
                <a:path w="3477260" h="2324100">
                  <a:moveTo>
                    <a:pt x="1248207" y="1054099"/>
                  </a:moveTo>
                  <a:lnTo>
                    <a:pt x="1238082" y="1054099"/>
                  </a:lnTo>
                  <a:lnTo>
                    <a:pt x="1234689" y="1041399"/>
                  </a:lnTo>
                  <a:lnTo>
                    <a:pt x="1251963" y="1041399"/>
                  </a:lnTo>
                  <a:lnTo>
                    <a:pt x="1248207" y="1054099"/>
                  </a:lnTo>
                  <a:close/>
                </a:path>
                <a:path w="3477260" h="2324100">
                  <a:moveTo>
                    <a:pt x="1279154" y="1054099"/>
                  </a:moveTo>
                  <a:lnTo>
                    <a:pt x="1259628" y="1054099"/>
                  </a:lnTo>
                  <a:lnTo>
                    <a:pt x="1256313" y="1041399"/>
                  </a:lnTo>
                  <a:lnTo>
                    <a:pt x="1274545" y="1041399"/>
                  </a:lnTo>
                  <a:lnTo>
                    <a:pt x="1279154" y="1054099"/>
                  </a:lnTo>
                  <a:close/>
                </a:path>
                <a:path w="3477260" h="2324100">
                  <a:moveTo>
                    <a:pt x="1327582" y="1054099"/>
                  </a:moveTo>
                  <a:lnTo>
                    <a:pt x="1307693" y="1054099"/>
                  </a:lnTo>
                  <a:lnTo>
                    <a:pt x="1312665" y="1041399"/>
                  </a:lnTo>
                  <a:lnTo>
                    <a:pt x="1329239" y="1041399"/>
                  </a:lnTo>
                  <a:lnTo>
                    <a:pt x="1327582" y="1054099"/>
                  </a:lnTo>
                  <a:close/>
                </a:path>
                <a:path w="3477260" h="2324100">
                  <a:moveTo>
                    <a:pt x="1349128" y="1054099"/>
                  </a:moveTo>
                  <a:lnTo>
                    <a:pt x="1335868" y="1054099"/>
                  </a:lnTo>
                  <a:lnTo>
                    <a:pt x="1334211" y="1041399"/>
                  </a:lnTo>
                  <a:lnTo>
                    <a:pt x="1350785" y="1041399"/>
                  </a:lnTo>
                  <a:lnTo>
                    <a:pt x="1349128" y="1054099"/>
                  </a:lnTo>
                  <a:close/>
                </a:path>
                <a:path w="3477260" h="2324100">
                  <a:moveTo>
                    <a:pt x="1436970" y="1066799"/>
                  </a:moveTo>
                  <a:lnTo>
                    <a:pt x="1433656" y="1066799"/>
                  </a:lnTo>
                  <a:lnTo>
                    <a:pt x="1428683" y="1054099"/>
                  </a:lnTo>
                  <a:lnTo>
                    <a:pt x="1410452" y="1054099"/>
                  </a:lnTo>
                  <a:lnTo>
                    <a:pt x="1418946" y="1041399"/>
                  </a:lnTo>
                  <a:lnTo>
                    <a:pt x="1440285" y="1041399"/>
                  </a:lnTo>
                  <a:lnTo>
                    <a:pt x="1445258" y="1054099"/>
                  </a:lnTo>
                  <a:lnTo>
                    <a:pt x="1436970" y="1066799"/>
                  </a:lnTo>
                  <a:close/>
                </a:path>
                <a:path w="3477260" h="2324100">
                  <a:moveTo>
                    <a:pt x="1461831" y="1054099"/>
                  </a:moveTo>
                  <a:lnTo>
                    <a:pt x="1447329" y="1054099"/>
                  </a:lnTo>
                  <a:lnTo>
                    <a:pt x="1449245" y="1041399"/>
                  </a:lnTo>
                  <a:lnTo>
                    <a:pt x="1461831" y="1041399"/>
                  </a:lnTo>
                  <a:lnTo>
                    <a:pt x="1461831" y="1054099"/>
                  </a:lnTo>
                  <a:close/>
                </a:path>
                <a:path w="3477260" h="2324100">
                  <a:moveTo>
                    <a:pt x="1488350" y="1054099"/>
                  </a:moveTo>
                  <a:lnTo>
                    <a:pt x="1483792" y="1054099"/>
                  </a:lnTo>
                  <a:lnTo>
                    <a:pt x="1479649" y="1041399"/>
                  </a:lnTo>
                  <a:lnTo>
                    <a:pt x="1490007" y="1041399"/>
                  </a:lnTo>
                  <a:lnTo>
                    <a:pt x="1488350" y="1054099"/>
                  </a:lnTo>
                  <a:close/>
                </a:path>
                <a:path w="3477260" h="2324100">
                  <a:moveTo>
                    <a:pt x="1592766" y="1054099"/>
                  </a:moveTo>
                  <a:lnTo>
                    <a:pt x="1557961" y="1054099"/>
                  </a:lnTo>
                  <a:lnTo>
                    <a:pt x="1541387" y="1041399"/>
                  </a:lnTo>
                  <a:lnTo>
                    <a:pt x="1591083" y="1041399"/>
                  </a:lnTo>
                  <a:lnTo>
                    <a:pt x="1592766" y="1054099"/>
                  </a:lnTo>
                  <a:close/>
                </a:path>
                <a:path w="3477260" h="2324100">
                  <a:moveTo>
                    <a:pt x="1612655" y="1054099"/>
                  </a:moveTo>
                  <a:lnTo>
                    <a:pt x="1594424" y="1054099"/>
                  </a:lnTo>
                  <a:lnTo>
                    <a:pt x="1599137" y="1041399"/>
                  </a:lnTo>
                  <a:lnTo>
                    <a:pt x="1607942" y="1041399"/>
                  </a:lnTo>
                  <a:lnTo>
                    <a:pt x="1612655" y="1054099"/>
                  </a:lnTo>
                  <a:close/>
                </a:path>
                <a:path w="3477260" h="2324100">
                  <a:moveTo>
                    <a:pt x="1637516" y="1054099"/>
                  </a:moveTo>
                  <a:lnTo>
                    <a:pt x="1622600" y="1054099"/>
                  </a:lnTo>
                  <a:lnTo>
                    <a:pt x="1617627" y="1041399"/>
                  </a:lnTo>
                  <a:lnTo>
                    <a:pt x="1635574" y="1041399"/>
                  </a:lnTo>
                  <a:lnTo>
                    <a:pt x="1637516" y="1054099"/>
                  </a:lnTo>
                  <a:close/>
                </a:path>
                <a:path w="3477260" h="2324100">
                  <a:moveTo>
                    <a:pt x="1645803" y="1054099"/>
                  </a:moveTo>
                  <a:lnTo>
                    <a:pt x="1640831" y="1041399"/>
                  </a:lnTo>
                  <a:lnTo>
                    <a:pt x="1654090" y="1041399"/>
                  </a:lnTo>
                  <a:lnTo>
                    <a:pt x="1645803" y="1054099"/>
                  </a:lnTo>
                  <a:close/>
                </a:path>
                <a:path w="3477260" h="2324100">
                  <a:moveTo>
                    <a:pt x="1728311" y="1054099"/>
                  </a:moveTo>
                  <a:lnTo>
                    <a:pt x="1708785" y="1054099"/>
                  </a:lnTo>
                  <a:lnTo>
                    <a:pt x="1705470" y="1041399"/>
                  </a:lnTo>
                  <a:lnTo>
                    <a:pt x="1720387" y="1041399"/>
                  </a:lnTo>
                  <a:lnTo>
                    <a:pt x="1728311" y="1054099"/>
                  </a:lnTo>
                  <a:close/>
                </a:path>
                <a:path w="3477260" h="2324100">
                  <a:moveTo>
                    <a:pt x="1749339" y="1054099"/>
                  </a:moveTo>
                  <a:lnTo>
                    <a:pt x="1735588" y="1054099"/>
                  </a:lnTo>
                  <a:lnTo>
                    <a:pt x="1743590" y="1041399"/>
                  </a:lnTo>
                  <a:lnTo>
                    <a:pt x="1749339" y="1054099"/>
                  </a:lnTo>
                  <a:close/>
                </a:path>
                <a:path w="3477260" h="2324100">
                  <a:moveTo>
                    <a:pt x="1810715" y="1054099"/>
                  </a:moveTo>
                  <a:lnTo>
                    <a:pt x="1786269" y="1054099"/>
                  </a:lnTo>
                  <a:lnTo>
                    <a:pt x="1781296" y="1041399"/>
                  </a:lnTo>
                  <a:lnTo>
                    <a:pt x="1806883" y="1041399"/>
                  </a:lnTo>
                  <a:lnTo>
                    <a:pt x="1810715" y="1054099"/>
                  </a:lnTo>
                  <a:close/>
                </a:path>
                <a:path w="3477260" h="2324100">
                  <a:moveTo>
                    <a:pt x="1841377" y="1054099"/>
                  </a:moveTo>
                  <a:lnTo>
                    <a:pt x="1834747" y="1054099"/>
                  </a:lnTo>
                  <a:lnTo>
                    <a:pt x="1831433" y="1041399"/>
                  </a:lnTo>
                  <a:lnTo>
                    <a:pt x="1848007" y="1041399"/>
                  </a:lnTo>
                  <a:lnTo>
                    <a:pt x="1841377" y="1054099"/>
                  </a:lnTo>
                  <a:close/>
                </a:path>
                <a:path w="3477260" h="2324100">
                  <a:moveTo>
                    <a:pt x="1893611" y="1054099"/>
                  </a:moveTo>
                  <a:lnTo>
                    <a:pt x="1879498" y="1054099"/>
                  </a:lnTo>
                  <a:lnTo>
                    <a:pt x="1877840" y="1041399"/>
                  </a:lnTo>
                  <a:lnTo>
                    <a:pt x="1896279" y="1041399"/>
                  </a:lnTo>
                  <a:lnTo>
                    <a:pt x="1893611" y="1054099"/>
                  </a:lnTo>
                  <a:close/>
                </a:path>
                <a:path w="3477260" h="2324100">
                  <a:moveTo>
                    <a:pt x="1944136" y="1054099"/>
                  </a:moveTo>
                  <a:lnTo>
                    <a:pt x="1925905" y="1054099"/>
                  </a:lnTo>
                  <a:lnTo>
                    <a:pt x="1937507" y="1041399"/>
                  </a:lnTo>
                  <a:lnTo>
                    <a:pt x="1940822" y="1041399"/>
                  </a:lnTo>
                  <a:lnTo>
                    <a:pt x="1944136" y="1054099"/>
                  </a:lnTo>
                  <a:close/>
                </a:path>
                <a:path w="3477260" h="2324100">
                  <a:moveTo>
                    <a:pt x="1962368" y="1054099"/>
                  </a:moveTo>
                  <a:lnTo>
                    <a:pt x="1955738" y="1041399"/>
                  </a:lnTo>
                  <a:lnTo>
                    <a:pt x="1970655" y="1041399"/>
                  </a:lnTo>
                  <a:lnTo>
                    <a:pt x="1962368" y="1054099"/>
                  </a:lnTo>
                  <a:close/>
                </a:path>
                <a:path w="3477260" h="2324100">
                  <a:moveTo>
                    <a:pt x="2004839" y="1054099"/>
                  </a:moveTo>
                  <a:lnTo>
                    <a:pt x="1988886" y="1054099"/>
                  </a:lnTo>
                  <a:lnTo>
                    <a:pt x="1985572" y="1041399"/>
                  </a:lnTo>
                  <a:lnTo>
                    <a:pt x="2003000" y="1041399"/>
                  </a:lnTo>
                  <a:lnTo>
                    <a:pt x="2004839" y="1054099"/>
                  </a:lnTo>
                  <a:close/>
                </a:path>
                <a:path w="3477260" h="2324100">
                  <a:moveTo>
                    <a:pt x="2098275" y="1054099"/>
                  </a:moveTo>
                  <a:lnTo>
                    <a:pt x="2082193" y="1054099"/>
                  </a:lnTo>
                  <a:lnTo>
                    <a:pt x="2080044" y="1041399"/>
                  </a:lnTo>
                  <a:lnTo>
                    <a:pt x="2096618" y="1041399"/>
                  </a:lnTo>
                  <a:lnTo>
                    <a:pt x="2098275" y="1054099"/>
                  </a:lnTo>
                  <a:close/>
                </a:path>
                <a:path w="3477260" h="2324100">
                  <a:moveTo>
                    <a:pt x="2147997" y="1054099"/>
                  </a:moveTo>
                  <a:lnTo>
                    <a:pt x="2125829" y="1054099"/>
                  </a:lnTo>
                  <a:lnTo>
                    <a:pt x="2127150" y="1041399"/>
                  </a:lnTo>
                  <a:lnTo>
                    <a:pt x="2146340" y="1041399"/>
                  </a:lnTo>
                  <a:lnTo>
                    <a:pt x="2147997" y="1054099"/>
                  </a:lnTo>
                  <a:close/>
                </a:path>
                <a:path w="3477260" h="2324100">
                  <a:moveTo>
                    <a:pt x="2151312" y="1054099"/>
                  </a:moveTo>
                  <a:lnTo>
                    <a:pt x="2149655" y="1041399"/>
                  </a:lnTo>
                  <a:lnTo>
                    <a:pt x="2151312" y="1047749"/>
                  </a:lnTo>
                  <a:lnTo>
                    <a:pt x="2151312" y="1054099"/>
                  </a:lnTo>
                  <a:close/>
                </a:path>
                <a:path w="3477260" h="2324100">
                  <a:moveTo>
                    <a:pt x="2161257" y="1066799"/>
                  </a:moveTo>
                  <a:lnTo>
                    <a:pt x="2157942" y="1054099"/>
                  </a:lnTo>
                  <a:lnTo>
                    <a:pt x="2152970" y="1054099"/>
                  </a:lnTo>
                  <a:lnTo>
                    <a:pt x="2151312" y="1047749"/>
                  </a:lnTo>
                  <a:lnTo>
                    <a:pt x="2151312" y="1041399"/>
                  </a:lnTo>
                  <a:lnTo>
                    <a:pt x="2169544" y="1041399"/>
                  </a:lnTo>
                  <a:lnTo>
                    <a:pt x="2167886" y="1054099"/>
                  </a:lnTo>
                  <a:lnTo>
                    <a:pt x="2161257" y="1066799"/>
                  </a:lnTo>
                  <a:close/>
                </a:path>
                <a:path w="3477260" h="2324100">
                  <a:moveTo>
                    <a:pt x="2250757" y="1066799"/>
                  </a:moveTo>
                  <a:lnTo>
                    <a:pt x="2247442" y="1066799"/>
                  </a:lnTo>
                  <a:lnTo>
                    <a:pt x="2243531" y="1054099"/>
                  </a:lnTo>
                  <a:lnTo>
                    <a:pt x="2242262" y="1054099"/>
                  </a:lnTo>
                  <a:lnTo>
                    <a:pt x="2244412" y="1041399"/>
                  </a:lnTo>
                  <a:lnTo>
                    <a:pt x="2250757" y="1041399"/>
                  </a:lnTo>
                  <a:lnTo>
                    <a:pt x="2260701" y="1054099"/>
                  </a:lnTo>
                  <a:lnTo>
                    <a:pt x="2250757" y="1066799"/>
                  </a:lnTo>
                  <a:close/>
                </a:path>
                <a:path w="3477260" h="2324100">
                  <a:moveTo>
                    <a:pt x="2449645" y="1054099"/>
                  </a:moveTo>
                  <a:lnTo>
                    <a:pt x="2432501" y="1054099"/>
                  </a:lnTo>
                  <a:lnTo>
                    <a:pt x="2431828" y="1041399"/>
                  </a:lnTo>
                  <a:lnTo>
                    <a:pt x="2449645" y="1041399"/>
                  </a:lnTo>
                  <a:lnTo>
                    <a:pt x="2449645" y="1054099"/>
                  </a:lnTo>
                  <a:close/>
                </a:path>
                <a:path w="3477260" h="2324100">
                  <a:moveTo>
                    <a:pt x="2486315" y="1054099"/>
                  </a:moveTo>
                  <a:lnTo>
                    <a:pt x="2469534" y="1054099"/>
                  </a:lnTo>
                  <a:lnTo>
                    <a:pt x="2476371" y="1041399"/>
                  </a:lnTo>
                  <a:lnTo>
                    <a:pt x="2481965" y="1041399"/>
                  </a:lnTo>
                  <a:lnTo>
                    <a:pt x="2486315" y="1054099"/>
                  </a:lnTo>
                  <a:close/>
                </a:path>
                <a:path w="3477260" h="2324100">
                  <a:moveTo>
                    <a:pt x="2542460" y="1054099"/>
                  </a:moveTo>
                  <a:lnTo>
                    <a:pt x="2535830" y="1054099"/>
                  </a:lnTo>
                  <a:lnTo>
                    <a:pt x="2545775" y="1041399"/>
                  </a:lnTo>
                  <a:lnTo>
                    <a:pt x="2542460" y="1054099"/>
                  </a:lnTo>
                  <a:close/>
                </a:path>
                <a:path w="3477260" h="2324100">
                  <a:moveTo>
                    <a:pt x="2550747" y="1054099"/>
                  </a:moveTo>
                  <a:lnTo>
                    <a:pt x="2542460" y="1054099"/>
                  </a:lnTo>
                  <a:lnTo>
                    <a:pt x="2545775" y="1041399"/>
                  </a:lnTo>
                  <a:lnTo>
                    <a:pt x="2550747" y="1054099"/>
                  </a:lnTo>
                  <a:close/>
                </a:path>
                <a:path w="3477260" h="2324100">
                  <a:moveTo>
                    <a:pt x="2593839" y="1054099"/>
                  </a:moveTo>
                  <a:lnTo>
                    <a:pt x="2578560" y="1054099"/>
                  </a:lnTo>
                  <a:lnTo>
                    <a:pt x="2577265" y="1041399"/>
                  </a:lnTo>
                  <a:lnTo>
                    <a:pt x="2597154" y="1041399"/>
                  </a:lnTo>
                  <a:lnTo>
                    <a:pt x="2593839" y="1054099"/>
                  </a:lnTo>
                  <a:close/>
                </a:path>
                <a:path w="3477260" h="2324100">
                  <a:moveTo>
                    <a:pt x="2806220" y="1054099"/>
                  </a:moveTo>
                  <a:lnTo>
                    <a:pt x="2788481" y="1054099"/>
                  </a:lnTo>
                  <a:lnTo>
                    <a:pt x="2791071" y="1041399"/>
                  </a:lnTo>
                  <a:lnTo>
                    <a:pt x="2803294" y="1041399"/>
                  </a:lnTo>
                  <a:lnTo>
                    <a:pt x="2806220" y="1054099"/>
                  </a:lnTo>
                  <a:close/>
                </a:path>
                <a:path w="3477260" h="2324100">
                  <a:moveTo>
                    <a:pt x="848151" y="1079499"/>
                  </a:moveTo>
                  <a:lnTo>
                    <a:pt x="842583" y="1079499"/>
                  </a:lnTo>
                  <a:lnTo>
                    <a:pt x="837948" y="1066799"/>
                  </a:lnTo>
                  <a:lnTo>
                    <a:pt x="835332" y="1066799"/>
                  </a:lnTo>
                  <a:lnTo>
                    <a:pt x="841910" y="1054099"/>
                  </a:lnTo>
                  <a:lnTo>
                    <a:pt x="850715" y="1054099"/>
                  </a:lnTo>
                  <a:lnTo>
                    <a:pt x="853563" y="1066799"/>
                  </a:lnTo>
                  <a:lnTo>
                    <a:pt x="848151" y="1079499"/>
                  </a:lnTo>
                  <a:close/>
                </a:path>
                <a:path w="3477260" h="2324100">
                  <a:moveTo>
                    <a:pt x="931462" y="1066799"/>
                  </a:moveTo>
                  <a:lnTo>
                    <a:pt x="896682" y="1066799"/>
                  </a:lnTo>
                  <a:lnTo>
                    <a:pt x="894999" y="1054099"/>
                  </a:lnTo>
                  <a:lnTo>
                    <a:pt x="924832" y="1054099"/>
                  </a:lnTo>
                  <a:lnTo>
                    <a:pt x="931462" y="1066799"/>
                  </a:lnTo>
                  <a:close/>
                </a:path>
                <a:path w="3477260" h="2324100">
                  <a:moveTo>
                    <a:pt x="1017129" y="1066799"/>
                  </a:moveTo>
                  <a:lnTo>
                    <a:pt x="997758" y="1066799"/>
                  </a:lnTo>
                  <a:lnTo>
                    <a:pt x="1004387" y="1054099"/>
                  </a:lnTo>
                  <a:lnTo>
                    <a:pt x="1014332" y="1054099"/>
                  </a:lnTo>
                  <a:lnTo>
                    <a:pt x="1017129" y="1066799"/>
                  </a:lnTo>
                  <a:close/>
                </a:path>
                <a:path w="3477260" h="2324100">
                  <a:moveTo>
                    <a:pt x="1029249" y="1079499"/>
                  </a:moveTo>
                  <a:lnTo>
                    <a:pt x="1022619" y="1079499"/>
                  </a:lnTo>
                  <a:lnTo>
                    <a:pt x="1017647" y="1066799"/>
                  </a:lnTo>
                  <a:lnTo>
                    <a:pt x="1018061" y="1066799"/>
                  </a:lnTo>
                  <a:lnTo>
                    <a:pt x="1020858" y="1054099"/>
                  </a:lnTo>
                  <a:lnTo>
                    <a:pt x="1032563" y="1054099"/>
                  </a:lnTo>
                  <a:lnTo>
                    <a:pt x="1035878" y="1066799"/>
                  </a:lnTo>
                  <a:lnTo>
                    <a:pt x="1029249" y="1079499"/>
                  </a:lnTo>
                  <a:close/>
                </a:path>
                <a:path w="3477260" h="2324100">
                  <a:moveTo>
                    <a:pt x="1057424" y="1066799"/>
                  </a:moveTo>
                  <a:lnTo>
                    <a:pt x="1041291" y="1066799"/>
                  </a:lnTo>
                  <a:lnTo>
                    <a:pt x="1041886" y="1054099"/>
                  </a:lnTo>
                  <a:lnTo>
                    <a:pt x="1058408" y="1054099"/>
                  </a:lnTo>
                  <a:lnTo>
                    <a:pt x="1057424" y="1066799"/>
                  </a:lnTo>
                  <a:close/>
                </a:path>
                <a:path w="3477260" h="2324100">
                  <a:moveTo>
                    <a:pt x="1186702" y="1066799"/>
                  </a:moveTo>
                  <a:lnTo>
                    <a:pt x="1170775" y="1066799"/>
                  </a:lnTo>
                  <a:lnTo>
                    <a:pt x="1170335" y="1054099"/>
                  </a:lnTo>
                  <a:lnTo>
                    <a:pt x="1186702" y="1054099"/>
                  </a:lnTo>
                  <a:lnTo>
                    <a:pt x="1186702" y="1066799"/>
                  </a:lnTo>
                  <a:close/>
                </a:path>
                <a:path w="3477260" h="2324100">
                  <a:moveTo>
                    <a:pt x="1246369" y="1066799"/>
                  </a:moveTo>
                  <a:lnTo>
                    <a:pt x="1226480" y="1066799"/>
                  </a:lnTo>
                  <a:lnTo>
                    <a:pt x="1223631" y="1054099"/>
                  </a:lnTo>
                  <a:lnTo>
                    <a:pt x="1241397" y="1054099"/>
                  </a:lnTo>
                  <a:lnTo>
                    <a:pt x="1246369" y="1066799"/>
                  </a:lnTo>
                  <a:close/>
                </a:path>
                <a:path w="3477260" h="2324100">
                  <a:moveTo>
                    <a:pt x="1281174" y="1066799"/>
                  </a:moveTo>
                  <a:lnTo>
                    <a:pt x="1269572" y="1066799"/>
                  </a:lnTo>
                  <a:lnTo>
                    <a:pt x="1269572" y="1054099"/>
                  </a:lnTo>
                  <a:lnTo>
                    <a:pt x="1286146" y="1054099"/>
                  </a:lnTo>
                  <a:lnTo>
                    <a:pt x="1281174" y="1066799"/>
                  </a:lnTo>
                  <a:close/>
                </a:path>
                <a:path w="3477260" h="2324100">
                  <a:moveTo>
                    <a:pt x="1319968" y="1066799"/>
                  </a:moveTo>
                  <a:lnTo>
                    <a:pt x="1287804" y="1066799"/>
                  </a:lnTo>
                  <a:lnTo>
                    <a:pt x="1286146" y="1054099"/>
                  </a:lnTo>
                  <a:lnTo>
                    <a:pt x="1322609" y="1054099"/>
                  </a:lnTo>
                  <a:lnTo>
                    <a:pt x="1319968" y="1066799"/>
                  </a:lnTo>
                  <a:close/>
                </a:path>
                <a:path w="3477260" h="2324100">
                  <a:moveTo>
                    <a:pt x="1335454" y="1092199"/>
                  </a:moveTo>
                  <a:lnTo>
                    <a:pt x="1317637" y="1092199"/>
                  </a:lnTo>
                  <a:lnTo>
                    <a:pt x="1319294" y="1079499"/>
                  </a:lnTo>
                  <a:lnTo>
                    <a:pt x="1329239" y="1054099"/>
                  </a:lnTo>
                  <a:lnTo>
                    <a:pt x="1327581" y="1066799"/>
                  </a:lnTo>
                  <a:lnTo>
                    <a:pt x="1343016" y="1066799"/>
                  </a:lnTo>
                  <a:lnTo>
                    <a:pt x="1337526" y="1079499"/>
                  </a:lnTo>
                  <a:lnTo>
                    <a:pt x="1336179" y="1079499"/>
                  </a:lnTo>
                  <a:lnTo>
                    <a:pt x="1335454" y="1092199"/>
                  </a:lnTo>
                  <a:close/>
                </a:path>
                <a:path w="3477260" h="2324100">
                  <a:moveTo>
                    <a:pt x="1350371" y="1066799"/>
                  </a:moveTo>
                  <a:lnTo>
                    <a:pt x="1327581" y="1066799"/>
                  </a:lnTo>
                  <a:lnTo>
                    <a:pt x="1332554" y="1054099"/>
                  </a:lnTo>
                  <a:lnTo>
                    <a:pt x="1353375" y="1054099"/>
                  </a:lnTo>
                  <a:lnTo>
                    <a:pt x="1350371" y="1066799"/>
                  </a:lnTo>
                  <a:close/>
                </a:path>
                <a:path w="3477260" h="2324100">
                  <a:moveTo>
                    <a:pt x="1399109" y="1079499"/>
                  </a:moveTo>
                  <a:lnTo>
                    <a:pt x="1392220" y="1079499"/>
                  </a:lnTo>
                  <a:lnTo>
                    <a:pt x="1386523" y="1066799"/>
                  </a:lnTo>
                  <a:lnTo>
                    <a:pt x="1387662" y="1054099"/>
                  </a:lnTo>
                  <a:lnTo>
                    <a:pt x="1400507" y="1054099"/>
                  </a:lnTo>
                  <a:lnTo>
                    <a:pt x="1404806" y="1066799"/>
                  </a:lnTo>
                  <a:lnTo>
                    <a:pt x="1403822" y="1066799"/>
                  </a:lnTo>
                  <a:lnTo>
                    <a:pt x="1399109" y="1079499"/>
                  </a:lnTo>
                  <a:close/>
                </a:path>
                <a:path w="3477260" h="2324100">
                  <a:moveTo>
                    <a:pt x="1420474" y="1066799"/>
                  </a:moveTo>
                  <a:lnTo>
                    <a:pt x="1415217" y="1054099"/>
                  </a:lnTo>
                  <a:lnTo>
                    <a:pt x="1428683" y="1054099"/>
                  </a:lnTo>
                  <a:lnTo>
                    <a:pt x="1420474" y="1066799"/>
                  </a:lnTo>
                  <a:close/>
                </a:path>
                <a:path w="3477260" h="2324100">
                  <a:moveTo>
                    <a:pt x="1498294" y="1066799"/>
                  </a:moveTo>
                  <a:lnTo>
                    <a:pt x="1488557" y="1054099"/>
                  </a:lnTo>
                  <a:lnTo>
                    <a:pt x="1499952" y="1054099"/>
                  </a:lnTo>
                  <a:lnTo>
                    <a:pt x="1498294" y="1066799"/>
                  </a:lnTo>
                  <a:close/>
                </a:path>
                <a:path w="3477260" h="2324100">
                  <a:moveTo>
                    <a:pt x="1570081" y="1066799"/>
                  </a:moveTo>
                  <a:lnTo>
                    <a:pt x="1564590" y="1066799"/>
                  </a:lnTo>
                  <a:lnTo>
                    <a:pt x="1560343" y="1054099"/>
                  </a:lnTo>
                  <a:lnTo>
                    <a:pt x="1576192" y="1054099"/>
                  </a:lnTo>
                  <a:lnTo>
                    <a:pt x="1570081" y="1066799"/>
                  </a:lnTo>
                  <a:close/>
                </a:path>
                <a:path w="3477260" h="2324100">
                  <a:moveTo>
                    <a:pt x="1610998" y="1066799"/>
                  </a:moveTo>
                  <a:lnTo>
                    <a:pt x="1602711" y="1066799"/>
                  </a:lnTo>
                  <a:lnTo>
                    <a:pt x="1597739" y="1054099"/>
                  </a:lnTo>
                  <a:lnTo>
                    <a:pt x="1615970" y="1054099"/>
                  </a:lnTo>
                  <a:lnTo>
                    <a:pt x="1610998" y="1066799"/>
                  </a:lnTo>
                  <a:close/>
                </a:path>
                <a:path w="3477260" h="2324100">
                  <a:moveTo>
                    <a:pt x="1649118" y="1079499"/>
                  </a:moveTo>
                  <a:lnTo>
                    <a:pt x="1634202" y="1079499"/>
                  </a:lnTo>
                  <a:lnTo>
                    <a:pt x="1632544" y="1066799"/>
                  </a:lnTo>
                  <a:lnTo>
                    <a:pt x="1642489" y="1054099"/>
                  </a:lnTo>
                  <a:lnTo>
                    <a:pt x="1645855" y="1066799"/>
                  </a:lnTo>
                  <a:lnTo>
                    <a:pt x="1651345" y="1066799"/>
                  </a:lnTo>
                  <a:lnTo>
                    <a:pt x="1649118" y="1079499"/>
                  </a:lnTo>
                  <a:close/>
                </a:path>
                <a:path w="3477260" h="2324100">
                  <a:moveTo>
                    <a:pt x="1680609" y="1066799"/>
                  </a:moveTo>
                  <a:lnTo>
                    <a:pt x="1664035" y="1066799"/>
                  </a:lnTo>
                  <a:lnTo>
                    <a:pt x="1667350" y="1054099"/>
                  </a:lnTo>
                  <a:lnTo>
                    <a:pt x="1678952" y="1054099"/>
                  </a:lnTo>
                  <a:lnTo>
                    <a:pt x="1680609" y="1066799"/>
                  </a:lnTo>
                  <a:close/>
                </a:path>
                <a:path w="3477260" h="2324100">
                  <a:moveTo>
                    <a:pt x="1708785" y="1066799"/>
                  </a:moveTo>
                  <a:lnTo>
                    <a:pt x="1689310" y="1066799"/>
                  </a:lnTo>
                  <a:lnTo>
                    <a:pt x="1689932" y="1054099"/>
                  </a:lnTo>
                  <a:lnTo>
                    <a:pt x="1705936" y="1054099"/>
                  </a:lnTo>
                  <a:lnTo>
                    <a:pt x="1708785" y="1066799"/>
                  </a:lnTo>
                  <a:close/>
                </a:path>
                <a:path w="3477260" h="2324100">
                  <a:moveTo>
                    <a:pt x="1729243" y="1066799"/>
                  </a:moveTo>
                  <a:lnTo>
                    <a:pt x="1720387" y="1066799"/>
                  </a:lnTo>
                  <a:lnTo>
                    <a:pt x="1715414" y="1054099"/>
                  </a:lnTo>
                  <a:lnTo>
                    <a:pt x="1731574" y="1054099"/>
                  </a:lnTo>
                  <a:lnTo>
                    <a:pt x="1729243" y="1066799"/>
                  </a:lnTo>
                  <a:close/>
                </a:path>
                <a:path w="3477260" h="2324100">
                  <a:moveTo>
                    <a:pt x="1747786" y="1066799"/>
                  </a:moveTo>
                  <a:lnTo>
                    <a:pt x="1738618" y="1066799"/>
                  </a:lnTo>
                  <a:lnTo>
                    <a:pt x="1734500" y="1054099"/>
                  </a:lnTo>
                  <a:lnTo>
                    <a:pt x="1751049" y="1054099"/>
                  </a:lnTo>
                  <a:lnTo>
                    <a:pt x="1747786" y="1066799"/>
                  </a:lnTo>
                  <a:close/>
                </a:path>
                <a:path w="3477260" h="2324100">
                  <a:moveTo>
                    <a:pt x="1776479" y="1066799"/>
                  </a:moveTo>
                  <a:lnTo>
                    <a:pt x="1760164" y="1066799"/>
                  </a:lnTo>
                  <a:lnTo>
                    <a:pt x="1758507" y="1054099"/>
                  </a:lnTo>
                  <a:lnTo>
                    <a:pt x="1777153" y="1054099"/>
                  </a:lnTo>
                  <a:lnTo>
                    <a:pt x="1776479" y="1066799"/>
                  </a:lnTo>
                  <a:close/>
                </a:path>
                <a:path w="3477260" h="2324100">
                  <a:moveTo>
                    <a:pt x="1818614" y="1079499"/>
                  </a:moveTo>
                  <a:lnTo>
                    <a:pt x="1802920" y="1079499"/>
                  </a:lnTo>
                  <a:lnTo>
                    <a:pt x="1801600" y="1066799"/>
                  </a:lnTo>
                  <a:lnTo>
                    <a:pt x="1796627" y="1066799"/>
                  </a:lnTo>
                  <a:lnTo>
                    <a:pt x="1794970" y="1054099"/>
                  </a:lnTo>
                  <a:lnTo>
                    <a:pt x="1812062" y="1054099"/>
                  </a:lnTo>
                  <a:lnTo>
                    <a:pt x="1811544" y="1066799"/>
                  </a:lnTo>
                  <a:lnTo>
                    <a:pt x="1818614" y="1079499"/>
                  </a:lnTo>
                  <a:close/>
                </a:path>
                <a:path w="3477260" h="2324100">
                  <a:moveTo>
                    <a:pt x="1919275" y="1066799"/>
                  </a:moveTo>
                  <a:lnTo>
                    <a:pt x="1906120" y="1066799"/>
                  </a:lnTo>
                  <a:lnTo>
                    <a:pt x="1914303" y="1054099"/>
                  </a:lnTo>
                  <a:lnTo>
                    <a:pt x="1919275" y="1066799"/>
                  </a:lnTo>
                  <a:close/>
                </a:path>
                <a:path w="3477260" h="2324100">
                  <a:moveTo>
                    <a:pt x="1942479" y="1066799"/>
                  </a:moveTo>
                  <a:lnTo>
                    <a:pt x="1931084" y="1066799"/>
                  </a:lnTo>
                  <a:lnTo>
                    <a:pt x="1928262" y="1054099"/>
                  </a:lnTo>
                  <a:lnTo>
                    <a:pt x="1945794" y="1054099"/>
                  </a:lnTo>
                  <a:lnTo>
                    <a:pt x="1942479" y="1066799"/>
                  </a:lnTo>
                  <a:close/>
                </a:path>
                <a:path w="3477260" h="2324100">
                  <a:moveTo>
                    <a:pt x="1980599" y="1079499"/>
                  </a:moveTo>
                  <a:lnTo>
                    <a:pt x="1974021" y="1066799"/>
                  </a:lnTo>
                  <a:lnTo>
                    <a:pt x="1977699" y="1054099"/>
                  </a:lnTo>
                  <a:lnTo>
                    <a:pt x="1985727" y="1054099"/>
                  </a:lnTo>
                  <a:lnTo>
                    <a:pt x="1992201" y="1066799"/>
                  </a:lnTo>
                  <a:lnTo>
                    <a:pt x="1980599" y="1079499"/>
                  </a:lnTo>
                  <a:close/>
                </a:path>
                <a:path w="3477260" h="2324100">
                  <a:moveTo>
                    <a:pt x="2081002" y="1066799"/>
                  </a:moveTo>
                  <a:lnTo>
                    <a:pt x="2066785" y="1066799"/>
                  </a:lnTo>
                  <a:lnTo>
                    <a:pt x="2071731" y="1054099"/>
                  </a:lnTo>
                  <a:lnTo>
                    <a:pt x="2076522" y="1054099"/>
                  </a:lnTo>
                  <a:lnTo>
                    <a:pt x="2081002" y="1066799"/>
                  </a:lnTo>
                  <a:close/>
                </a:path>
                <a:path w="3477260" h="2324100">
                  <a:moveTo>
                    <a:pt x="2098275" y="1079499"/>
                  </a:moveTo>
                  <a:lnTo>
                    <a:pt x="2091646" y="1066799"/>
                  </a:lnTo>
                  <a:lnTo>
                    <a:pt x="2089315" y="1054099"/>
                  </a:lnTo>
                  <a:lnTo>
                    <a:pt x="2103299" y="1054099"/>
                  </a:lnTo>
                  <a:lnTo>
                    <a:pt x="2106562" y="1066799"/>
                  </a:lnTo>
                  <a:lnTo>
                    <a:pt x="2098275" y="1079499"/>
                  </a:lnTo>
                  <a:close/>
                </a:path>
                <a:path w="3477260" h="2324100">
                  <a:moveTo>
                    <a:pt x="2128108" y="1066799"/>
                  </a:moveTo>
                  <a:lnTo>
                    <a:pt x="2108219" y="1066799"/>
                  </a:lnTo>
                  <a:lnTo>
                    <a:pt x="2113192" y="1054099"/>
                  </a:lnTo>
                  <a:lnTo>
                    <a:pt x="2124793" y="1054099"/>
                  </a:lnTo>
                  <a:lnTo>
                    <a:pt x="2128108" y="1066799"/>
                  </a:lnTo>
                  <a:close/>
                </a:path>
                <a:path w="3477260" h="2324100">
                  <a:moveTo>
                    <a:pt x="2239155" y="1079499"/>
                  </a:moveTo>
                  <a:lnTo>
                    <a:pt x="2223306" y="1079499"/>
                  </a:lnTo>
                  <a:lnTo>
                    <a:pt x="2222581" y="1066799"/>
                  </a:lnTo>
                  <a:lnTo>
                    <a:pt x="2224238" y="1054099"/>
                  </a:lnTo>
                  <a:lnTo>
                    <a:pt x="2234182" y="1054099"/>
                  </a:lnTo>
                  <a:lnTo>
                    <a:pt x="2239155" y="1066799"/>
                  </a:lnTo>
                  <a:lnTo>
                    <a:pt x="2240812" y="1066799"/>
                  </a:lnTo>
                  <a:lnTo>
                    <a:pt x="2239155" y="1079499"/>
                  </a:lnTo>
                  <a:close/>
                </a:path>
                <a:path w="3477260" h="2324100">
                  <a:moveTo>
                    <a:pt x="2302758" y="1066799"/>
                  </a:moveTo>
                  <a:lnTo>
                    <a:pt x="2290534" y="1066799"/>
                  </a:lnTo>
                  <a:lnTo>
                    <a:pt x="2297034" y="1054099"/>
                  </a:lnTo>
                  <a:lnTo>
                    <a:pt x="2302758" y="1066799"/>
                  </a:lnTo>
                  <a:close/>
                </a:path>
                <a:path w="3477260" h="2324100">
                  <a:moveTo>
                    <a:pt x="2344737" y="1066799"/>
                  </a:moveTo>
                  <a:lnTo>
                    <a:pt x="2327748" y="1066799"/>
                  </a:lnTo>
                  <a:lnTo>
                    <a:pt x="2328655" y="1054099"/>
                  </a:lnTo>
                  <a:lnTo>
                    <a:pt x="2341292" y="1054099"/>
                  </a:lnTo>
                  <a:lnTo>
                    <a:pt x="2344737" y="1066799"/>
                  </a:lnTo>
                  <a:close/>
                </a:path>
                <a:path w="3477260" h="2324100">
                  <a:moveTo>
                    <a:pt x="2393293" y="1066799"/>
                  </a:moveTo>
                  <a:lnTo>
                    <a:pt x="2375062" y="1066799"/>
                  </a:lnTo>
                  <a:lnTo>
                    <a:pt x="2381692" y="1054099"/>
                  </a:lnTo>
                  <a:lnTo>
                    <a:pt x="2388321" y="1054099"/>
                  </a:lnTo>
                  <a:lnTo>
                    <a:pt x="2393293" y="1066799"/>
                  </a:lnTo>
                  <a:close/>
                </a:path>
                <a:path w="3477260" h="2324100">
                  <a:moveTo>
                    <a:pt x="2426441" y="1066799"/>
                  </a:moveTo>
                  <a:lnTo>
                    <a:pt x="2406552" y="1066799"/>
                  </a:lnTo>
                  <a:lnTo>
                    <a:pt x="2408210" y="1054099"/>
                  </a:lnTo>
                  <a:lnTo>
                    <a:pt x="2423127" y="1054099"/>
                  </a:lnTo>
                  <a:lnTo>
                    <a:pt x="2426441" y="1066799"/>
                  </a:lnTo>
                  <a:close/>
                </a:path>
                <a:path w="3477260" h="2324100">
                  <a:moveTo>
                    <a:pt x="2484451" y="1066799"/>
                  </a:moveTo>
                  <a:lnTo>
                    <a:pt x="2478235" y="1066799"/>
                  </a:lnTo>
                  <a:lnTo>
                    <a:pt x="2472642" y="1054099"/>
                  </a:lnTo>
                  <a:lnTo>
                    <a:pt x="2489423" y="1054099"/>
                  </a:lnTo>
                  <a:lnTo>
                    <a:pt x="2484451" y="1066799"/>
                  </a:lnTo>
                  <a:close/>
                </a:path>
                <a:path w="3477260" h="2324100">
                  <a:moveTo>
                    <a:pt x="2550747" y="1066799"/>
                  </a:moveTo>
                  <a:lnTo>
                    <a:pt x="2537695" y="1066799"/>
                  </a:lnTo>
                  <a:lnTo>
                    <a:pt x="2535131" y="1054099"/>
                  </a:lnTo>
                  <a:lnTo>
                    <a:pt x="2552404" y="1054099"/>
                  </a:lnTo>
                  <a:lnTo>
                    <a:pt x="2550747" y="1066799"/>
                  </a:lnTo>
                  <a:close/>
                </a:path>
                <a:path w="3477260" h="2324100">
                  <a:moveTo>
                    <a:pt x="2748600" y="1066799"/>
                  </a:moveTo>
                  <a:lnTo>
                    <a:pt x="2736376" y="1066799"/>
                  </a:lnTo>
                  <a:lnTo>
                    <a:pt x="2742410" y="1054099"/>
                  </a:lnTo>
                  <a:lnTo>
                    <a:pt x="2748600" y="1066799"/>
                  </a:lnTo>
                  <a:close/>
                </a:path>
                <a:path w="3477260" h="2324100">
                  <a:moveTo>
                    <a:pt x="870138" y="1079499"/>
                  </a:moveTo>
                  <a:lnTo>
                    <a:pt x="863508" y="1079499"/>
                  </a:lnTo>
                  <a:lnTo>
                    <a:pt x="859468" y="1066799"/>
                  </a:lnTo>
                  <a:lnTo>
                    <a:pt x="873452" y="1066799"/>
                  </a:lnTo>
                  <a:lnTo>
                    <a:pt x="870138" y="1079499"/>
                  </a:lnTo>
                  <a:close/>
                </a:path>
                <a:path w="3477260" h="2324100">
                  <a:moveTo>
                    <a:pt x="908258" y="1079499"/>
                  </a:moveTo>
                  <a:lnTo>
                    <a:pt x="878088" y="1079499"/>
                  </a:lnTo>
                  <a:lnTo>
                    <a:pt x="873452" y="1066799"/>
                  </a:lnTo>
                  <a:lnTo>
                    <a:pt x="904529" y="1066799"/>
                  </a:lnTo>
                  <a:lnTo>
                    <a:pt x="908258" y="1079499"/>
                  </a:lnTo>
                  <a:close/>
                </a:path>
                <a:path w="3477260" h="2324100">
                  <a:moveTo>
                    <a:pt x="948036" y="1079499"/>
                  </a:moveTo>
                  <a:lnTo>
                    <a:pt x="908258" y="1079499"/>
                  </a:lnTo>
                  <a:lnTo>
                    <a:pt x="916545" y="1066799"/>
                  </a:lnTo>
                  <a:lnTo>
                    <a:pt x="944721" y="1066799"/>
                  </a:lnTo>
                  <a:lnTo>
                    <a:pt x="948036" y="1079499"/>
                  </a:lnTo>
                  <a:close/>
                </a:path>
                <a:path w="3477260" h="2324100">
                  <a:moveTo>
                    <a:pt x="969582" y="1079499"/>
                  </a:moveTo>
                  <a:lnTo>
                    <a:pt x="961295" y="1066799"/>
                  </a:lnTo>
                  <a:lnTo>
                    <a:pt x="971239" y="1066799"/>
                  </a:lnTo>
                  <a:lnTo>
                    <a:pt x="969582" y="1079499"/>
                  </a:lnTo>
                  <a:close/>
                </a:path>
                <a:path w="3477260" h="2324100">
                  <a:moveTo>
                    <a:pt x="997758" y="1079499"/>
                  </a:moveTo>
                  <a:lnTo>
                    <a:pt x="984499" y="1079499"/>
                  </a:lnTo>
                  <a:lnTo>
                    <a:pt x="981443" y="1066799"/>
                  </a:lnTo>
                  <a:lnTo>
                    <a:pt x="997758" y="1066799"/>
                  </a:lnTo>
                  <a:lnTo>
                    <a:pt x="997758" y="1079499"/>
                  </a:lnTo>
                  <a:close/>
                </a:path>
                <a:path w="3477260" h="2324100">
                  <a:moveTo>
                    <a:pt x="1012674" y="1079499"/>
                  </a:moveTo>
                  <a:lnTo>
                    <a:pt x="1006045" y="1079499"/>
                  </a:lnTo>
                  <a:lnTo>
                    <a:pt x="999415" y="1066799"/>
                  </a:lnTo>
                  <a:lnTo>
                    <a:pt x="1014332" y="1066799"/>
                  </a:lnTo>
                  <a:lnTo>
                    <a:pt x="1012674" y="1079499"/>
                  </a:lnTo>
                  <a:close/>
                </a:path>
                <a:path w="3477260" h="2324100">
                  <a:moveTo>
                    <a:pt x="1098860" y="1079499"/>
                  </a:moveTo>
                  <a:lnTo>
                    <a:pt x="1080628" y="1079499"/>
                  </a:lnTo>
                  <a:lnTo>
                    <a:pt x="1081379" y="1066799"/>
                  </a:lnTo>
                  <a:lnTo>
                    <a:pt x="1093447" y="1066799"/>
                  </a:lnTo>
                  <a:lnTo>
                    <a:pt x="1098860" y="1079499"/>
                  </a:lnTo>
                  <a:close/>
                </a:path>
                <a:path w="3477260" h="2324100">
                  <a:moveTo>
                    <a:pt x="1108804" y="1079499"/>
                  </a:moveTo>
                  <a:lnTo>
                    <a:pt x="1098860" y="1079499"/>
                  </a:lnTo>
                  <a:lnTo>
                    <a:pt x="1108804" y="1066799"/>
                  </a:lnTo>
                  <a:lnTo>
                    <a:pt x="1108804" y="1079499"/>
                  </a:lnTo>
                  <a:close/>
                </a:path>
                <a:path w="3477260" h="2324100">
                  <a:moveTo>
                    <a:pt x="1141460" y="1079499"/>
                  </a:moveTo>
                  <a:lnTo>
                    <a:pt x="1128693" y="1079499"/>
                  </a:lnTo>
                  <a:lnTo>
                    <a:pt x="1125378" y="1066799"/>
                  </a:lnTo>
                  <a:lnTo>
                    <a:pt x="1143817" y="1066799"/>
                  </a:lnTo>
                  <a:lnTo>
                    <a:pt x="1141460" y="1079499"/>
                  </a:lnTo>
                  <a:close/>
                </a:path>
                <a:path w="3477260" h="2324100">
                  <a:moveTo>
                    <a:pt x="1173443" y="1079499"/>
                  </a:moveTo>
                  <a:lnTo>
                    <a:pt x="1156869" y="1079499"/>
                  </a:lnTo>
                  <a:lnTo>
                    <a:pt x="1156144" y="1066799"/>
                  </a:lnTo>
                  <a:lnTo>
                    <a:pt x="1170128" y="1066799"/>
                  </a:lnTo>
                  <a:lnTo>
                    <a:pt x="1173443" y="1079499"/>
                  </a:lnTo>
                  <a:close/>
                </a:path>
                <a:path w="3477260" h="2324100">
                  <a:moveTo>
                    <a:pt x="1221508" y="1092199"/>
                  </a:moveTo>
                  <a:lnTo>
                    <a:pt x="1206591" y="1092199"/>
                  </a:lnTo>
                  <a:lnTo>
                    <a:pt x="1203276" y="1079499"/>
                  </a:lnTo>
                  <a:lnTo>
                    <a:pt x="1204934" y="1066799"/>
                  </a:lnTo>
                  <a:lnTo>
                    <a:pt x="1214878" y="1066799"/>
                  </a:lnTo>
                  <a:lnTo>
                    <a:pt x="1223165" y="1079499"/>
                  </a:lnTo>
                  <a:lnTo>
                    <a:pt x="1221508" y="1079499"/>
                  </a:lnTo>
                  <a:lnTo>
                    <a:pt x="1221508" y="1092199"/>
                  </a:lnTo>
                  <a:close/>
                </a:path>
                <a:path w="3477260" h="2324100">
                  <a:moveTo>
                    <a:pt x="1249684" y="1079499"/>
                  </a:moveTo>
                  <a:lnTo>
                    <a:pt x="1235389" y="1079499"/>
                  </a:lnTo>
                  <a:lnTo>
                    <a:pt x="1232100" y="1066799"/>
                  </a:lnTo>
                  <a:lnTo>
                    <a:pt x="1249684" y="1066799"/>
                  </a:lnTo>
                  <a:lnTo>
                    <a:pt x="1249684" y="1079499"/>
                  </a:lnTo>
                  <a:close/>
                </a:path>
                <a:path w="3477260" h="2324100">
                  <a:moveTo>
                    <a:pt x="1276202" y="1079499"/>
                  </a:moveTo>
                  <a:lnTo>
                    <a:pt x="1271230" y="1079499"/>
                  </a:lnTo>
                  <a:lnTo>
                    <a:pt x="1269572" y="1066799"/>
                  </a:lnTo>
                  <a:lnTo>
                    <a:pt x="1271230" y="1066799"/>
                  </a:lnTo>
                  <a:lnTo>
                    <a:pt x="1276202" y="1079499"/>
                  </a:lnTo>
                  <a:close/>
                </a:path>
                <a:path w="3477260" h="2324100">
                  <a:moveTo>
                    <a:pt x="1296091" y="1079499"/>
                  </a:moveTo>
                  <a:lnTo>
                    <a:pt x="1291119" y="1079499"/>
                  </a:lnTo>
                  <a:lnTo>
                    <a:pt x="1289461" y="1066799"/>
                  </a:lnTo>
                  <a:lnTo>
                    <a:pt x="1299406" y="1066799"/>
                  </a:lnTo>
                  <a:lnTo>
                    <a:pt x="1296091" y="1079499"/>
                  </a:lnTo>
                  <a:close/>
                </a:path>
                <a:path w="3477260" h="2324100">
                  <a:moveTo>
                    <a:pt x="1383441" y="1079499"/>
                  </a:moveTo>
                  <a:lnTo>
                    <a:pt x="1367359" y="1079499"/>
                  </a:lnTo>
                  <a:lnTo>
                    <a:pt x="1368084" y="1066799"/>
                  </a:lnTo>
                  <a:lnTo>
                    <a:pt x="1383933" y="1066799"/>
                  </a:lnTo>
                  <a:lnTo>
                    <a:pt x="1383441" y="1079499"/>
                  </a:lnTo>
                  <a:close/>
                </a:path>
                <a:path w="3477260" h="2324100">
                  <a:moveTo>
                    <a:pt x="1455202" y="1079499"/>
                  </a:moveTo>
                  <a:lnTo>
                    <a:pt x="1435391" y="1079499"/>
                  </a:lnTo>
                  <a:lnTo>
                    <a:pt x="1441942" y="1066799"/>
                  </a:lnTo>
                  <a:lnTo>
                    <a:pt x="1451887" y="1066799"/>
                  </a:lnTo>
                  <a:lnTo>
                    <a:pt x="1455202" y="1079499"/>
                  </a:lnTo>
                  <a:close/>
                </a:path>
                <a:path w="3477260" h="2324100">
                  <a:moveTo>
                    <a:pt x="1460174" y="1079499"/>
                  </a:moveTo>
                  <a:lnTo>
                    <a:pt x="1458517" y="1066799"/>
                  </a:lnTo>
                  <a:lnTo>
                    <a:pt x="1461831" y="1066799"/>
                  </a:lnTo>
                  <a:lnTo>
                    <a:pt x="1460174" y="1079499"/>
                  </a:lnTo>
                  <a:close/>
                </a:path>
                <a:path w="3477260" h="2324100">
                  <a:moveTo>
                    <a:pt x="1554646" y="1079499"/>
                  </a:moveTo>
                  <a:lnTo>
                    <a:pt x="1533126" y="1079499"/>
                  </a:lnTo>
                  <a:lnTo>
                    <a:pt x="1533100" y="1066799"/>
                  </a:lnTo>
                  <a:lnTo>
                    <a:pt x="1549674" y="1066799"/>
                  </a:lnTo>
                  <a:lnTo>
                    <a:pt x="1554646" y="1079499"/>
                  </a:lnTo>
                  <a:close/>
                </a:path>
                <a:path w="3477260" h="2324100">
                  <a:moveTo>
                    <a:pt x="1592766" y="1079499"/>
                  </a:moveTo>
                  <a:lnTo>
                    <a:pt x="1574121" y="1079499"/>
                  </a:lnTo>
                  <a:lnTo>
                    <a:pt x="1577487" y="1066799"/>
                  </a:lnTo>
                  <a:lnTo>
                    <a:pt x="1591109" y="1066799"/>
                  </a:lnTo>
                  <a:lnTo>
                    <a:pt x="1592766" y="1079499"/>
                  </a:lnTo>
                  <a:close/>
                </a:path>
                <a:path w="3477260" h="2324100">
                  <a:moveTo>
                    <a:pt x="1632544" y="1079499"/>
                  </a:moveTo>
                  <a:lnTo>
                    <a:pt x="1614313" y="1079499"/>
                  </a:lnTo>
                  <a:lnTo>
                    <a:pt x="1614313" y="1066799"/>
                  </a:lnTo>
                  <a:lnTo>
                    <a:pt x="1628996" y="1066799"/>
                  </a:lnTo>
                  <a:lnTo>
                    <a:pt x="1632544" y="1079499"/>
                  </a:lnTo>
                  <a:close/>
                </a:path>
                <a:path w="3477260" h="2324100">
                  <a:moveTo>
                    <a:pt x="1672322" y="1079499"/>
                  </a:moveTo>
                  <a:lnTo>
                    <a:pt x="1667350" y="1066799"/>
                  </a:lnTo>
                  <a:lnTo>
                    <a:pt x="1677294" y="1066799"/>
                  </a:lnTo>
                  <a:lnTo>
                    <a:pt x="1672322" y="1079499"/>
                  </a:lnTo>
                  <a:close/>
                </a:path>
                <a:path w="3477260" h="2324100">
                  <a:moveTo>
                    <a:pt x="1697183" y="1079499"/>
                  </a:moveTo>
                  <a:lnTo>
                    <a:pt x="1680609" y="1079499"/>
                  </a:lnTo>
                  <a:lnTo>
                    <a:pt x="1677294" y="1066799"/>
                  </a:lnTo>
                  <a:lnTo>
                    <a:pt x="1698840" y="1066799"/>
                  </a:lnTo>
                  <a:lnTo>
                    <a:pt x="1697183" y="1079499"/>
                  </a:lnTo>
                  <a:close/>
                </a:path>
                <a:path w="3477260" h="2324100">
                  <a:moveTo>
                    <a:pt x="1781089" y="1104899"/>
                  </a:moveTo>
                  <a:lnTo>
                    <a:pt x="1774278" y="1092199"/>
                  </a:lnTo>
                  <a:lnTo>
                    <a:pt x="1758507" y="1092199"/>
                  </a:lnTo>
                  <a:lnTo>
                    <a:pt x="1754286" y="1079499"/>
                  </a:lnTo>
                  <a:lnTo>
                    <a:pt x="1758300" y="1066799"/>
                  </a:lnTo>
                  <a:lnTo>
                    <a:pt x="1765732" y="1079499"/>
                  </a:lnTo>
                  <a:lnTo>
                    <a:pt x="1783368" y="1079499"/>
                  </a:lnTo>
                  <a:lnTo>
                    <a:pt x="1785725" y="1092199"/>
                  </a:lnTo>
                  <a:lnTo>
                    <a:pt x="1781089" y="1104899"/>
                  </a:lnTo>
                  <a:close/>
                </a:path>
                <a:path w="3477260" h="2324100">
                  <a:moveTo>
                    <a:pt x="1799942" y="1079499"/>
                  </a:moveTo>
                  <a:lnTo>
                    <a:pt x="1781711" y="1079499"/>
                  </a:lnTo>
                  <a:lnTo>
                    <a:pt x="1780053" y="1066799"/>
                  </a:lnTo>
                  <a:lnTo>
                    <a:pt x="1794970" y="1066799"/>
                  </a:lnTo>
                  <a:lnTo>
                    <a:pt x="1799942" y="1079499"/>
                  </a:lnTo>
                  <a:close/>
                </a:path>
                <a:path w="3477260" h="2324100">
                  <a:moveTo>
                    <a:pt x="1851322" y="1079499"/>
                  </a:moveTo>
                  <a:lnTo>
                    <a:pt x="1831433" y="1079499"/>
                  </a:lnTo>
                  <a:lnTo>
                    <a:pt x="1834748" y="1066799"/>
                  </a:lnTo>
                  <a:lnTo>
                    <a:pt x="1852047" y="1066799"/>
                  </a:lnTo>
                  <a:lnTo>
                    <a:pt x="1851322" y="1079499"/>
                  </a:lnTo>
                  <a:close/>
                </a:path>
                <a:path w="3477260" h="2324100">
                  <a:moveTo>
                    <a:pt x="1873075" y="1092199"/>
                  </a:moveTo>
                  <a:lnTo>
                    <a:pt x="1866575" y="1092199"/>
                  </a:lnTo>
                  <a:lnTo>
                    <a:pt x="1859609" y="1079499"/>
                  </a:lnTo>
                  <a:lnTo>
                    <a:pt x="1857252" y="1079499"/>
                  </a:lnTo>
                  <a:lnTo>
                    <a:pt x="1860645" y="1066799"/>
                  </a:lnTo>
                  <a:lnTo>
                    <a:pt x="1872868" y="1066799"/>
                  </a:lnTo>
                  <a:lnTo>
                    <a:pt x="1876157" y="1079499"/>
                  </a:lnTo>
                  <a:lnTo>
                    <a:pt x="1873075" y="1092199"/>
                  </a:lnTo>
                  <a:close/>
                </a:path>
                <a:path w="3477260" h="2324100">
                  <a:moveTo>
                    <a:pt x="1912646" y="1079499"/>
                  </a:moveTo>
                  <a:lnTo>
                    <a:pt x="1905913" y="1079499"/>
                  </a:lnTo>
                  <a:lnTo>
                    <a:pt x="1903530" y="1066799"/>
                  </a:lnTo>
                  <a:lnTo>
                    <a:pt x="1922590" y="1066799"/>
                  </a:lnTo>
                  <a:lnTo>
                    <a:pt x="1912646" y="1079499"/>
                  </a:lnTo>
                  <a:close/>
                </a:path>
                <a:path w="3477260" h="2324100">
                  <a:moveTo>
                    <a:pt x="1962368" y="1079499"/>
                  </a:moveTo>
                  <a:lnTo>
                    <a:pt x="1942479" y="1079499"/>
                  </a:lnTo>
                  <a:lnTo>
                    <a:pt x="1942479" y="1066799"/>
                  </a:lnTo>
                  <a:lnTo>
                    <a:pt x="1955738" y="1066799"/>
                  </a:lnTo>
                  <a:lnTo>
                    <a:pt x="1962368" y="1079499"/>
                  </a:lnTo>
                  <a:close/>
                </a:path>
                <a:path w="3477260" h="2324100">
                  <a:moveTo>
                    <a:pt x="2075641" y="1079499"/>
                  </a:moveTo>
                  <a:lnTo>
                    <a:pt x="2070099" y="1079499"/>
                  </a:lnTo>
                  <a:lnTo>
                    <a:pt x="2067044" y="1066799"/>
                  </a:lnTo>
                  <a:lnTo>
                    <a:pt x="2083359" y="1066799"/>
                  </a:lnTo>
                  <a:lnTo>
                    <a:pt x="2075641" y="1079499"/>
                  </a:lnTo>
                  <a:close/>
                </a:path>
                <a:path w="3477260" h="2324100">
                  <a:moveTo>
                    <a:pt x="2192748" y="1092199"/>
                  </a:moveTo>
                  <a:lnTo>
                    <a:pt x="2179488" y="1092199"/>
                  </a:lnTo>
                  <a:lnTo>
                    <a:pt x="2179488" y="1079499"/>
                  </a:lnTo>
                  <a:lnTo>
                    <a:pt x="2184460" y="1066799"/>
                  </a:lnTo>
                  <a:lnTo>
                    <a:pt x="2191090" y="1066799"/>
                  </a:lnTo>
                  <a:lnTo>
                    <a:pt x="2196062" y="1079499"/>
                  </a:lnTo>
                  <a:lnTo>
                    <a:pt x="2192748" y="1092199"/>
                  </a:lnTo>
                  <a:close/>
                </a:path>
                <a:path w="3477260" h="2324100">
                  <a:moveTo>
                    <a:pt x="2303793" y="1079499"/>
                  </a:moveTo>
                  <a:lnTo>
                    <a:pt x="2292192" y="1079499"/>
                  </a:lnTo>
                  <a:lnTo>
                    <a:pt x="2288877" y="1066799"/>
                  </a:lnTo>
                  <a:lnTo>
                    <a:pt x="2305684" y="1066799"/>
                  </a:lnTo>
                  <a:lnTo>
                    <a:pt x="2303793" y="1079499"/>
                  </a:lnTo>
                  <a:close/>
                </a:path>
                <a:path w="3477260" h="2324100">
                  <a:moveTo>
                    <a:pt x="2381692" y="1079499"/>
                  </a:moveTo>
                  <a:lnTo>
                    <a:pt x="2376719" y="1079499"/>
                  </a:lnTo>
                  <a:lnTo>
                    <a:pt x="2373404" y="1066799"/>
                  </a:lnTo>
                  <a:lnTo>
                    <a:pt x="2389979" y="1066799"/>
                  </a:lnTo>
                  <a:lnTo>
                    <a:pt x="2381692" y="1079499"/>
                  </a:lnTo>
                  <a:close/>
                </a:path>
                <a:path w="3477260" h="2324100">
                  <a:moveTo>
                    <a:pt x="2414839" y="1079499"/>
                  </a:moveTo>
                  <a:lnTo>
                    <a:pt x="2408210" y="1066799"/>
                  </a:lnTo>
                  <a:lnTo>
                    <a:pt x="2424784" y="1066799"/>
                  </a:lnTo>
                  <a:lnTo>
                    <a:pt x="2414839" y="1079499"/>
                  </a:lnTo>
                  <a:close/>
                </a:path>
                <a:path w="3477260" h="2324100">
                  <a:moveTo>
                    <a:pt x="2457932" y="1079499"/>
                  </a:moveTo>
                  <a:lnTo>
                    <a:pt x="2444673" y="1079499"/>
                  </a:lnTo>
                  <a:lnTo>
                    <a:pt x="2452960" y="1066799"/>
                  </a:lnTo>
                  <a:lnTo>
                    <a:pt x="2457932" y="1079499"/>
                  </a:lnTo>
                  <a:close/>
                </a:path>
                <a:path w="3477260" h="2324100">
                  <a:moveTo>
                    <a:pt x="2497710" y="1092199"/>
                  </a:moveTo>
                  <a:lnTo>
                    <a:pt x="2491080" y="1079499"/>
                  </a:lnTo>
                  <a:lnTo>
                    <a:pt x="2489423" y="1079499"/>
                  </a:lnTo>
                  <a:lnTo>
                    <a:pt x="2491080" y="1066799"/>
                  </a:lnTo>
                  <a:lnTo>
                    <a:pt x="2502682" y="1066799"/>
                  </a:lnTo>
                  <a:lnTo>
                    <a:pt x="2509312" y="1079499"/>
                  </a:lnTo>
                  <a:lnTo>
                    <a:pt x="2497710" y="1092199"/>
                  </a:lnTo>
                  <a:close/>
                </a:path>
                <a:path w="3477260" h="2324100">
                  <a:moveTo>
                    <a:pt x="2749636" y="1079499"/>
                  </a:moveTo>
                  <a:lnTo>
                    <a:pt x="2737412" y="1079499"/>
                  </a:lnTo>
                  <a:lnTo>
                    <a:pt x="2734020" y="1066799"/>
                  </a:lnTo>
                  <a:lnTo>
                    <a:pt x="2751992" y="1066799"/>
                  </a:lnTo>
                  <a:lnTo>
                    <a:pt x="2749636" y="1079499"/>
                  </a:lnTo>
                  <a:close/>
                </a:path>
                <a:path w="3477260" h="2324100">
                  <a:moveTo>
                    <a:pt x="850974" y="1092199"/>
                  </a:moveTo>
                  <a:lnTo>
                    <a:pt x="836989" y="1092199"/>
                  </a:lnTo>
                  <a:lnTo>
                    <a:pt x="843515" y="1079499"/>
                  </a:lnTo>
                  <a:lnTo>
                    <a:pt x="848177" y="1079499"/>
                  </a:lnTo>
                  <a:lnTo>
                    <a:pt x="850974" y="1092199"/>
                  </a:lnTo>
                  <a:close/>
                </a:path>
                <a:path w="3477260" h="2324100">
                  <a:moveTo>
                    <a:pt x="878425" y="1092199"/>
                  </a:moveTo>
                  <a:lnTo>
                    <a:pt x="862524" y="1092199"/>
                  </a:lnTo>
                  <a:lnTo>
                    <a:pt x="863508" y="1079499"/>
                  </a:lnTo>
                  <a:lnTo>
                    <a:pt x="879875" y="1079499"/>
                  </a:lnTo>
                  <a:lnTo>
                    <a:pt x="878425" y="1092199"/>
                  </a:lnTo>
                  <a:close/>
                </a:path>
                <a:path w="3477260" h="2324100">
                  <a:moveTo>
                    <a:pt x="924832" y="1092199"/>
                  </a:moveTo>
                  <a:lnTo>
                    <a:pt x="891684" y="1092199"/>
                  </a:lnTo>
                  <a:lnTo>
                    <a:pt x="886712" y="1079499"/>
                  </a:lnTo>
                  <a:lnTo>
                    <a:pt x="925816" y="1079499"/>
                  </a:lnTo>
                  <a:lnTo>
                    <a:pt x="924832" y="1092199"/>
                  </a:lnTo>
                  <a:close/>
                </a:path>
                <a:path w="3477260" h="2324100">
                  <a:moveTo>
                    <a:pt x="943063" y="1092199"/>
                  </a:moveTo>
                  <a:lnTo>
                    <a:pt x="936434" y="1079499"/>
                  </a:lnTo>
                  <a:lnTo>
                    <a:pt x="944721" y="1079499"/>
                  </a:lnTo>
                  <a:lnTo>
                    <a:pt x="943063" y="1092199"/>
                  </a:lnTo>
                  <a:close/>
                </a:path>
                <a:path w="3477260" h="2324100">
                  <a:moveTo>
                    <a:pt x="957980" y="1104899"/>
                  </a:moveTo>
                  <a:lnTo>
                    <a:pt x="952205" y="1092199"/>
                  </a:lnTo>
                  <a:lnTo>
                    <a:pt x="951558" y="1079499"/>
                  </a:lnTo>
                  <a:lnTo>
                    <a:pt x="981857" y="1079499"/>
                  </a:lnTo>
                  <a:lnTo>
                    <a:pt x="986156" y="1092199"/>
                  </a:lnTo>
                  <a:lnTo>
                    <a:pt x="966267" y="1092199"/>
                  </a:lnTo>
                  <a:lnTo>
                    <a:pt x="957980" y="1104899"/>
                  </a:lnTo>
                  <a:close/>
                </a:path>
                <a:path w="3477260" h="2324100">
                  <a:moveTo>
                    <a:pt x="1011017" y="1104899"/>
                  </a:moveTo>
                  <a:lnTo>
                    <a:pt x="1004336" y="1092199"/>
                  </a:lnTo>
                  <a:lnTo>
                    <a:pt x="1005889" y="1092199"/>
                  </a:lnTo>
                  <a:lnTo>
                    <a:pt x="1015989" y="1079499"/>
                  </a:lnTo>
                  <a:lnTo>
                    <a:pt x="1022619" y="1092199"/>
                  </a:lnTo>
                  <a:lnTo>
                    <a:pt x="1011017" y="1104899"/>
                  </a:lnTo>
                  <a:close/>
                </a:path>
                <a:path w="3477260" h="2324100">
                  <a:moveTo>
                    <a:pt x="1045822" y="1092199"/>
                  </a:moveTo>
                  <a:lnTo>
                    <a:pt x="1032071" y="1092199"/>
                  </a:lnTo>
                  <a:lnTo>
                    <a:pt x="1029248" y="1079499"/>
                  </a:lnTo>
                  <a:lnTo>
                    <a:pt x="1048775" y="1079499"/>
                  </a:lnTo>
                  <a:lnTo>
                    <a:pt x="1045822" y="1092199"/>
                  </a:lnTo>
                  <a:close/>
                </a:path>
                <a:path w="3477260" h="2324100">
                  <a:moveTo>
                    <a:pt x="1078971" y="1092199"/>
                  </a:moveTo>
                  <a:lnTo>
                    <a:pt x="1065711" y="1092199"/>
                  </a:lnTo>
                  <a:lnTo>
                    <a:pt x="1062397" y="1079499"/>
                  </a:lnTo>
                  <a:lnTo>
                    <a:pt x="1077313" y="1079499"/>
                  </a:lnTo>
                  <a:lnTo>
                    <a:pt x="1078971" y="1092199"/>
                  </a:lnTo>
                  <a:close/>
                </a:path>
                <a:path w="3477260" h="2324100">
                  <a:moveTo>
                    <a:pt x="1112119" y="1092199"/>
                  </a:moveTo>
                  <a:lnTo>
                    <a:pt x="1097202" y="1092199"/>
                  </a:lnTo>
                  <a:lnTo>
                    <a:pt x="1097202" y="1079499"/>
                  </a:lnTo>
                  <a:lnTo>
                    <a:pt x="1113776" y="1079499"/>
                  </a:lnTo>
                  <a:lnTo>
                    <a:pt x="1112119" y="1092199"/>
                  </a:lnTo>
                  <a:close/>
                </a:path>
                <a:path w="3477260" h="2324100">
                  <a:moveTo>
                    <a:pt x="1132008" y="1092199"/>
                  </a:moveTo>
                  <a:lnTo>
                    <a:pt x="1117091" y="1092199"/>
                  </a:lnTo>
                  <a:lnTo>
                    <a:pt x="1113776" y="1079499"/>
                  </a:lnTo>
                  <a:lnTo>
                    <a:pt x="1128693" y="1079499"/>
                  </a:lnTo>
                  <a:lnTo>
                    <a:pt x="1132008" y="1092199"/>
                  </a:lnTo>
                  <a:close/>
                </a:path>
                <a:path w="3477260" h="2324100">
                  <a:moveTo>
                    <a:pt x="1160184" y="1104899"/>
                  </a:moveTo>
                  <a:lnTo>
                    <a:pt x="1155211" y="1092199"/>
                  </a:lnTo>
                  <a:lnTo>
                    <a:pt x="1138637" y="1092199"/>
                  </a:lnTo>
                  <a:lnTo>
                    <a:pt x="1143609" y="1079499"/>
                  </a:lnTo>
                  <a:lnTo>
                    <a:pt x="1158526" y="1079499"/>
                  </a:lnTo>
                  <a:lnTo>
                    <a:pt x="1158526" y="1092199"/>
                  </a:lnTo>
                  <a:lnTo>
                    <a:pt x="1160184" y="1104899"/>
                  </a:lnTo>
                  <a:close/>
                </a:path>
                <a:path w="3477260" h="2324100">
                  <a:moveTo>
                    <a:pt x="1239247" y="1104899"/>
                  </a:moveTo>
                  <a:lnTo>
                    <a:pt x="1227490" y="1104899"/>
                  </a:lnTo>
                  <a:lnTo>
                    <a:pt x="1223165" y="1092199"/>
                  </a:lnTo>
                  <a:lnTo>
                    <a:pt x="1243054" y="1079499"/>
                  </a:lnTo>
                  <a:lnTo>
                    <a:pt x="1279517" y="1079499"/>
                  </a:lnTo>
                  <a:lnTo>
                    <a:pt x="1272887" y="1092199"/>
                  </a:lnTo>
                  <a:lnTo>
                    <a:pt x="1246369" y="1092199"/>
                  </a:lnTo>
                  <a:lnTo>
                    <a:pt x="1239247" y="1104899"/>
                  </a:lnTo>
                  <a:close/>
                </a:path>
                <a:path w="3477260" h="2324100">
                  <a:moveTo>
                    <a:pt x="1302721" y="1092199"/>
                  </a:moveTo>
                  <a:lnTo>
                    <a:pt x="1282832" y="1092199"/>
                  </a:lnTo>
                  <a:lnTo>
                    <a:pt x="1282832" y="1079499"/>
                  </a:lnTo>
                  <a:lnTo>
                    <a:pt x="1299406" y="1079499"/>
                  </a:lnTo>
                  <a:lnTo>
                    <a:pt x="1302721" y="1092199"/>
                  </a:lnTo>
                  <a:close/>
                </a:path>
                <a:path w="3477260" h="2324100">
                  <a:moveTo>
                    <a:pt x="1398850" y="1092199"/>
                  </a:moveTo>
                  <a:lnTo>
                    <a:pt x="1393878" y="1092199"/>
                  </a:lnTo>
                  <a:lnTo>
                    <a:pt x="1400507" y="1079499"/>
                  </a:lnTo>
                  <a:lnTo>
                    <a:pt x="1398850" y="1092199"/>
                  </a:lnTo>
                  <a:close/>
                </a:path>
                <a:path w="3477260" h="2324100">
                  <a:moveTo>
                    <a:pt x="1529578" y="1092199"/>
                  </a:moveTo>
                  <a:lnTo>
                    <a:pt x="1511553" y="1092199"/>
                  </a:lnTo>
                  <a:lnTo>
                    <a:pt x="1511553" y="1079499"/>
                  </a:lnTo>
                  <a:lnTo>
                    <a:pt x="1527998" y="1079499"/>
                  </a:lnTo>
                  <a:lnTo>
                    <a:pt x="1529578" y="1092199"/>
                  </a:lnTo>
                  <a:close/>
                </a:path>
                <a:path w="3477260" h="2324100">
                  <a:moveTo>
                    <a:pt x="1574587" y="1092199"/>
                  </a:moveTo>
                  <a:lnTo>
                    <a:pt x="1557547" y="1092199"/>
                  </a:lnTo>
                  <a:lnTo>
                    <a:pt x="1562001" y="1079499"/>
                  </a:lnTo>
                  <a:lnTo>
                    <a:pt x="1569563" y="1079499"/>
                  </a:lnTo>
                  <a:lnTo>
                    <a:pt x="1574587" y="1092199"/>
                  </a:lnTo>
                  <a:close/>
                </a:path>
                <a:path w="3477260" h="2324100">
                  <a:moveTo>
                    <a:pt x="1597739" y="1104899"/>
                  </a:moveTo>
                  <a:lnTo>
                    <a:pt x="1590177" y="1104899"/>
                  </a:lnTo>
                  <a:lnTo>
                    <a:pt x="1584479" y="1092199"/>
                  </a:lnTo>
                  <a:lnTo>
                    <a:pt x="1584479" y="1079499"/>
                  </a:lnTo>
                  <a:lnTo>
                    <a:pt x="1591109" y="1079499"/>
                  </a:lnTo>
                  <a:lnTo>
                    <a:pt x="1600328" y="1092199"/>
                  </a:lnTo>
                  <a:lnTo>
                    <a:pt x="1597739" y="1104899"/>
                  </a:lnTo>
                  <a:close/>
                </a:path>
                <a:path w="3477260" h="2324100">
                  <a:moveTo>
                    <a:pt x="1672322" y="1104899"/>
                  </a:moveTo>
                  <a:lnTo>
                    <a:pt x="1665692" y="1104899"/>
                  </a:lnTo>
                  <a:lnTo>
                    <a:pt x="1660720" y="1092199"/>
                  </a:lnTo>
                  <a:lnTo>
                    <a:pt x="1673979" y="1079499"/>
                  </a:lnTo>
                  <a:lnTo>
                    <a:pt x="1680246" y="1092199"/>
                  </a:lnTo>
                  <a:lnTo>
                    <a:pt x="1679107" y="1092199"/>
                  </a:lnTo>
                  <a:lnTo>
                    <a:pt x="1672322" y="1104899"/>
                  </a:lnTo>
                  <a:close/>
                </a:path>
                <a:path w="3477260" h="2324100">
                  <a:moveTo>
                    <a:pt x="1720387" y="1092199"/>
                  </a:moveTo>
                  <a:lnTo>
                    <a:pt x="1702155" y="1092199"/>
                  </a:lnTo>
                  <a:lnTo>
                    <a:pt x="1702155" y="1079499"/>
                  </a:lnTo>
                  <a:lnTo>
                    <a:pt x="1716839" y="1079499"/>
                  </a:lnTo>
                  <a:lnTo>
                    <a:pt x="1720387" y="1092199"/>
                  </a:lnTo>
                  <a:close/>
                </a:path>
                <a:path w="3477260" h="2324100">
                  <a:moveTo>
                    <a:pt x="1746905" y="1092199"/>
                  </a:moveTo>
                  <a:lnTo>
                    <a:pt x="1730849" y="1092199"/>
                  </a:lnTo>
                  <a:lnTo>
                    <a:pt x="1728674" y="1079499"/>
                  </a:lnTo>
                  <a:lnTo>
                    <a:pt x="1746232" y="1079499"/>
                  </a:lnTo>
                  <a:lnTo>
                    <a:pt x="1746905" y="1092199"/>
                  </a:lnTo>
                  <a:close/>
                </a:path>
                <a:path w="3477260" h="2324100">
                  <a:moveTo>
                    <a:pt x="1838063" y="1092199"/>
                  </a:moveTo>
                  <a:lnTo>
                    <a:pt x="1824803" y="1092199"/>
                  </a:lnTo>
                  <a:lnTo>
                    <a:pt x="1821488" y="1079499"/>
                  </a:lnTo>
                  <a:lnTo>
                    <a:pt x="1843035" y="1079499"/>
                  </a:lnTo>
                  <a:lnTo>
                    <a:pt x="1838063" y="1092199"/>
                  </a:lnTo>
                  <a:close/>
                </a:path>
                <a:path w="3477260" h="2324100">
                  <a:moveTo>
                    <a:pt x="1927433" y="1092199"/>
                  </a:moveTo>
                  <a:lnTo>
                    <a:pt x="1910988" y="1092199"/>
                  </a:lnTo>
                  <a:lnTo>
                    <a:pt x="1920933" y="1079499"/>
                  </a:lnTo>
                  <a:lnTo>
                    <a:pt x="1927433" y="1092199"/>
                  </a:lnTo>
                  <a:close/>
                </a:path>
                <a:path w="3477260" h="2324100">
                  <a:moveTo>
                    <a:pt x="2058498" y="1092199"/>
                  </a:moveTo>
                  <a:lnTo>
                    <a:pt x="2039437" y="1092199"/>
                  </a:lnTo>
                  <a:lnTo>
                    <a:pt x="2040214" y="1079499"/>
                  </a:lnTo>
                  <a:lnTo>
                    <a:pt x="2055183" y="1079499"/>
                  </a:lnTo>
                  <a:lnTo>
                    <a:pt x="2058498" y="1092199"/>
                  </a:lnTo>
                  <a:close/>
                </a:path>
                <a:path w="3477260" h="2324100">
                  <a:moveTo>
                    <a:pt x="2085016" y="1092199"/>
                  </a:moveTo>
                  <a:lnTo>
                    <a:pt x="2071757" y="1092199"/>
                  </a:lnTo>
                  <a:lnTo>
                    <a:pt x="2080044" y="1079499"/>
                  </a:lnTo>
                  <a:lnTo>
                    <a:pt x="2085016" y="1092199"/>
                  </a:lnTo>
                  <a:close/>
                </a:path>
                <a:path w="3477260" h="2324100">
                  <a:moveTo>
                    <a:pt x="2081054" y="1104899"/>
                  </a:moveTo>
                  <a:lnTo>
                    <a:pt x="2076107" y="1104899"/>
                  </a:lnTo>
                  <a:lnTo>
                    <a:pt x="2072715" y="1092199"/>
                  </a:lnTo>
                  <a:lnTo>
                    <a:pt x="2085016" y="1092199"/>
                  </a:lnTo>
                  <a:lnTo>
                    <a:pt x="2088331" y="1079499"/>
                  </a:lnTo>
                  <a:lnTo>
                    <a:pt x="2088331" y="1092199"/>
                  </a:lnTo>
                  <a:lnTo>
                    <a:pt x="2081054" y="1104899"/>
                  </a:lnTo>
                  <a:close/>
                </a:path>
                <a:path w="3477260" h="2324100">
                  <a:moveTo>
                    <a:pt x="2830849" y="1092199"/>
                  </a:moveTo>
                  <a:lnTo>
                    <a:pt x="2815932" y="1092199"/>
                  </a:lnTo>
                  <a:lnTo>
                    <a:pt x="2814274" y="1079499"/>
                  </a:lnTo>
                  <a:lnTo>
                    <a:pt x="2832506" y="1079499"/>
                  </a:lnTo>
                  <a:lnTo>
                    <a:pt x="2830849" y="1092199"/>
                  </a:lnTo>
                  <a:close/>
                </a:path>
                <a:path w="3477260" h="2324100">
                  <a:moveTo>
                    <a:pt x="2970692" y="1092199"/>
                  </a:moveTo>
                  <a:lnTo>
                    <a:pt x="2956241" y="1092199"/>
                  </a:lnTo>
                  <a:lnTo>
                    <a:pt x="2965098" y="1079499"/>
                  </a:lnTo>
                  <a:lnTo>
                    <a:pt x="2970692" y="1092199"/>
                  </a:lnTo>
                  <a:close/>
                </a:path>
                <a:path w="3477260" h="2324100">
                  <a:moveTo>
                    <a:pt x="908387" y="1104899"/>
                  </a:moveTo>
                  <a:lnTo>
                    <a:pt x="884459" y="1104899"/>
                  </a:lnTo>
                  <a:lnTo>
                    <a:pt x="884433" y="1092199"/>
                  </a:lnTo>
                  <a:lnTo>
                    <a:pt x="913230" y="1092199"/>
                  </a:lnTo>
                  <a:lnTo>
                    <a:pt x="908387" y="1104899"/>
                  </a:lnTo>
                  <a:close/>
                </a:path>
                <a:path w="3477260" h="2324100">
                  <a:moveTo>
                    <a:pt x="948657" y="1104899"/>
                  </a:moveTo>
                  <a:lnTo>
                    <a:pt x="932342" y="1104899"/>
                  </a:lnTo>
                  <a:lnTo>
                    <a:pt x="930633" y="1092199"/>
                  </a:lnTo>
                  <a:lnTo>
                    <a:pt x="949046" y="1092199"/>
                  </a:lnTo>
                  <a:lnTo>
                    <a:pt x="948657" y="1104899"/>
                  </a:lnTo>
                  <a:close/>
                </a:path>
                <a:path w="3477260" h="2324100">
                  <a:moveTo>
                    <a:pt x="974554" y="1104899"/>
                  </a:moveTo>
                  <a:lnTo>
                    <a:pt x="972897" y="1104899"/>
                  </a:lnTo>
                  <a:lnTo>
                    <a:pt x="971239" y="1092199"/>
                  </a:lnTo>
                  <a:lnTo>
                    <a:pt x="984499" y="1092199"/>
                  </a:lnTo>
                  <a:lnTo>
                    <a:pt x="974554" y="1104899"/>
                  </a:lnTo>
                  <a:close/>
                </a:path>
                <a:path w="3477260" h="2324100">
                  <a:moveTo>
                    <a:pt x="989471" y="1104899"/>
                  </a:moveTo>
                  <a:lnTo>
                    <a:pt x="977869" y="1104899"/>
                  </a:lnTo>
                  <a:lnTo>
                    <a:pt x="986156" y="1092199"/>
                  </a:lnTo>
                  <a:lnTo>
                    <a:pt x="989471" y="1104899"/>
                  </a:lnTo>
                  <a:close/>
                </a:path>
                <a:path w="3477260" h="2324100">
                  <a:moveTo>
                    <a:pt x="1052452" y="1117599"/>
                  </a:moveTo>
                  <a:lnTo>
                    <a:pt x="1044165" y="1117599"/>
                  </a:lnTo>
                  <a:lnTo>
                    <a:pt x="1054110" y="1104899"/>
                  </a:lnTo>
                  <a:lnTo>
                    <a:pt x="1050795" y="1104899"/>
                  </a:lnTo>
                  <a:lnTo>
                    <a:pt x="1052452" y="1092199"/>
                  </a:lnTo>
                  <a:lnTo>
                    <a:pt x="1077313" y="1092199"/>
                  </a:lnTo>
                  <a:lnTo>
                    <a:pt x="1052452" y="1117599"/>
                  </a:lnTo>
                  <a:close/>
                </a:path>
                <a:path w="3477260" h="2324100">
                  <a:moveTo>
                    <a:pt x="1106525" y="1104899"/>
                  </a:moveTo>
                  <a:lnTo>
                    <a:pt x="1090573" y="1104899"/>
                  </a:lnTo>
                  <a:lnTo>
                    <a:pt x="1095545" y="1092199"/>
                  </a:lnTo>
                  <a:lnTo>
                    <a:pt x="1106732" y="1092199"/>
                  </a:lnTo>
                  <a:lnTo>
                    <a:pt x="1106525" y="1104899"/>
                  </a:lnTo>
                  <a:close/>
                </a:path>
                <a:path w="3477260" h="2324100">
                  <a:moveTo>
                    <a:pt x="1150032" y="1117599"/>
                  </a:moveTo>
                  <a:lnTo>
                    <a:pt x="1130350" y="1117599"/>
                  </a:lnTo>
                  <a:lnTo>
                    <a:pt x="1131982" y="1104899"/>
                  </a:lnTo>
                  <a:lnTo>
                    <a:pt x="1137109" y="1104899"/>
                  </a:lnTo>
                  <a:lnTo>
                    <a:pt x="1145267" y="1092199"/>
                  </a:lnTo>
                  <a:lnTo>
                    <a:pt x="1149125" y="1104899"/>
                  </a:lnTo>
                  <a:lnTo>
                    <a:pt x="1150032" y="1117599"/>
                  </a:lnTo>
                  <a:close/>
                </a:path>
                <a:path w="3477260" h="2324100">
                  <a:moveTo>
                    <a:pt x="1188567" y="1104899"/>
                  </a:moveTo>
                  <a:lnTo>
                    <a:pt x="1176965" y="1104899"/>
                  </a:lnTo>
                  <a:lnTo>
                    <a:pt x="1171785" y="1092199"/>
                  </a:lnTo>
                  <a:lnTo>
                    <a:pt x="1190017" y="1092199"/>
                  </a:lnTo>
                  <a:lnTo>
                    <a:pt x="1188567" y="1104899"/>
                  </a:lnTo>
                  <a:close/>
                </a:path>
                <a:path w="3477260" h="2324100">
                  <a:moveTo>
                    <a:pt x="1206591" y="1104899"/>
                  </a:moveTo>
                  <a:lnTo>
                    <a:pt x="1190017" y="1104899"/>
                  </a:lnTo>
                  <a:lnTo>
                    <a:pt x="1199961" y="1092199"/>
                  </a:lnTo>
                  <a:lnTo>
                    <a:pt x="1206591" y="1104899"/>
                  </a:lnTo>
                  <a:close/>
                </a:path>
                <a:path w="3477260" h="2324100">
                  <a:moveTo>
                    <a:pt x="1320952" y="1117599"/>
                  </a:moveTo>
                  <a:lnTo>
                    <a:pt x="1312742" y="1104899"/>
                  </a:lnTo>
                  <a:lnTo>
                    <a:pt x="1316187" y="1092199"/>
                  </a:lnTo>
                  <a:lnTo>
                    <a:pt x="1324914" y="1092199"/>
                  </a:lnTo>
                  <a:lnTo>
                    <a:pt x="1332554" y="1104899"/>
                  </a:lnTo>
                  <a:lnTo>
                    <a:pt x="1331311" y="1104899"/>
                  </a:lnTo>
                  <a:lnTo>
                    <a:pt x="1331503" y="1106050"/>
                  </a:lnTo>
                  <a:lnTo>
                    <a:pt x="1320952" y="1117599"/>
                  </a:lnTo>
                  <a:close/>
                </a:path>
                <a:path w="3477260" h="2324100">
                  <a:moveTo>
                    <a:pt x="1369068" y="1104899"/>
                  </a:moveTo>
                  <a:lnTo>
                    <a:pt x="1351199" y="1104899"/>
                  </a:lnTo>
                  <a:lnTo>
                    <a:pt x="1352598" y="1092199"/>
                  </a:lnTo>
                  <a:lnTo>
                    <a:pt x="1368602" y="1092199"/>
                  </a:lnTo>
                  <a:lnTo>
                    <a:pt x="1369068" y="1104899"/>
                  </a:lnTo>
                  <a:close/>
                </a:path>
                <a:path w="3477260" h="2324100">
                  <a:moveTo>
                    <a:pt x="1388906" y="1117599"/>
                  </a:moveTo>
                  <a:lnTo>
                    <a:pt x="1380619" y="1117599"/>
                  </a:lnTo>
                  <a:lnTo>
                    <a:pt x="1371451" y="1104899"/>
                  </a:lnTo>
                  <a:lnTo>
                    <a:pt x="1375646" y="1104899"/>
                  </a:lnTo>
                  <a:lnTo>
                    <a:pt x="1384814" y="1092199"/>
                  </a:lnTo>
                  <a:lnTo>
                    <a:pt x="1390563" y="1104899"/>
                  </a:lnTo>
                  <a:lnTo>
                    <a:pt x="1388906" y="1117599"/>
                  </a:lnTo>
                  <a:close/>
                </a:path>
                <a:path w="3477260" h="2324100">
                  <a:moveTo>
                    <a:pt x="1407137" y="1104899"/>
                  </a:moveTo>
                  <a:lnTo>
                    <a:pt x="1400507" y="1104899"/>
                  </a:lnTo>
                  <a:lnTo>
                    <a:pt x="1393878" y="1092199"/>
                  </a:lnTo>
                  <a:lnTo>
                    <a:pt x="1407137" y="1104899"/>
                  </a:lnTo>
                  <a:close/>
                </a:path>
                <a:path w="3477260" h="2324100">
                  <a:moveTo>
                    <a:pt x="1440881" y="1104899"/>
                  </a:moveTo>
                  <a:lnTo>
                    <a:pt x="1427596" y="1104899"/>
                  </a:lnTo>
                  <a:lnTo>
                    <a:pt x="1424954" y="1092199"/>
                  </a:lnTo>
                  <a:lnTo>
                    <a:pt x="1442978" y="1092199"/>
                  </a:lnTo>
                  <a:lnTo>
                    <a:pt x="1440881" y="1104899"/>
                  </a:lnTo>
                  <a:close/>
                </a:path>
                <a:path w="3477260" h="2324100">
                  <a:moveTo>
                    <a:pt x="1548016" y="1104899"/>
                  </a:moveTo>
                  <a:lnTo>
                    <a:pt x="1533100" y="1104899"/>
                  </a:lnTo>
                  <a:lnTo>
                    <a:pt x="1538072" y="1092199"/>
                  </a:lnTo>
                  <a:lnTo>
                    <a:pt x="1544702" y="1092199"/>
                  </a:lnTo>
                  <a:lnTo>
                    <a:pt x="1548016" y="1104899"/>
                  </a:lnTo>
                  <a:close/>
                </a:path>
                <a:path w="3477260" h="2324100">
                  <a:moveTo>
                    <a:pt x="1570961" y="1104899"/>
                  </a:moveTo>
                  <a:lnTo>
                    <a:pt x="1562933" y="1104899"/>
                  </a:lnTo>
                  <a:lnTo>
                    <a:pt x="1557443" y="1092199"/>
                  </a:lnTo>
                  <a:lnTo>
                    <a:pt x="1574949" y="1092199"/>
                  </a:lnTo>
                  <a:lnTo>
                    <a:pt x="1570961" y="1104899"/>
                  </a:lnTo>
                  <a:close/>
                </a:path>
                <a:path w="3477260" h="2324100">
                  <a:moveTo>
                    <a:pt x="1624257" y="1104899"/>
                  </a:moveTo>
                  <a:lnTo>
                    <a:pt x="1607476" y="1104899"/>
                  </a:lnTo>
                  <a:lnTo>
                    <a:pt x="1604368" y="1092199"/>
                  </a:lnTo>
                  <a:lnTo>
                    <a:pt x="1622600" y="1092199"/>
                  </a:lnTo>
                  <a:lnTo>
                    <a:pt x="1624257" y="1104899"/>
                  </a:lnTo>
                  <a:close/>
                </a:path>
                <a:path w="3477260" h="2324100">
                  <a:moveTo>
                    <a:pt x="1690553" y="1104899"/>
                  </a:moveTo>
                  <a:lnTo>
                    <a:pt x="1682266" y="1104899"/>
                  </a:lnTo>
                  <a:lnTo>
                    <a:pt x="1683924" y="1092199"/>
                  </a:lnTo>
                  <a:lnTo>
                    <a:pt x="1690553" y="1104899"/>
                  </a:lnTo>
                  <a:close/>
                </a:path>
                <a:path w="3477260" h="2324100">
                  <a:moveTo>
                    <a:pt x="1821488" y="1104899"/>
                  </a:moveTo>
                  <a:lnTo>
                    <a:pt x="1804837" y="1104899"/>
                  </a:lnTo>
                  <a:lnTo>
                    <a:pt x="1804707" y="1092199"/>
                  </a:lnTo>
                  <a:lnTo>
                    <a:pt x="1821281" y="1092199"/>
                  </a:lnTo>
                  <a:lnTo>
                    <a:pt x="1821488" y="1104899"/>
                  </a:lnTo>
                  <a:close/>
                </a:path>
                <a:path w="3477260" h="2324100">
                  <a:moveTo>
                    <a:pt x="1919275" y="1104899"/>
                  </a:moveTo>
                  <a:lnTo>
                    <a:pt x="1913552" y="1092199"/>
                  </a:lnTo>
                  <a:lnTo>
                    <a:pt x="1926760" y="1092199"/>
                  </a:lnTo>
                  <a:lnTo>
                    <a:pt x="1919275" y="1104899"/>
                  </a:lnTo>
                  <a:close/>
                </a:path>
                <a:path w="3477260" h="2324100">
                  <a:moveTo>
                    <a:pt x="1955738" y="1104899"/>
                  </a:moveTo>
                  <a:lnTo>
                    <a:pt x="1937610" y="1104899"/>
                  </a:lnTo>
                  <a:lnTo>
                    <a:pt x="1936264" y="1092199"/>
                  </a:lnTo>
                  <a:lnTo>
                    <a:pt x="1954081" y="1092199"/>
                  </a:lnTo>
                  <a:lnTo>
                    <a:pt x="1955738" y="1104899"/>
                  </a:lnTo>
                  <a:close/>
                </a:path>
                <a:path w="3477260" h="2324100">
                  <a:moveTo>
                    <a:pt x="2020377" y="1104899"/>
                  </a:moveTo>
                  <a:lnTo>
                    <a:pt x="2002146" y="1104899"/>
                  </a:lnTo>
                  <a:lnTo>
                    <a:pt x="2004787" y="1092199"/>
                  </a:lnTo>
                  <a:lnTo>
                    <a:pt x="2015405" y="1092199"/>
                  </a:lnTo>
                  <a:lnTo>
                    <a:pt x="2020377" y="1104899"/>
                  </a:lnTo>
                  <a:close/>
                </a:path>
                <a:path w="3477260" h="2324100">
                  <a:moveTo>
                    <a:pt x="2030322" y="1104899"/>
                  </a:moveTo>
                  <a:lnTo>
                    <a:pt x="2027007" y="1104899"/>
                  </a:lnTo>
                  <a:lnTo>
                    <a:pt x="2023692" y="1092199"/>
                  </a:lnTo>
                  <a:lnTo>
                    <a:pt x="2030322" y="1104899"/>
                  </a:lnTo>
                  <a:close/>
                </a:path>
                <a:path w="3477260" h="2324100">
                  <a:moveTo>
                    <a:pt x="2187775" y="1104899"/>
                  </a:moveTo>
                  <a:lnTo>
                    <a:pt x="2173558" y="1104899"/>
                  </a:lnTo>
                  <a:lnTo>
                    <a:pt x="2181146" y="1092199"/>
                  </a:lnTo>
                  <a:lnTo>
                    <a:pt x="2187775" y="1104899"/>
                  </a:lnTo>
                  <a:close/>
                </a:path>
                <a:path w="3477260" h="2324100">
                  <a:moveTo>
                    <a:pt x="2220923" y="1104899"/>
                  </a:moveTo>
                  <a:lnTo>
                    <a:pt x="2206447" y="1104899"/>
                  </a:lnTo>
                  <a:lnTo>
                    <a:pt x="2205385" y="1092199"/>
                  </a:lnTo>
                  <a:lnTo>
                    <a:pt x="2224238" y="1092199"/>
                  </a:lnTo>
                  <a:lnTo>
                    <a:pt x="2220923" y="1104899"/>
                  </a:lnTo>
                  <a:close/>
                </a:path>
                <a:path w="3477260" h="2324100">
                  <a:moveTo>
                    <a:pt x="2373819" y="1104899"/>
                  </a:moveTo>
                  <a:lnTo>
                    <a:pt x="2361803" y="1104899"/>
                  </a:lnTo>
                  <a:lnTo>
                    <a:pt x="2356779" y="1092199"/>
                  </a:lnTo>
                  <a:lnTo>
                    <a:pt x="2372990" y="1092199"/>
                  </a:lnTo>
                  <a:lnTo>
                    <a:pt x="2373819" y="1104899"/>
                  </a:lnTo>
                  <a:close/>
                </a:path>
                <a:path w="3477260" h="2324100">
                  <a:moveTo>
                    <a:pt x="2492738" y="1104899"/>
                  </a:moveTo>
                  <a:lnTo>
                    <a:pt x="2472849" y="1104899"/>
                  </a:lnTo>
                  <a:lnTo>
                    <a:pt x="2472849" y="1092199"/>
                  </a:lnTo>
                  <a:lnTo>
                    <a:pt x="2489423" y="1092199"/>
                  </a:lnTo>
                  <a:lnTo>
                    <a:pt x="2492738" y="1104899"/>
                  </a:lnTo>
                  <a:close/>
                </a:path>
                <a:path w="3477260" h="2324100">
                  <a:moveTo>
                    <a:pt x="2970692" y="1104899"/>
                  </a:moveTo>
                  <a:lnTo>
                    <a:pt x="2959038" y="1104899"/>
                  </a:lnTo>
                  <a:lnTo>
                    <a:pt x="2955154" y="1092199"/>
                  </a:lnTo>
                  <a:lnTo>
                    <a:pt x="2972557" y="1092199"/>
                  </a:lnTo>
                  <a:lnTo>
                    <a:pt x="2970692" y="1104899"/>
                  </a:lnTo>
                  <a:close/>
                </a:path>
                <a:path w="3477260" h="2324100">
                  <a:moveTo>
                    <a:pt x="881739" y="1117599"/>
                  </a:moveTo>
                  <a:lnTo>
                    <a:pt x="858536" y="1117599"/>
                  </a:lnTo>
                  <a:lnTo>
                    <a:pt x="855169" y="1104899"/>
                  </a:lnTo>
                  <a:lnTo>
                    <a:pt x="877648" y="1104899"/>
                  </a:lnTo>
                  <a:lnTo>
                    <a:pt x="881739" y="1117599"/>
                  </a:lnTo>
                  <a:close/>
                </a:path>
                <a:path w="3477260" h="2324100">
                  <a:moveTo>
                    <a:pt x="894999" y="1117599"/>
                  </a:moveTo>
                  <a:lnTo>
                    <a:pt x="888369" y="1104899"/>
                  </a:lnTo>
                  <a:lnTo>
                    <a:pt x="898313" y="1104899"/>
                  </a:lnTo>
                  <a:lnTo>
                    <a:pt x="894999" y="1117599"/>
                  </a:lnTo>
                  <a:close/>
                </a:path>
                <a:path w="3477260" h="2324100">
                  <a:moveTo>
                    <a:pt x="921517" y="1117599"/>
                  </a:moveTo>
                  <a:lnTo>
                    <a:pt x="908232" y="1117599"/>
                  </a:lnTo>
                  <a:lnTo>
                    <a:pt x="903286" y="1104899"/>
                  </a:lnTo>
                  <a:lnTo>
                    <a:pt x="919601" y="1104899"/>
                  </a:lnTo>
                  <a:lnTo>
                    <a:pt x="921517" y="1117599"/>
                  </a:lnTo>
                  <a:close/>
                </a:path>
                <a:path w="3477260" h="2324100">
                  <a:moveTo>
                    <a:pt x="943037" y="1117599"/>
                  </a:moveTo>
                  <a:lnTo>
                    <a:pt x="926489" y="1117599"/>
                  </a:lnTo>
                  <a:lnTo>
                    <a:pt x="926489" y="1104899"/>
                  </a:lnTo>
                  <a:lnTo>
                    <a:pt x="939956" y="1104899"/>
                  </a:lnTo>
                  <a:lnTo>
                    <a:pt x="943037" y="1117599"/>
                  </a:lnTo>
                  <a:close/>
                </a:path>
                <a:path w="3477260" h="2324100">
                  <a:moveTo>
                    <a:pt x="991128" y="1117599"/>
                  </a:moveTo>
                  <a:lnTo>
                    <a:pt x="957980" y="1117599"/>
                  </a:lnTo>
                  <a:lnTo>
                    <a:pt x="957980" y="1104899"/>
                  </a:lnTo>
                  <a:lnTo>
                    <a:pt x="994443" y="1104899"/>
                  </a:lnTo>
                  <a:lnTo>
                    <a:pt x="991128" y="1117599"/>
                  </a:lnTo>
                  <a:close/>
                </a:path>
                <a:path w="3477260" h="2324100">
                  <a:moveTo>
                    <a:pt x="1040850" y="1117599"/>
                  </a:moveTo>
                  <a:lnTo>
                    <a:pt x="1022619" y="1117599"/>
                  </a:lnTo>
                  <a:lnTo>
                    <a:pt x="1022619" y="1104899"/>
                  </a:lnTo>
                  <a:lnTo>
                    <a:pt x="1035878" y="1104899"/>
                  </a:lnTo>
                  <a:lnTo>
                    <a:pt x="1040850" y="1117599"/>
                  </a:lnTo>
                  <a:close/>
                </a:path>
                <a:path w="3477260" h="2324100">
                  <a:moveTo>
                    <a:pt x="1044165" y="1117599"/>
                  </a:moveTo>
                  <a:lnTo>
                    <a:pt x="1040850" y="1117599"/>
                  </a:lnTo>
                  <a:lnTo>
                    <a:pt x="1042508" y="1104899"/>
                  </a:lnTo>
                  <a:lnTo>
                    <a:pt x="1044165" y="1117599"/>
                  </a:lnTo>
                  <a:close/>
                </a:path>
                <a:path w="3477260" h="2324100">
                  <a:moveTo>
                    <a:pt x="1090573" y="1117599"/>
                  </a:moveTo>
                  <a:lnTo>
                    <a:pt x="1076899" y="1117599"/>
                  </a:lnTo>
                  <a:lnTo>
                    <a:pt x="1077935" y="1104899"/>
                  </a:lnTo>
                  <a:lnTo>
                    <a:pt x="1088915" y="1104899"/>
                  </a:lnTo>
                  <a:lnTo>
                    <a:pt x="1090573" y="1117599"/>
                  </a:lnTo>
                  <a:close/>
                </a:path>
                <a:path w="3477260" h="2324100">
                  <a:moveTo>
                    <a:pt x="1208248" y="1117599"/>
                  </a:moveTo>
                  <a:lnTo>
                    <a:pt x="1198304" y="1117599"/>
                  </a:lnTo>
                  <a:lnTo>
                    <a:pt x="1191674" y="1104899"/>
                  </a:lnTo>
                  <a:lnTo>
                    <a:pt x="1208248" y="1104899"/>
                  </a:lnTo>
                  <a:lnTo>
                    <a:pt x="1208248" y="1117599"/>
                  </a:lnTo>
                  <a:close/>
                </a:path>
                <a:path w="3477260" h="2324100">
                  <a:moveTo>
                    <a:pt x="1219850" y="1130299"/>
                  </a:moveTo>
                  <a:lnTo>
                    <a:pt x="1213402" y="1117599"/>
                  </a:lnTo>
                  <a:lnTo>
                    <a:pt x="1211770" y="1117599"/>
                  </a:lnTo>
                  <a:lnTo>
                    <a:pt x="1215422" y="1104899"/>
                  </a:lnTo>
                  <a:lnTo>
                    <a:pt x="1224822" y="1104899"/>
                  </a:lnTo>
                  <a:lnTo>
                    <a:pt x="1229795" y="1117599"/>
                  </a:lnTo>
                  <a:lnTo>
                    <a:pt x="1219850" y="1130299"/>
                  </a:lnTo>
                  <a:close/>
                </a:path>
                <a:path w="3477260" h="2324100">
                  <a:moveTo>
                    <a:pt x="1266258" y="1117599"/>
                  </a:moveTo>
                  <a:lnTo>
                    <a:pt x="1249683" y="1117599"/>
                  </a:lnTo>
                  <a:lnTo>
                    <a:pt x="1248026" y="1104899"/>
                  </a:lnTo>
                  <a:lnTo>
                    <a:pt x="1266258" y="1104899"/>
                  </a:lnTo>
                  <a:lnTo>
                    <a:pt x="1266258" y="1117599"/>
                  </a:lnTo>
                  <a:close/>
                </a:path>
                <a:path w="3477260" h="2324100">
                  <a:moveTo>
                    <a:pt x="1281174" y="1117599"/>
                  </a:moveTo>
                  <a:lnTo>
                    <a:pt x="1269572" y="1117599"/>
                  </a:lnTo>
                  <a:lnTo>
                    <a:pt x="1266258" y="1104899"/>
                  </a:lnTo>
                  <a:lnTo>
                    <a:pt x="1287804" y="1104899"/>
                  </a:lnTo>
                  <a:lnTo>
                    <a:pt x="1281174" y="1117599"/>
                  </a:lnTo>
                  <a:close/>
                </a:path>
                <a:path w="3477260" h="2324100">
                  <a:moveTo>
                    <a:pt x="1295759" y="1126489"/>
                  </a:moveTo>
                  <a:lnTo>
                    <a:pt x="1291118" y="1117599"/>
                  </a:lnTo>
                  <a:lnTo>
                    <a:pt x="1287804" y="1104899"/>
                  </a:lnTo>
                  <a:lnTo>
                    <a:pt x="1306035" y="1104899"/>
                  </a:lnTo>
                  <a:lnTo>
                    <a:pt x="1304378" y="1117599"/>
                  </a:lnTo>
                  <a:lnTo>
                    <a:pt x="1302720" y="1117599"/>
                  </a:lnTo>
                  <a:lnTo>
                    <a:pt x="1295759" y="1126489"/>
                  </a:lnTo>
                  <a:close/>
                </a:path>
                <a:path w="3477260" h="2324100">
                  <a:moveTo>
                    <a:pt x="1352443" y="1117599"/>
                  </a:moveTo>
                  <a:lnTo>
                    <a:pt x="1333434" y="1117599"/>
                  </a:lnTo>
                  <a:lnTo>
                    <a:pt x="1331503" y="1106050"/>
                  </a:lnTo>
                  <a:lnTo>
                    <a:pt x="1332554" y="1104899"/>
                  </a:lnTo>
                  <a:lnTo>
                    <a:pt x="1344156" y="1104899"/>
                  </a:lnTo>
                  <a:lnTo>
                    <a:pt x="1352443" y="1117599"/>
                  </a:lnTo>
                  <a:close/>
                </a:path>
                <a:path w="3477260" h="2324100">
                  <a:moveTo>
                    <a:pt x="1425368" y="1130299"/>
                  </a:moveTo>
                  <a:lnTo>
                    <a:pt x="1417081" y="1130299"/>
                  </a:lnTo>
                  <a:lnTo>
                    <a:pt x="1413767" y="1117599"/>
                  </a:lnTo>
                  <a:lnTo>
                    <a:pt x="1415424" y="1104899"/>
                  </a:lnTo>
                  <a:lnTo>
                    <a:pt x="1420396" y="1117599"/>
                  </a:lnTo>
                  <a:lnTo>
                    <a:pt x="1432335" y="1117599"/>
                  </a:lnTo>
                  <a:lnTo>
                    <a:pt x="1425368" y="1130299"/>
                  </a:lnTo>
                  <a:close/>
                </a:path>
                <a:path w="3477260" h="2324100">
                  <a:moveTo>
                    <a:pt x="1433863" y="1117599"/>
                  </a:moveTo>
                  <a:lnTo>
                    <a:pt x="1420396" y="1117599"/>
                  </a:lnTo>
                  <a:lnTo>
                    <a:pt x="1420396" y="1104899"/>
                  </a:lnTo>
                  <a:lnTo>
                    <a:pt x="1430729" y="1104899"/>
                  </a:lnTo>
                  <a:lnTo>
                    <a:pt x="1433863" y="1117599"/>
                  </a:lnTo>
                  <a:close/>
                </a:path>
                <a:path w="3477260" h="2324100">
                  <a:moveTo>
                    <a:pt x="1511295" y="1142999"/>
                  </a:moveTo>
                  <a:lnTo>
                    <a:pt x="1495653" y="1142999"/>
                  </a:lnTo>
                  <a:lnTo>
                    <a:pt x="1494979" y="1130299"/>
                  </a:lnTo>
                  <a:lnTo>
                    <a:pt x="1488350" y="1130299"/>
                  </a:lnTo>
                  <a:lnTo>
                    <a:pt x="1491665" y="1117599"/>
                  </a:lnTo>
                  <a:lnTo>
                    <a:pt x="1493322" y="1104899"/>
                  </a:lnTo>
                  <a:lnTo>
                    <a:pt x="1499045" y="1104899"/>
                  </a:lnTo>
                  <a:lnTo>
                    <a:pt x="1503059" y="1117599"/>
                  </a:lnTo>
                  <a:lnTo>
                    <a:pt x="1501609" y="1117599"/>
                  </a:lnTo>
                  <a:lnTo>
                    <a:pt x="1508239" y="1130299"/>
                  </a:lnTo>
                  <a:lnTo>
                    <a:pt x="1511295" y="1142999"/>
                  </a:lnTo>
                  <a:close/>
                </a:path>
                <a:path w="3477260" h="2324100">
                  <a:moveTo>
                    <a:pt x="1529785" y="1117599"/>
                  </a:moveTo>
                  <a:lnTo>
                    <a:pt x="1511554" y="1117599"/>
                  </a:lnTo>
                  <a:lnTo>
                    <a:pt x="1514635" y="1104899"/>
                  </a:lnTo>
                  <a:lnTo>
                    <a:pt x="1525771" y="1104899"/>
                  </a:lnTo>
                  <a:lnTo>
                    <a:pt x="1529785" y="1117599"/>
                  </a:lnTo>
                  <a:close/>
                </a:path>
                <a:path w="3477260" h="2324100">
                  <a:moveTo>
                    <a:pt x="1577850" y="1117599"/>
                  </a:moveTo>
                  <a:lnTo>
                    <a:pt x="1559618" y="1117599"/>
                  </a:lnTo>
                  <a:lnTo>
                    <a:pt x="1559618" y="1104899"/>
                  </a:lnTo>
                  <a:lnTo>
                    <a:pt x="1573836" y="1104899"/>
                  </a:lnTo>
                  <a:lnTo>
                    <a:pt x="1577850" y="1117599"/>
                  </a:lnTo>
                  <a:close/>
                </a:path>
                <a:path w="3477260" h="2324100">
                  <a:moveTo>
                    <a:pt x="1672322" y="1117599"/>
                  </a:moveTo>
                  <a:lnTo>
                    <a:pt x="1667350" y="1117599"/>
                  </a:lnTo>
                  <a:lnTo>
                    <a:pt x="1669007" y="1104899"/>
                  </a:lnTo>
                  <a:lnTo>
                    <a:pt x="1672322" y="1117599"/>
                  </a:lnTo>
                  <a:close/>
                </a:path>
                <a:path w="3477260" h="2324100">
                  <a:moveTo>
                    <a:pt x="1695448" y="1117599"/>
                  </a:moveTo>
                  <a:lnTo>
                    <a:pt x="1679858" y="1117599"/>
                  </a:lnTo>
                  <a:lnTo>
                    <a:pt x="1677294" y="1104899"/>
                  </a:lnTo>
                  <a:lnTo>
                    <a:pt x="1696147" y="1104899"/>
                  </a:lnTo>
                  <a:lnTo>
                    <a:pt x="1695448" y="1117599"/>
                  </a:lnTo>
                  <a:close/>
                </a:path>
                <a:path w="3477260" h="2324100">
                  <a:moveTo>
                    <a:pt x="1726602" y="1117599"/>
                  </a:moveTo>
                  <a:lnTo>
                    <a:pt x="1709821" y="1117599"/>
                  </a:lnTo>
                  <a:lnTo>
                    <a:pt x="1711193" y="1104899"/>
                  </a:lnTo>
                  <a:lnTo>
                    <a:pt x="1722925" y="1104899"/>
                  </a:lnTo>
                  <a:lnTo>
                    <a:pt x="1726602" y="1117599"/>
                  </a:lnTo>
                  <a:close/>
                </a:path>
                <a:path w="3477260" h="2324100">
                  <a:moveTo>
                    <a:pt x="1757678" y="1120774"/>
                  </a:moveTo>
                  <a:lnTo>
                    <a:pt x="1761822" y="1104899"/>
                  </a:lnTo>
                  <a:lnTo>
                    <a:pt x="1766794" y="1117599"/>
                  </a:lnTo>
                  <a:lnTo>
                    <a:pt x="1760164" y="1117599"/>
                  </a:lnTo>
                  <a:lnTo>
                    <a:pt x="1757678" y="1120774"/>
                  </a:lnTo>
                  <a:close/>
                </a:path>
                <a:path w="3477260" h="2324100">
                  <a:moveTo>
                    <a:pt x="1791862" y="1117599"/>
                  </a:moveTo>
                  <a:lnTo>
                    <a:pt x="1773424" y="1117599"/>
                  </a:lnTo>
                  <a:lnTo>
                    <a:pt x="1775081" y="1104899"/>
                  </a:lnTo>
                  <a:lnTo>
                    <a:pt x="1785025" y="1104899"/>
                  </a:lnTo>
                  <a:lnTo>
                    <a:pt x="1791862" y="1117599"/>
                  </a:lnTo>
                  <a:close/>
                </a:path>
                <a:path w="3477260" h="2324100">
                  <a:moveTo>
                    <a:pt x="1812942" y="1117599"/>
                  </a:moveTo>
                  <a:lnTo>
                    <a:pt x="1800408" y="1117599"/>
                  </a:lnTo>
                  <a:lnTo>
                    <a:pt x="1806986" y="1104899"/>
                  </a:lnTo>
                  <a:lnTo>
                    <a:pt x="1812942" y="1117599"/>
                  </a:lnTo>
                  <a:close/>
                </a:path>
                <a:path w="3477260" h="2324100">
                  <a:moveTo>
                    <a:pt x="1876856" y="1117599"/>
                  </a:moveTo>
                  <a:lnTo>
                    <a:pt x="1859609" y="1117599"/>
                  </a:lnTo>
                  <a:lnTo>
                    <a:pt x="1866394" y="1104899"/>
                  </a:lnTo>
                  <a:lnTo>
                    <a:pt x="1872868" y="1104899"/>
                  </a:lnTo>
                  <a:lnTo>
                    <a:pt x="1876856" y="1117599"/>
                  </a:lnTo>
                  <a:close/>
                </a:path>
                <a:path w="3477260" h="2324100">
                  <a:moveTo>
                    <a:pt x="1909331" y="1130299"/>
                  </a:moveTo>
                  <a:lnTo>
                    <a:pt x="1892757" y="1130299"/>
                  </a:lnTo>
                  <a:lnTo>
                    <a:pt x="1889442" y="1117599"/>
                  </a:lnTo>
                  <a:lnTo>
                    <a:pt x="1891099" y="1117599"/>
                  </a:lnTo>
                  <a:lnTo>
                    <a:pt x="1894880" y="1104899"/>
                  </a:lnTo>
                  <a:lnTo>
                    <a:pt x="1900215" y="1104899"/>
                  </a:lnTo>
                  <a:lnTo>
                    <a:pt x="1905550" y="1117599"/>
                  </a:lnTo>
                  <a:lnTo>
                    <a:pt x="1909331" y="1130299"/>
                  </a:lnTo>
                  <a:close/>
                </a:path>
                <a:path w="3477260" h="2324100">
                  <a:moveTo>
                    <a:pt x="1944136" y="1130299"/>
                  </a:moveTo>
                  <a:lnTo>
                    <a:pt x="1937818" y="1117599"/>
                  </a:lnTo>
                  <a:lnTo>
                    <a:pt x="1935746" y="1117599"/>
                  </a:lnTo>
                  <a:lnTo>
                    <a:pt x="1942479" y="1104899"/>
                  </a:lnTo>
                  <a:lnTo>
                    <a:pt x="1947451" y="1104899"/>
                  </a:lnTo>
                  <a:lnTo>
                    <a:pt x="1952423" y="1117599"/>
                  </a:lnTo>
                  <a:lnTo>
                    <a:pt x="1944136" y="1130299"/>
                  </a:lnTo>
                  <a:close/>
                </a:path>
                <a:path w="3477260" h="2324100">
                  <a:moveTo>
                    <a:pt x="2031979" y="1117599"/>
                  </a:moveTo>
                  <a:lnTo>
                    <a:pt x="2007118" y="1117599"/>
                  </a:lnTo>
                  <a:lnTo>
                    <a:pt x="2003233" y="1104899"/>
                  </a:lnTo>
                  <a:lnTo>
                    <a:pt x="2035294" y="1104899"/>
                  </a:lnTo>
                  <a:lnTo>
                    <a:pt x="2031979" y="1117599"/>
                  </a:lnTo>
                  <a:close/>
                </a:path>
                <a:path w="3477260" h="2324100">
                  <a:moveTo>
                    <a:pt x="2187775" y="1117599"/>
                  </a:moveTo>
                  <a:lnTo>
                    <a:pt x="2177649" y="1117599"/>
                  </a:lnTo>
                  <a:lnTo>
                    <a:pt x="2172651" y="1104899"/>
                  </a:lnTo>
                  <a:lnTo>
                    <a:pt x="2191090" y="1104899"/>
                  </a:lnTo>
                  <a:lnTo>
                    <a:pt x="2187775" y="1117599"/>
                  </a:lnTo>
                  <a:close/>
                </a:path>
                <a:path w="3477260" h="2324100">
                  <a:moveTo>
                    <a:pt x="2326997" y="1117599"/>
                  </a:moveTo>
                  <a:lnTo>
                    <a:pt x="2308766" y="1117599"/>
                  </a:lnTo>
                  <a:lnTo>
                    <a:pt x="2310915" y="1104899"/>
                  </a:lnTo>
                  <a:lnTo>
                    <a:pt x="2322051" y="1104899"/>
                  </a:lnTo>
                  <a:lnTo>
                    <a:pt x="2326997" y="1117599"/>
                  </a:lnTo>
                  <a:close/>
                </a:path>
                <a:path w="3477260" h="2324100">
                  <a:moveTo>
                    <a:pt x="2409867" y="1130299"/>
                  </a:moveTo>
                  <a:lnTo>
                    <a:pt x="2394018" y="1130299"/>
                  </a:lnTo>
                  <a:lnTo>
                    <a:pt x="2389979" y="1117599"/>
                  </a:lnTo>
                  <a:lnTo>
                    <a:pt x="2397048" y="1104899"/>
                  </a:lnTo>
                  <a:lnTo>
                    <a:pt x="2403030" y="1104899"/>
                  </a:lnTo>
                  <a:lnTo>
                    <a:pt x="2407459" y="1117599"/>
                  </a:lnTo>
                  <a:lnTo>
                    <a:pt x="2409867" y="1130299"/>
                  </a:lnTo>
                  <a:close/>
                </a:path>
                <a:path w="3477260" h="2324100">
                  <a:moveTo>
                    <a:pt x="2766210" y="1117599"/>
                  </a:moveTo>
                  <a:lnTo>
                    <a:pt x="2749195" y="1117599"/>
                  </a:lnTo>
                  <a:lnTo>
                    <a:pt x="2749636" y="1104899"/>
                  </a:lnTo>
                  <a:lnTo>
                    <a:pt x="2765251" y="1104899"/>
                  </a:lnTo>
                  <a:lnTo>
                    <a:pt x="2766210" y="1117599"/>
                  </a:lnTo>
                  <a:close/>
                </a:path>
                <a:path w="3477260" h="2324100">
                  <a:moveTo>
                    <a:pt x="2865654" y="1117599"/>
                  </a:moveTo>
                  <a:lnTo>
                    <a:pt x="2846775" y="1117599"/>
                  </a:lnTo>
                  <a:lnTo>
                    <a:pt x="2849080" y="1104899"/>
                  </a:lnTo>
                  <a:lnTo>
                    <a:pt x="2865654" y="1104899"/>
                  </a:lnTo>
                  <a:lnTo>
                    <a:pt x="2865654" y="1117599"/>
                  </a:lnTo>
                  <a:close/>
                </a:path>
                <a:path w="3477260" h="2324100">
                  <a:moveTo>
                    <a:pt x="863404" y="1130299"/>
                  </a:moveTo>
                  <a:lnTo>
                    <a:pt x="835280" y="1130299"/>
                  </a:lnTo>
                  <a:lnTo>
                    <a:pt x="840304" y="1117599"/>
                  </a:lnTo>
                  <a:lnTo>
                    <a:pt x="856878" y="1117599"/>
                  </a:lnTo>
                  <a:lnTo>
                    <a:pt x="863404" y="1130299"/>
                  </a:lnTo>
                  <a:close/>
                </a:path>
                <a:path w="3477260" h="2324100">
                  <a:moveTo>
                    <a:pt x="882568" y="1130299"/>
                  </a:moveTo>
                  <a:lnTo>
                    <a:pt x="876612" y="1130299"/>
                  </a:lnTo>
                  <a:lnTo>
                    <a:pt x="868480" y="1117599"/>
                  </a:lnTo>
                  <a:lnTo>
                    <a:pt x="884795" y="1117599"/>
                  </a:lnTo>
                  <a:lnTo>
                    <a:pt x="882568" y="1130299"/>
                  </a:lnTo>
                  <a:close/>
                </a:path>
                <a:path w="3477260" h="2324100">
                  <a:moveTo>
                    <a:pt x="906600" y="1142999"/>
                  </a:moveTo>
                  <a:lnTo>
                    <a:pt x="893134" y="1142999"/>
                  </a:lnTo>
                  <a:lnTo>
                    <a:pt x="889586" y="1130299"/>
                  </a:lnTo>
                  <a:lnTo>
                    <a:pt x="888369" y="1130299"/>
                  </a:lnTo>
                  <a:lnTo>
                    <a:pt x="899971" y="1117599"/>
                  </a:lnTo>
                  <a:lnTo>
                    <a:pt x="906600" y="1142999"/>
                  </a:lnTo>
                  <a:close/>
                </a:path>
                <a:path w="3477260" h="2324100">
                  <a:moveTo>
                    <a:pt x="934776" y="1130299"/>
                  </a:moveTo>
                  <a:lnTo>
                    <a:pt x="928147" y="1117599"/>
                  </a:lnTo>
                  <a:lnTo>
                    <a:pt x="944721" y="1117599"/>
                  </a:lnTo>
                  <a:lnTo>
                    <a:pt x="934776" y="1130299"/>
                  </a:lnTo>
                  <a:close/>
                </a:path>
                <a:path w="3477260" h="2324100">
                  <a:moveTo>
                    <a:pt x="964610" y="1142999"/>
                  </a:moveTo>
                  <a:lnTo>
                    <a:pt x="961295" y="1142999"/>
                  </a:lnTo>
                  <a:lnTo>
                    <a:pt x="956323" y="1130299"/>
                  </a:lnTo>
                  <a:lnTo>
                    <a:pt x="953034" y="1130299"/>
                  </a:lnTo>
                  <a:lnTo>
                    <a:pt x="954665" y="1117599"/>
                  </a:lnTo>
                  <a:lnTo>
                    <a:pt x="970825" y="1117599"/>
                  </a:lnTo>
                  <a:lnTo>
                    <a:pt x="969582" y="1130299"/>
                  </a:lnTo>
                  <a:lnTo>
                    <a:pt x="956323" y="1130299"/>
                  </a:lnTo>
                  <a:lnTo>
                    <a:pt x="954095" y="1133144"/>
                  </a:lnTo>
                  <a:lnTo>
                    <a:pt x="968486" y="1133144"/>
                  </a:lnTo>
                  <a:lnTo>
                    <a:pt x="964799" y="1142708"/>
                  </a:lnTo>
                  <a:lnTo>
                    <a:pt x="964610" y="1142999"/>
                  </a:lnTo>
                  <a:close/>
                </a:path>
                <a:path w="3477260" h="2324100">
                  <a:moveTo>
                    <a:pt x="999415" y="1130299"/>
                  </a:moveTo>
                  <a:lnTo>
                    <a:pt x="981158" y="1130299"/>
                  </a:lnTo>
                  <a:lnTo>
                    <a:pt x="984498" y="1117599"/>
                  </a:lnTo>
                  <a:lnTo>
                    <a:pt x="1001073" y="1117599"/>
                  </a:lnTo>
                  <a:lnTo>
                    <a:pt x="999415" y="1130299"/>
                  </a:lnTo>
                  <a:close/>
                </a:path>
                <a:path w="3477260" h="2324100">
                  <a:moveTo>
                    <a:pt x="1039193" y="1130299"/>
                  </a:moveTo>
                  <a:lnTo>
                    <a:pt x="1009360" y="1130299"/>
                  </a:lnTo>
                  <a:lnTo>
                    <a:pt x="1012675" y="1117599"/>
                  </a:lnTo>
                  <a:lnTo>
                    <a:pt x="1042508" y="1117599"/>
                  </a:lnTo>
                  <a:lnTo>
                    <a:pt x="1039193" y="1130299"/>
                  </a:lnTo>
                  <a:close/>
                </a:path>
                <a:path w="3477260" h="2324100">
                  <a:moveTo>
                    <a:pt x="1059082" y="1130299"/>
                  </a:moveTo>
                  <a:lnTo>
                    <a:pt x="1045564" y="1130299"/>
                  </a:lnTo>
                  <a:lnTo>
                    <a:pt x="1042508" y="1117599"/>
                  </a:lnTo>
                  <a:lnTo>
                    <a:pt x="1062397" y="1117599"/>
                  </a:lnTo>
                  <a:lnTo>
                    <a:pt x="1059082" y="1130299"/>
                  </a:lnTo>
                  <a:close/>
                </a:path>
                <a:path w="3477260" h="2324100">
                  <a:moveTo>
                    <a:pt x="1080628" y="1130299"/>
                  </a:moveTo>
                  <a:lnTo>
                    <a:pt x="1065712" y="1130299"/>
                  </a:lnTo>
                  <a:lnTo>
                    <a:pt x="1073998" y="1117599"/>
                  </a:lnTo>
                  <a:lnTo>
                    <a:pt x="1080628" y="1130299"/>
                  </a:lnTo>
                  <a:close/>
                </a:path>
                <a:path w="3477260" h="2324100">
                  <a:moveTo>
                    <a:pt x="1098860" y="1130299"/>
                  </a:moveTo>
                  <a:lnTo>
                    <a:pt x="1082286" y="1130299"/>
                  </a:lnTo>
                  <a:lnTo>
                    <a:pt x="1078893" y="1117599"/>
                  </a:lnTo>
                  <a:lnTo>
                    <a:pt x="1093887" y="1117599"/>
                  </a:lnTo>
                  <a:lnTo>
                    <a:pt x="1098860" y="1130299"/>
                  </a:lnTo>
                  <a:close/>
                </a:path>
                <a:path w="3477260" h="2324100">
                  <a:moveTo>
                    <a:pt x="1117091" y="1130299"/>
                  </a:moveTo>
                  <a:lnTo>
                    <a:pt x="1098860" y="1130299"/>
                  </a:lnTo>
                  <a:lnTo>
                    <a:pt x="1106137" y="1117599"/>
                  </a:lnTo>
                  <a:lnTo>
                    <a:pt x="1116340" y="1117599"/>
                  </a:lnTo>
                  <a:lnTo>
                    <a:pt x="1117091" y="1130299"/>
                  </a:lnTo>
                  <a:close/>
                </a:path>
                <a:path w="3477260" h="2324100">
                  <a:moveTo>
                    <a:pt x="1135322" y="1130299"/>
                  </a:moveTo>
                  <a:lnTo>
                    <a:pt x="1118748" y="1130299"/>
                  </a:lnTo>
                  <a:lnTo>
                    <a:pt x="1118230" y="1117599"/>
                  </a:lnTo>
                  <a:lnTo>
                    <a:pt x="1138637" y="1117599"/>
                  </a:lnTo>
                  <a:lnTo>
                    <a:pt x="1135322" y="1130299"/>
                  </a:lnTo>
                  <a:close/>
                </a:path>
                <a:path w="3477260" h="2324100">
                  <a:moveTo>
                    <a:pt x="1193746" y="1130299"/>
                  </a:moveTo>
                  <a:lnTo>
                    <a:pt x="1160184" y="1130299"/>
                  </a:lnTo>
                  <a:lnTo>
                    <a:pt x="1165156" y="1117599"/>
                  </a:lnTo>
                  <a:lnTo>
                    <a:pt x="1195455" y="1117599"/>
                  </a:lnTo>
                  <a:lnTo>
                    <a:pt x="1193746" y="1130299"/>
                  </a:lnTo>
                  <a:close/>
                </a:path>
                <a:path w="3477260" h="2324100">
                  <a:moveTo>
                    <a:pt x="1274545" y="1142999"/>
                  </a:moveTo>
                  <a:lnTo>
                    <a:pt x="1264600" y="1142999"/>
                  </a:lnTo>
                  <a:lnTo>
                    <a:pt x="1259757" y="1130299"/>
                  </a:lnTo>
                  <a:lnTo>
                    <a:pt x="1260638" y="1130299"/>
                  </a:lnTo>
                  <a:lnTo>
                    <a:pt x="1267915" y="1117599"/>
                  </a:lnTo>
                  <a:lnTo>
                    <a:pt x="1276202" y="1130299"/>
                  </a:lnTo>
                  <a:lnTo>
                    <a:pt x="1274545" y="1142999"/>
                  </a:lnTo>
                  <a:close/>
                </a:path>
                <a:path w="3477260" h="2324100">
                  <a:moveTo>
                    <a:pt x="1304378" y="1120140"/>
                  </a:moveTo>
                  <a:lnTo>
                    <a:pt x="1302720" y="1117599"/>
                  </a:lnTo>
                  <a:lnTo>
                    <a:pt x="1306035" y="1117599"/>
                  </a:lnTo>
                  <a:lnTo>
                    <a:pt x="1304378" y="1120140"/>
                  </a:lnTo>
                  <a:close/>
                </a:path>
                <a:path w="3477260" h="2324100">
                  <a:moveTo>
                    <a:pt x="1397193" y="1130299"/>
                  </a:moveTo>
                  <a:lnTo>
                    <a:pt x="1379479" y="1130299"/>
                  </a:lnTo>
                  <a:lnTo>
                    <a:pt x="1378961" y="1117599"/>
                  </a:lnTo>
                  <a:lnTo>
                    <a:pt x="1397193" y="1117599"/>
                  </a:lnTo>
                  <a:lnTo>
                    <a:pt x="1397193" y="1130299"/>
                  </a:lnTo>
                  <a:close/>
                </a:path>
                <a:path w="3477260" h="2324100">
                  <a:moveTo>
                    <a:pt x="1473433" y="1130299"/>
                  </a:moveTo>
                  <a:lnTo>
                    <a:pt x="1460174" y="1130299"/>
                  </a:lnTo>
                  <a:lnTo>
                    <a:pt x="1453544" y="1117599"/>
                  </a:lnTo>
                  <a:lnTo>
                    <a:pt x="1471776" y="1117599"/>
                  </a:lnTo>
                  <a:lnTo>
                    <a:pt x="1473433" y="1130299"/>
                  </a:lnTo>
                  <a:close/>
                </a:path>
                <a:path w="3477260" h="2324100">
                  <a:moveTo>
                    <a:pt x="1543044" y="1142999"/>
                  </a:moveTo>
                  <a:lnTo>
                    <a:pt x="1526470" y="1142999"/>
                  </a:lnTo>
                  <a:lnTo>
                    <a:pt x="1521498" y="1130299"/>
                  </a:lnTo>
                  <a:lnTo>
                    <a:pt x="1529785" y="1130299"/>
                  </a:lnTo>
                  <a:lnTo>
                    <a:pt x="1536415" y="1117599"/>
                  </a:lnTo>
                  <a:lnTo>
                    <a:pt x="1543044" y="1130299"/>
                  </a:lnTo>
                  <a:lnTo>
                    <a:pt x="1543044" y="1142999"/>
                  </a:lnTo>
                  <a:close/>
                </a:path>
                <a:path w="3477260" h="2324100">
                  <a:moveTo>
                    <a:pt x="1562933" y="1130299"/>
                  </a:moveTo>
                  <a:lnTo>
                    <a:pt x="1543044" y="1130299"/>
                  </a:lnTo>
                  <a:lnTo>
                    <a:pt x="1548017" y="1117599"/>
                  </a:lnTo>
                  <a:lnTo>
                    <a:pt x="1556304" y="1117599"/>
                  </a:lnTo>
                  <a:lnTo>
                    <a:pt x="1562933" y="1130299"/>
                  </a:lnTo>
                  <a:close/>
                </a:path>
                <a:path w="3477260" h="2324100">
                  <a:moveTo>
                    <a:pt x="1574535" y="1130299"/>
                  </a:moveTo>
                  <a:lnTo>
                    <a:pt x="1567905" y="1130299"/>
                  </a:lnTo>
                  <a:lnTo>
                    <a:pt x="1561276" y="1117599"/>
                  </a:lnTo>
                  <a:lnTo>
                    <a:pt x="1581165" y="1117599"/>
                  </a:lnTo>
                  <a:lnTo>
                    <a:pt x="1574535" y="1130299"/>
                  </a:lnTo>
                  <a:close/>
                </a:path>
                <a:path w="3477260" h="2324100">
                  <a:moveTo>
                    <a:pt x="1612837" y="1130299"/>
                  </a:moveTo>
                  <a:lnTo>
                    <a:pt x="1594424" y="1130299"/>
                  </a:lnTo>
                  <a:lnTo>
                    <a:pt x="1600976" y="1117599"/>
                  </a:lnTo>
                  <a:lnTo>
                    <a:pt x="1608305" y="1117599"/>
                  </a:lnTo>
                  <a:lnTo>
                    <a:pt x="1612837" y="1130299"/>
                  </a:lnTo>
                  <a:close/>
                </a:path>
                <a:path w="3477260" h="2324100">
                  <a:moveTo>
                    <a:pt x="1675222" y="1130299"/>
                  </a:moveTo>
                  <a:lnTo>
                    <a:pt x="1645803" y="1130299"/>
                  </a:lnTo>
                  <a:lnTo>
                    <a:pt x="1643654" y="1117599"/>
                  </a:lnTo>
                  <a:lnTo>
                    <a:pt x="1674704" y="1117599"/>
                  </a:lnTo>
                  <a:lnTo>
                    <a:pt x="1675222" y="1130299"/>
                  </a:lnTo>
                  <a:close/>
                </a:path>
                <a:path w="3477260" h="2324100">
                  <a:moveTo>
                    <a:pt x="1693609" y="1130299"/>
                  </a:moveTo>
                  <a:lnTo>
                    <a:pt x="1677294" y="1130299"/>
                  </a:lnTo>
                  <a:lnTo>
                    <a:pt x="1679392" y="1117599"/>
                  </a:lnTo>
                  <a:lnTo>
                    <a:pt x="1695525" y="1117599"/>
                  </a:lnTo>
                  <a:lnTo>
                    <a:pt x="1693609" y="1130299"/>
                  </a:lnTo>
                  <a:close/>
                </a:path>
                <a:path w="3477260" h="2324100">
                  <a:moveTo>
                    <a:pt x="1718729" y="1130299"/>
                  </a:moveTo>
                  <a:lnTo>
                    <a:pt x="1713757" y="1130299"/>
                  </a:lnTo>
                  <a:lnTo>
                    <a:pt x="1711245" y="1117599"/>
                  </a:lnTo>
                  <a:lnTo>
                    <a:pt x="1725929" y="1117599"/>
                  </a:lnTo>
                  <a:lnTo>
                    <a:pt x="1718729" y="1130299"/>
                  </a:lnTo>
                  <a:close/>
                </a:path>
                <a:path w="3477260" h="2324100">
                  <a:moveTo>
                    <a:pt x="1775081" y="1130299"/>
                  </a:moveTo>
                  <a:lnTo>
                    <a:pt x="1755192" y="1130299"/>
                  </a:lnTo>
                  <a:lnTo>
                    <a:pt x="1760164" y="1117599"/>
                  </a:lnTo>
                  <a:lnTo>
                    <a:pt x="1775081" y="1117599"/>
                  </a:lnTo>
                  <a:lnTo>
                    <a:pt x="1775081" y="1130299"/>
                  </a:lnTo>
                  <a:close/>
                </a:path>
                <a:path w="3477260" h="2324100">
                  <a:moveTo>
                    <a:pt x="1811078" y="1130299"/>
                  </a:moveTo>
                  <a:lnTo>
                    <a:pt x="1798544" y="1130299"/>
                  </a:lnTo>
                  <a:lnTo>
                    <a:pt x="1796627" y="1117599"/>
                  </a:lnTo>
                  <a:lnTo>
                    <a:pt x="1814859" y="1117599"/>
                  </a:lnTo>
                  <a:lnTo>
                    <a:pt x="1811078" y="1130299"/>
                  </a:lnTo>
                  <a:close/>
                </a:path>
                <a:path w="3477260" h="2324100">
                  <a:moveTo>
                    <a:pt x="1851736" y="1130299"/>
                  </a:moveTo>
                  <a:lnTo>
                    <a:pt x="1839720" y="1130299"/>
                  </a:lnTo>
                  <a:lnTo>
                    <a:pt x="1836405" y="1117599"/>
                  </a:lnTo>
                  <a:lnTo>
                    <a:pt x="1854637" y="1117599"/>
                  </a:lnTo>
                  <a:lnTo>
                    <a:pt x="1851736" y="1130299"/>
                  </a:lnTo>
                  <a:close/>
                </a:path>
                <a:path w="3477260" h="2324100">
                  <a:moveTo>
                    <a:pt x="1874525" y="1130299"/>
                  </a:moveTo>
                  <a:lnTo>
                    <a:pt x="1864581" y="1130299"/>
                  </a:lnTo>
                  <a:lnTo>
                    <a:pt x="1857951" y="1117599"/>
                  </a:lnTo>
                  <a:lnTo>
                    <a:pt x="1876183" y="1117599"/>
                  </a:lnTo>
                  <a:lnTo>
                    <a:pt x="1874525" y="1130299"/>
                  </a:lnTo>
                  <a:close/>
                </a:path>
                <a:path w="3477260" h="2324100">
                  <a:moveTo>
                    <a:pt x="1924248" y="1130299"/>
                  </a:moveTo>
                  <a:lnTo>
                    <a:pt x="1914303" y="1130299"/>
                  </a:lnTo>
                  <a:lnTo>
                    <a:pt x="1909849" y="1117599"/>
                  </a:lnTo>
                  <a:lnTo>
                    <a:pt x="1927562" y="1117599"/>
                  </a:lnTo>
                  <a:lnTo>
                    <a:pt x="1924248" y="1130299"/>
                  </a:lnTo>
                  <a:close/>
                </a:path>
                <a:path w="3477260" h="2324100">
                  <a:moveTo>
                    <a:pt x="1965683" y="1130299"/>
                  </a:moveTo>
                  <a:lnTo>
                    <a:pt x="1957396" y="1130299"/>
                  </a:lnTo>
                  <a:lnTo>
                    <a:pt x="1960711" y="1117599"/>
                  </a:lnTo>
                  <a:lnTo>
                    <a:pt x="1965683" y="1130299"/>
                  </a:lnTo>
                  <a:close/>
                </a:path>
                <a:path w="3477260" h="2324100">
                  <a:moveTo>
                    <a:pt x="2051868" y="1130299"/>
                  </a:moveTo>
                  <a:lnTo>
                    <a:pt x="2033015" y="1130299"/>
                  </a:lnTo>
                  <a:lnTo>
                    <a:pt x="2033921" y="1117599"/>
                  </a:lnTo>
                  <a:lnTo>
                    <a:pt x="2045238" y="1117599"/>
                  </a:lnTo>
                  <a:lnTo>
                    <a:pt x="2051868" y="1130299"/>
                  </a:lnTo>
                  <a:close/>
                </a:path>
                <a:path w="3477260" h="2324100">
                  <a:moveTo>
                    <a:pt x="2090687" y="1130299"/>
                  </a:moveTo>
                  <a:lnTo>
                    <a:pt x="2075071" y="1130299"/>
                  </a:lnTo>
                  <a:lnTo>
                    <a:pt x="2072715" y="1117599"/>
                  </a:lnTo>
                  <a:lnTo>
                    <a:pt x="2088331" y="1117599"/>
                  </a:lnTo>
                  <a:lnTo>
                    <a:pt x="2090687" y="1130299"/>
                  </a:lnTo>
                  <a:close/>
                </a:path>
                <a:path w="3477260" h="2324100">
                  <a:moveTo>
                    <a:pt x="2278932" y="1130299"/>
                  </a:moveTo>
                  <a:lnTo>
                    <a:pt x="2261685" y="1130299"/>
                  </a:lnTo>
                  <a:lnTo>
                    <a:pt x="2262358" y="1117599"/>
                  </a:lnTo>
                  <a:lnTo>
                    <a:pt x="2277741" y="1117599"/>
                  </a:lnTo>
                  <a:lnTo>
                    <a:pt x="2278932" y="1130299"/>
                  </a:lnTo>
                  <a:close/>
                </a:path>
                <a:path w="3477260" h="2324100">
                  <a:moveTo>
                    <a:pt x="2698256" y="1130299"/>
                  </a:moveTo>
                  <a:lnTo>
                    <a:pt x="2688312" y="1130299"/>
                  </a:lnTo>
                  <a:lnTo>
                    <a:pt x="2679144" y="1117599"/>
                  </a:lnTo>
                  <a:lnTo>
                    <a:pt x="2690642" y="1117599"/>
                  </a:lnTo>
                  <a:lnTo>
                    <a:pt x="2698256" y="1130299"/>
                  </a:lnTo>
                  <a:close/>
                </a:path>
                <a:path w="3477260" h="2324100">
                  <a:moveTo>
                    <a:pt x="2731663" y="1130299"/>
                  </a:moveTo>
                  <a:lnTo>
                    <a:pt x="2714209" y="1130299"/>
                  </a:lnTo>
                  <a:lnTo>
                    <a:pt x="2719310" y="1117599"/>
                  </a:lnTo>
                  <a:lnTo>
                    <a:pt x="2726432" y="1117599"/>
                  </a:lnTo>
                  <a:lnTo>
                    <a:pt x="2731663" y="1130299"/>
                  </a:lnTo>
                  <a:close/>
                </a:path>
                <a:path w="3477260" h="2324100">
                  <a:moveTo>
                    <a:pt x="1311007" y="1130299"/>
                  </a:moveTo>
                  <a:lnTo>
                    <a:pt x="1297748" y="1130299"/>
                  </a:lnTo>
                  <a:lnTo>
                    <a:pt x="1304378" y="1120140"/>
                  </a:lnTo>
                  <a:lnTo>
                    <a:pt x="1311007" y="1130299"/>
                  </a:lnTo>
                  <a:close/>
                </a:path>
                <a:path w="3477260" h="2324100">
                  <a:moveTo>
                    <a:pt x="1755192" y="1130299"/>
                  </a:moveTo>
                  <a:lnTo>
                    <a:pt x="1750220" y="1130299"/>
                  </a:lnTo>
                  <a:lnTo>
                    <a:pt x="1757678" y="1120774"/>
                  </a:lnTo>
                  <a:lnTo>
                    <a:pt x="1755192" y="1130299"/>
                  </a:lnTo>
                  <a:close/>
                </a:path>
                <a:path w="3477260" h="2324100">
                  <a:moveTo>
                    <a:pt x="1331155" y="1142999"/>
                  </a:moveTo>
                  <a:lnTo>
                    <a:pt x="1292776" y="1142999"/>
                  </a:lnTo>
                  <a:lnTo>
                    <a:pt x="1292776" y="1130299"/>
                  </a:lnTo>
                  <a:lnTo>
                    <a:pt x="1295759" y="1126489"/>
                  </a:lnTo>
                  <a:lnTo>
                    <a:pt x="1297748" y="1130299"/>
                  </a:lnTo>
                  <a:lnTo>
                    <a:pt x="1332553" y="1130299"/>
                  </a:lnTo>
                  <a:lnTo>
                    <a:pt x="1331155" y="1142999"/>
                  </a:lnTo>
                  <a:close/>
                </a:path>
                <a:path w="3477260" h="2324100">
                  <a:moveTo>
                    <a:pt x="825388" y="1142999"/>
                  </a:moveTo>
                  <a:lnTo>
                    <a:pt x="817101" y="1142999"/>
                  </a:lnTo>
                  <a:lnTo>
                    <a:pt x="823989" y="1130299"/>
                  </a:lnTo>
                  <a:lnTo>
                    <a:pt x="832017" y="1130299"/>
                  </a:lnTo>
                  <a:lnTo>
                    <a:pt x="825388" y="1142999"/>
                  </a:lnTo>
                  <a:close/>
                </a:path>
                <a:path w="3477260" h="2324100">
                  <a:moveTo>
                    <a:pt x="859675" y="1142999"/>
                  </a:moveTo>
                  <a:lnTo>
                    <a:pt x="841961" y="1142999"/>
                  </a:lnTo>
                  <a:lnTo>
                    <a:pt x="832017" y="1130299"/>
                  </a:lnTo>
                  <a:lnTo>
                    <a:pt x="863094" y="1130299"/>
                  </a:lnTo>
                  <a:lnTo>
                    <a:pt x="859675" y="1142999"/>
                  </a:lnTo>
                  <a:close/>
                </a:path>
                <a:path w="3477260" h="2324100">
                  <a:moveTo>
                    <a:pt x="888369" y="1155699"/>
                  </a:moveTo>
                  <a:lnTo>
                    <a:pt x="873452" y="1155699"/>
                  </a:lnTo>
                  <a:lnTo>
                    <a:pt x="873453" y="1142999"/>
                  </a:lnTo>
                  <a:lnTo>
                    <a:pt x="882775" y="1130299"/>
                  </a:lnTo>
                  <a:lnTo>
                    <a:pt x="888369" y="1142999"/>
                  </a:lnTo>
                  <a:lnTo>
                    <a:pt x="890234" y="1142999"/>
                  </a:lnTo>
                  <a:lnTo>
                    <a:pt x="888369" y="1155699"/>
                  </a:lnTo>
                  <a:close/>
                </a:path>
                <a:path w="3477260" h="2324100">
                  <a:moveTo>
                    <a:pt x="928147" y="1142999"/>
                  </a:moveTo>
                  <a:lnTo>
                    <a:pt x="914629" y="1142999"/>
                  </a:lnTo>
                  <a:lnTo>
                    <a:pt x="909915" y="1130299"/>
                  </a:lnTo>
                  <a:lnTo>
                    <a:pt x="927862" y="1130299"/>
                  </a:lnTo>
                  <a:lnTo>
                    <a:pt x="928147" y="1142999"/>
                  </a:lnTo>
                  <a:close/>
                </a:path>
                <a:path w="3477260" h="2324100">
                  <a:moveTo>
                    <a:pt x="989471" y="1142999"/>
                  </a:moveTo>
                  <a:lnTo>
                    <a:pt x="964687" y="1142999"/>
                  </a:lnTo>
                  <a:lnTo>
                    <a:pt x="964799" y="1142708"/>
                  </a:lnTo>
                  <a:lnTo>
                    <a:pt x="972897" y="1130299"/>
                  </a:lnTo>
                  <a:lnTo>
                    <a:pt x="991128" y="1130299"/>
                  </a:lnTo>
                  <a:lnTo>
                    <a:pt x="989471" y="1142999"/>
                  </a:lnTo>
                  <a:close/>
                </a:path>
                <a:path w="3477260" h="2324100">
                  <a:moveTo>
                    <a:pt x="1007702" y="1142999"/>
                  </a:moveTo>
                  <a:lnTo>
                    <a:pt x="989471" y="1142999"/>
                  </a:lnTo>
                  <a:lnTo>
                    <a:pt x="994443" y="1130299"/>
                  </a:lnTo>
                  <a:lnTo>
                    <a:pt x="999415" y="1130299"/>
                  </a:lnTo>
                  <a:lnTo>
                    <a:pt x="1007702" y="1142999"/>
                  </a:lnTo>
                  <a:close/>
                </a:path>
                <a:path w="3477260" h="2324100">
                  <a:moveTo>
                    <a:pt x="1020961" y="1142999"/>
                  </a:moveTo>
                  <a:lnTo>
                    <a:pt x="1007702" y="1142999"/>
                  </a:lnTo>
                  <a:lnTo>
                    <a:pt x="1010059" y="1130299"/>
                  </a:lnTo>
                  <a:lnTo>
                    <a:pt x="1024276" y="1130299"/>
                  </a:lnTo>
                  <a:lnTo>
                    <a:pt x="1020961" y="1142999"/>
                  </a:lnTo>
                  <a:close/>
                </a:path>
                <a:path w="3477260" h="2324100">
                  <a:moveTo>
                    <a:pt x="1047480" y="1142999"/>
                  </a:moveTo>
                  <a:lnTo>
                    <a:pt x="1029300" y="1142999"/>
                  </a:lnTo>
                  <a:lnTo>
                    <a:pt x="1032563" y="1130299"/>
                  </a:lnTo>
                  <a:lnTo>
                    <a:pt x="1042042" y="1130299"/>
                  </a:lnTo>
                  <a:lnTo>
                    <a:pt x="1047480" y="1142999"/>
                  </a:lnTo>
                  <a:close/>
                </a:path>
                <a:path w="3477260" h="2324100">
                  <a:moveTo>
                    <a:pt x="1067369" y="1142999"/>
                  </a:moveTo>
                  <a:lnTo>
                    <a:pt x="1053281" y="1142999"/>
                  </a:lnTo>
                  <a:lnTo>
                    <a:pt x="1054006" y="1130299"/>
                  </a:lnTo>
                  <a:lnTo>
                    <a:pt x="1064054" y="1130299"/>
                  </a:lnTo>
                  <a:lnTo>
                    <a:pt x="1067369" y="1142999"/>
                  </a:lnTo>
                  <a:close/>
                </a:path>
                <a:path w="3477260" h="2324100">
                  <a:moveTo>
                    <a:pt x="1081586" y="1142999"/>
                  </a:moveTo>
                  <a:lnTo>
                    <a:pt x="1070684" y="1142999"/>
                  </a:lnTo>
                  <a:lnTo>
                    <a:pt x="1067369" y="1130299"/>
                  </a:lnTo>
                  <a:lnTo>
                    <a:pt x="1083943" y="1130299"/>
                  </a:lnTo>
                  <a:lnTo>
                    <a:pt x="1081586" y="1142999"/>
                  </a:lnTo>
                  <a:close/>
                </a:path>
                <a:path w="3477260" h="2324100">
                  <a:moveTo>
                    <a:pt x="1133044" y="1142999"/>
                  </a:moveTo>
                  <a:lnTo>
                    <a:pt x="1115433" y="1142999"/>
                  </a:lnTo>
                  <a:lnTo>
                    <a:pt x="1115433" y="1130299"/>
                  </a:lnTo>
                  <a:lnTo>
                    <a:pt x="1133018" y="1130299"/>
                  </a:lnTo>
                  <a:lnTo>
                    <a:pt x="1133044" y="1142999"/>
                  </a:lnTo>
                  <a:close/>
                </a:path>
                <a:path w="3477260" h="2324100">
                  <a:moveTo>
                    <a:pt x="1170128" y="1142999"/>
                  </a:moveTo>
                  <a:lnTo>
                    <a:pt x="1150032" y="1142999"/>
                  </a:lnTo>
                  <a:lnTo>
                    <a:pt x="1153839" y="1130299"/>
                  </a:lnTo>
                  <a:lnTo>
                    <a:pt x="1161841" y="1130299"/>
                  </a:lnTo>
                  <a:lnTo>
                    <a:pt x="1170128" y="1142999"/>
                  </a:lnTo>
                  <a:close/>
                </a:path>
                <a:path w="3477260" h="2324100">
                  <a:moveTo>
                    <a:pt x="1188489" y="1142999"/>
                  </a:moveTo>
                  <a:lnTo>
                    <a:pt x="1176835" y="1142999"/>
                  </a:lnTo>
                  <a:lnTo>
                    <a:pt x="1183387" y="1130299"/>
                  </a:lnTo>
                  <a:lnTo>
                    <a:pt x="1188489" y="1142999"/>
                  </a:lnTo>
                  <a:close/>
                </a:path>
                <a:path w="3477260" h="2324100">
                  <a:moveTo>
                    <a:pt x="1214878" y="1142999"/>
                  </a:moveTo>
                  <a:lnTo>
                    <a:pt x="1194989" y="1142999"/>
                  </a:lnTo>
                  <a:lnTo>
                    <a:pt x="1208248" y="1130299"/>
                  </a:lnTo>
                  <a:lnTo>
                    <a:pt x="1214878" y="1142999"/>
                  </a:lnTo>
                  <a:close/>
                </a:path>
                <a:path w="3477260" h="2324100">
                  <a:moveTo>
                    <a:pt x="1252998" y="1142999"/>
                  </a:moveTo>
                  <a:lnTo>
                    <a:pt x="1217960" y="1142999"/>
                  </a:lnTo>
                  <a:lnTo>
                    <a:pt x="1221300" y="1130299"/>
                  </a:lnTo>
                  <a:lnTo>
                    <a:pt x="1251341" y="1130299"/>
                  </a:lnTo>
                  <a:lnTo>
                    <a:pt x="1252998" y="1142999"/>
                  </a:lnTo>
                  <a:close/>
                </a:path>
                <a:path w="3477260" h="2324100">
                  <a:moveTo>
                    <a:pt x="1292776" y="1142999"/>
                  </a:moveTo>
                  <a:lnTo>
                    <a:pt x="1279517" y="1142999"/>
                  </a:lnTo>
                  <a:lnTo>
                    <a:pt x="1284489" y="1130299"/>
                  </a:lnTo>
                  <a:lnTo>
                    <a:pt x="1292776" y="1142999"/>
                  </a:lnTo>
                  <a:close/>
                </a:path>
                <a:path w="3477260" h="2324100">
                  <a:moveTo>
                    <a:pt x="1362387" y="1142999"/>
                  </a:moveTo>
                  <a:lnTo>
                    <a:pt x="1350785" y="1142999"/>
                  </a:lnTo>
                  <a:lnTo>
                    <a:pt x="1344156" y="1130299"/>
                  </a:lnTo>
                  <a:lnTo>
                    <a:pt x="1364044" y="1130299"/>
                  </a:lnTo>
                  <a:lnTo>
                    <a:pt x="1362387" y="1142999"/>
                  </a:lnTo>
                  <a:close/>
                </a:path>
                <a:path w="3477260" h="2324100">
                  <a:moveTo>
                    <a:pt x="1380619" y="1142999"/>
                  </a:moveTo>
                  <a:lnTo>
                    <a:pt x="1373989" y="1142999"/>
                  </a:lnTo>
                  <a:lnTo>
                    <a:pt x="1378961" y="1130299"/>
                  </a:lnTo>
                  <a:lnTo>
                    <a:pt x="1387248" y="1130299"/>
                  </a:lnTo>
                  <a:lnTo>
                    <a:pt x="1380619" y="1142999"/>
                  </a:lnTo>
                  <a:close/>
                </a:path>
                <a:path w="3477260" h="2324100">
                  <a:moveTo>
                    <a:pt x="1427026" y="1155699"/>
                  </a:moveTo>
                  <a:lnTo>
                    <a:pt x="1425368" y="1155699"/>
                  </a:lnTo>
                  <a:lnTo>
                    <a:pt x="1423711" y="1142999"/>
                  </a:lnTo>
                  <a:lnTo>
                    <a:pt x="1428683" y="1142999"/>
                  </a:lnTo>
                  <a:lnTo>
                    <a:pt x="1422054" y="1130299"/>
                  </a:lnTo>
                  <a:lnTo>
                    <a:pt x="1435313" y="1130299"/>
                  </a:lnTo>
                  <a:lnTo>
                    <a:pt x="1435313" y="1142999"/>
                  </a:lnTo>
                  <a:lnTo>
                    <a:pt x="1427026" y="1155699"/>
                  </a:lnTo>
                  <a:close/>
                </a:path>
                <a:path w="3477260" h="2324100">
                  <a:moveTo>
                    <a:pt x="1452923" y="1142999"/>
                  </a:moveTo>
                  <a:lnTo>
                    <a:pt x="1436478" y="1142999"/>
                  </a:lnTo>
                  <a:lnTo>
                    <a:pt x="1436763" y="1130299"/>
                  </a:lnTo>
                  <a:lnTo>
                    <a:pt x="1454295" y="1130299"/>
                  </a:lnTo>
                  <a:lnTo>
                    <a:pt x="1452923" y="1142999"/>
                  </a:lnTo>
                  <a:close/>
                </a:path>
                <a:path w="3477260" h="2324100">
                  <a:moveTo>
                    <a:pt x="1635082" y="1155699"/>
                  </a:moveTo>
                  <a:lnTo>
                    <a:pt x="1626743" y="1142999"/>
                  </a:lnTo>
                  <a:lnTo>
                    <a:pt x="1623377" y="1142999"/>
                  </a:lnTo>
                  <a:lnTo>
                    <a:pt x="1630887" y="1130299"/>
                  </a:lnTo>
                  <a:lnTo>
                    <a:pt x="1639174" y="1130299"/>
                  </a:lnTo>
                  <a:lnTo>
                    <a:pt x="1642489" y="1142999"/>
                  </a:lnTo>
                  <a:lnTo>
                    <a:pt x="1635082" y="1155699"/>
                  </a:lnTo>
                  <a:close/>
                </a:path>
                <a:path w="3477260" h="2324100">
                  <a:moveTo>
                    <a:pt x="1693868" y="1155699"/>
                  </a:moveTo>
                  <a:lnTo>
                    <a:pt x="1680609" y="1155699"/>
                  </a:lnTo>
                  <a:lnTo>
                    <a:pt x="1678952" y="1142999"/>
                  </a:lnTo>
                  <a:lnTo>
                    <a:pt x="1688896" y="1130299"/>
                  </a:lnTo>
                  <a:lnTo>
                    <a:pt x="1695525" y="1142999"/>
                  </a:lnTo>
                  <a:lnTo>
                    <a:pt x="1697183" y="1142999"/>
                  </a:lnTo>
                  <a:lnTo>
                    <a:pt x="1693868" y="1155699"/>
                  </a:lnTo>
                  <a:close/>
                </a:path>
                <a:path w="3477260" h="2324100">
                  <a:moveTo>
                    <a:pt x="1723494" y="1142999"/>
                  </a:moveTo>
                  <a:lnTo>
                    <a:pt x="1707930" y="1142999"/>
                  </a:lnTo>
                  <a:lnTo>
                    <a:pt x="1706092" y="1130299"/>
                  </a:lnTo>
                  <a:lnTo>
                    <a:pt x="1723520" y="1130299"/>
                  </a:lnTo>
                  <a:lnTo>
                    <a:pt x="1723494" y="1142999"/>
                  </a:lnTo>
                  <a:close/>
                </a:path>
                <a:path w="3477260" h="2324100">
                  <a:moveTo>
                    <a:pt x="1759724" y="1142999"/>
                  </a:moveTo>
                  <a:lnTo>
                    <a:pt x="1745999" y="1142999"/>
                  </a:lnTo>
                  <a:lnTo>
                    <a:pt x="1746905" y="1130299"/>
                  </a:lnTo>
                  <a:lnTo>
                    <a:pt x="1763479" y="1130299"/>
                  </a:lnTo>
                  <a:lnTo>
                    <a:pt x="1759724" y="1142999"/>
                  </a:lnTo>
                  <a:close/>
                </a:path>
                <a:path w="3477260" h="2324100">
                  <a:moveTo>
                    <a:pt x="1905136" y="1142999"/>
                  </a:moveTo>
                  <a:lnTo>
                    <a:pt x="1891151" y="1142999"/>
                  </a:lnTo>
                  <a:lnTo>
                    <a:pt x="1899387" y="1130299"/>
                  </a:lnTo>
                  <a:lnTo>
                    <a:pt x="1905136" y="1142999"/>
                  </a:lnTo>
                  <a:close/>
                </a:path>
                <a:path w="3477260" h="2324100">
                  <a:moveTo>
                    <a:pt x="1977285" y="1142999"/>
                  </a:moveTo>
                  <a:lnTo>
                    <a:pt x="1960710" y="1142999"/>
                  </a:lnTo>
                  <a:lnTo>
                    <a:pt x="1955738" y="1130299"/>
                  </a:lnTo>
                  <a:lnTo>
                    <a:pt x="1975627" y="1130299"/>
                  </a:lnTo>
                  <a:lnTo>
                    <a:pt x="1977285" y="1142999"/>
                  </a:lnTo>
                  <a:close/>
                </a:path>
                <a:path w="3477260" h="2324100">
                  <a:moveTo>
                    <a:pt x="1995516" y="1142999"/>
                  </a:moveTo>
                  <a:lnTo>
                    <a:pt x="1980366" y="1142999"/>
                  </a:lnTo>
                  <a:lnTo>
                    <a:pt x="1977284" y="1130299"/>
                  </a:lnTo>
                  <a:lnTo>
                    <a:pt x="1993859" y="1130299"/>
                  </a:lnTo>
                  <a:lnTo>
                    <a:pt x="1995516" y="1142999"/>
                  </a:lnTo>
                  <a:close/>
                </a:path>
                <a:path w="3477260" h="2324100">
                  <a:moveTo>
                    <a:pt x="2104905" y="1155699"/>
                  </a:moveTo>
                  <a:lnTo>
                    <a:pt x="2098276" y="1142999"/>
                  </a:lnTo>
                  <a:lnTo>
                    <a:pt x="2109566" y="1130299"/>
                  </a:lnTo>
                  <a:lnTo>
                    <a:pt x="2116507" y="1142999"/>
                  </a:lnTo>
                  <a:lnTo>
                    <a:pt x="2115989" y="1142999"/>
                  </a:lnTo>
                  <a:lnTo>
                    <a:pt x="2104905" y="1155699"/>
                  </a:lnTo>
                  <a:close/>
                </a:path>
                <a:path w="3477260" h="2324100">
                  <a:moveTo>
                    <a:pt x="2154627" y="1155699"/>
                  </a:moveTo>
                  <a:lnTo>
                    <a:pt x="2147997" y="1155699"/>
                  </a:lnTo>
                  <a:lnTo>
                    <a:pt x="2141368" y="1142999"/>
                  </a:lnTo>
                  <a:lnTo>
                    <a:pt x="2146340" y="1130299"/>
                  </a:lnTo>
                  <a:lnTo>
                    <a:pt x="2156284" y="1130299"/>
                  </a:lnTo>
                  <a:lnTo>
                    <a:pt x="2162914" y="1142999"/>
                  </a:lnTo>
                  <a:lnTo>
                    <a:pt x="2159599" y="1142999"/>
                  </a:lnTo>
                  <a:lnTo>
                    <a:pt x="2154627" y="1155699"/>
                  </a:lnTo>
                  <a:close/>
                </a:path>
                <a:path w="3477260" h="2324100">
                  <a:moveTo>
                    <a:pt x="2202692" y="1155699"/>
                  </a:moveTo>
                  <a:lnTo>
                    <a:pt x="2197719" y="1155699"/>
                  </a:lnTo>
                  <a:lnTo>
                    <a:pt x="2192747" y="1142999"/>
                  </a:lnTo>
                  <a:lnTo>
                    <a:pt x="2187775" y="1142999"/>
                  </a:lnTo>
                  <a:lnTo>
                    <a:pt x="2192980" y="1130299"/>
                  </a:lnTo>
                  <a:lnTo>
                    <a:pt x="2203391" y="1130299"/>
                  </a:lnTo>
                  <a:lnTo>
                    <a:pt x="2207664" y="1142999"/>
                  </a:lnTo>
                  <a:lnTo>
                    <a:pt x="2202692" y="1155699"/>
                  </a:lnTo>
                  <a:close/>
                </a:path>
                <a:path w="3477260" h="2324100">
                  <a:moveTo>
                    <a:pt x="2247235" y="1142999"/>
                  </a:moveTo>
                  <a:lnTo>
                    <a:pt x="2230816" y="1142999"/>
                  </a:lnTo>
                  <a:lnTo>
                    <a:pt x="2230453" y="1130299"/>
                  </a:lnTo>
                  <a:lnTo>
                    <a:pt x="2247727" y="1130299"/>
                  </a:lnTo>
                  <a:lnTo>
                    <a:pt x="2247235" y="1142999"/>
                  </a:lnTo>
                  <a:close/>
                </a:path>
                <a:path w="3477260" h="2324100">
                  <a:moveTo>
                    <a:pt x="2368432" y="1142999"/>
                  </a:moveTo>
                  <a:lnTo>
                    <a:pt x="2352583" y="1142999"/>
                  </a:lnTo>
                  <a:lnTo>
                    <a:pt x="2348543" y="1130299"/>
                  </a:lnTo>
                  <a:lnTo>
                    <a:pt x="2365117" y="1130299"/>
                  </a:lnTo>
                  <a:lnTo>
                    <a:pt x="2368432" y="1142999"/>
                  </a:lnTo>
                  <a:close/>
                </a:path>
                <a:path w="3477260" h="2324100">
                  <a:moveTo>
                    <a:pt x="2655163" y="1142999"/>
                  </a:moveTo>
                  <a:lnTo>
                    <a:pt x="2648197" y="1142999"/>
                  </a:lnTo>
                  <a:lnTo>
                    <a:pt x="2655163" y="1130299"/>
                  </a:lnTo>
                  <a:lnTo>
                    <a:pt x="2658478" y="1130299"/>
                  </a:lnTo>
                  <a:lnTo>
                    <a:pt x="2655163" y="1142999"/>
                  </a:lnTo>
                  <a:close/>
                </a:path>
                <a:path w="3477260" h="2324100">
                  <a:moveTo>
                    <a:pt x="2725966" y="1142999"/>
                  </a:moveTo>
                  <a:lnTo>
                    <a:pt x="2718145" y="1142999"/>
                  </a:lnTo>
                  <a:lnTo>
                    <a:pt x="2713147" y="1130299"/>
                  </a:lnTo>
                  <a:lnTo>
                    <a:pt x="2730990" y="1130299"/>
                  </a:lnTo>
                  <a:lnTo>
                    <a:pt x="2725966" y="1142999"/>
                  </a:lnTo>
                  <a:close/>
                </a:path>
                <a:path w="3477260" h="2324100">
                  <a:moveTo>
                    <a:pt x="957773" y="1142999"/>
                  </a:moveTo>
                  <a:lnTo>
                    <a:pt x="946378" y="1142999"/>
                  </a:lnTo>
                  <a:lnTo>
                    <a:pt x="954095" y="1133144"/>
                  </a:lnTo>
                  <a:lnTo>
                    <a:pt x="957773" y="1142999"/>
                  </a:lnTo>
                  <a:close/>
                </a:path>
                <a:path w="3477260" h="2324100">
                  <a:moveTo>
                    <a:pt x="641415" y="1168399"/>
                  </a:moveTo>
                  <a:lnTo>
                    <a:pt x="624841" y="1168399"/>
                  </a:lnTo>
                  <a:lnTo>
                    <a:pt x="621527" y="1155699"/>
                  </a:lnTo>
                  <a:lnTo>
                    <a:pt x="629814" y="1142999"/>
                  </a:lnTo>
                  <a:lnTo>
                    <a:pt x="634786" y="1142999"/>
                  </a:lnTo>
                  <a:lnTo>
                    <a:pt x="641416" y="1155699"/>
                  </a:lnTo>
                  <a:lnTo>
                    <a:pt x="643073" y="1155699"/>
                  </a:lnTo>
                  <a:lnTo>
                    <a:pt x="641415" y="1168399"/>
                  </a:lnTo>
                  <a:close/>
                </a:path>
                <a:path w="3477260" h="2324100">
                  <a:moveTo>
                    <a:pt x="646388" y="1155699"/>
                  </a:moveTo>
                  <a:lnTo>
                    <a:pt x="644730" y="1155699"/>
                  </a:lnTo>
                  <a:lnTo>
                    <a:pt x="648045" y="1142999"/>
                  </a:lnTo>
                  <a:lnTo>
                    <a:pt x="646388" y="1155699"/>
                  </a:lnTo>
                  <a:close/>
                </a:path>
                <a:path w="3477260" h="2324100">
                  <a:moveTo>
                    <a:pt x="681193" y="1155699"/>
                  </a:moveTo>
                  <a:lnTo>
                    <a:pt x="646388" y="1155699"/>
                  </a:lnTo>
                  <a:lnTo>
                    <a:pt x="651360" y="1142999"/>
                  </a:lnTo>
                  <a:lnTo>
                    <a:pt x="686166" y="1142999"/>
                  </a:lnTo>
                  <a:lnTo>
                    <a:pt x="681193" y="1155699"/>
                  </a:lnTo>
                  <a:close/>
                </a:path>
                <a:path w="3477260" h="2324100">
                  <a:moveTo>
                    <a:pt x="725503" y="1168399"/>
                  </a:moveTo>
                  <a:lnTo>
                    <a:pt x="711027" y="1168399"/>
                  </a:lnTo>
                  <a:lnTo>
                    <a:pt x="707712" y="1155699"/>
                  </a:lnTo>
                  <a:lnTo>
                    <a:pt x="687823" y="1142999"/>
                  </a:lnTo>
                  <a:lnTo>
                    <a:pt x="712684" y="1142999"/>
                  </a:lnTo>
                  <a:lnTo>
                    <a:pt x="723587" y="1155699"/>
                  </a:lnTo>
                  <a:lnTo>
                    <a:pt x="726565" y="1155699"/>
                  </a:lnTo>
                  <a:lnTo>
                    <a:pt x="725503" y="1168399"/>
                  </a:lnTo>
                  <a:close/>
                </a:path>
                <a:path w="3477260" h="2324100">
                  <a:moveTo>
                    <a:pt x="765592" y="1155699"/>
                  </a:moveTo>
                  <a:lnTo>
                    <a:pt x="745832" y="1155699"/>
                  </a:lnTo>
                  <a:lnTo>
                    <a:pt x="745832" y="1142999"/>
                  </a:lnTo>
                  <a:lnTo>
                    <a:pt x="762406" y="1142999"/>
                  </a:lnTo>
                  <a:lnTo>
                    <a:pt x="765592" y="1155699"/>
                  </a:lnTo>
                  <a:close/>
                </a:path>
                <a:path w="3477260" h="2324100">
                  <a:moveTo>
                    <a:pt x="774992" y="1155699"/>
                  </a:moveTo>
                  <a:lnTo>
                    <a:pt x="770279" y="1155699"/>
                  </a:lnTo>
                  <a:lnTo>
                    <a:pt x="766187" y="1142999"/>
                  </a:lnTo>
                  <a:lnTo>
                    <a:pt x="780638" y="1142999"/>
                  </a:lnTo>
                  <a:lnTo>
                    <a:pt x="774992" y="1155699"/>
                  </a:lnTo>
                  <a:close/>
                </a:path>
                <a:path w="3477260" h="2324100">
                  <a:moveTo>
                    <a:pt x="802184" y="1155699"/>
                  </a:moveTo>
                  <a:lnTo>
                    <a:pt x="792032" y="1155699"/>
                  </a:lnTo>
                  <a:lnTo>
                    <a:pt x="789935" y="1142999"/>
                  </a:lnTo>
                  <a:lnTo>
                    <a:pt x="805499" y="1142999"/>
                  </a:lnTo>
                  <a:lnTo>
                    <a:pt x="802184" y="1155699"/>
                  </a:lnTo>
                  <a:close/>
                </a:path>
                <a:path w="3477260" h="2324100">
                  <a:moveTo>
                    <a:pt x="855221" y="1155699"/>
                  </a:moveTo>
                  <a:lnTo>
                    <a:pt x="831111" y="1155699"/>
                  </a:lnTo>
                  <a:lnTo>
                    <a:pt x="828702" y="1142999"/>
                  </a:lnTo>
                  <a:lnTo>
                    <a:pt x="856878" y="1142999"/>
                  </a:lnTo>
                  <a:lnTo>
                    <a:pt x="855221" y="1155699"/>
                  </a:lnTo>
                  <a:close/>
                </a:path>
                <a:path w="3477260" h="2324100">
                  <a:moveTo>
                    <a:pt x="911573" y="1168399"/>
                  </a:moveTo>
                  <a:lnTo>
                    <a:pt x="899971" y="1168399"/>
                  </a:lnTo>
                  <a:lnTo>
                    <a:pt x="895517" y="1155699"/>
                  </a:lnTo>
                  <a:lnTo>
                    <a:pt x="899142" y="1142999"/>
                  </a:lnTo>
                  <a:lnTo>
                    <a:pt x="906497" y="1142999"/>
                  </a:lnTo>
                  <a:lnTo>
                    <a:pt x="913230" y="1155699"/>
                  </a:lnTo>
                  <a:lnTo>
                    <a:pt x="911573" y="1168399"/>
                  </a:lnTo>
                  <a:close/>
                </a:path>
                <a:path w="3477260" h="2324100">
                  <a:moveTo>
                    <a:pt x="964610" y="1155699"/>
                  </a:moveTo>
                  <a:lnTo>
                    <a:pt x="931462" y="1155699"/>
                  </a:lnTo>
                  <a:lnTo>
                    <a:pt x="929804" y="1142999"/>
                  </a:lnTo>
                  <a:lnTo>
                    <a:pt x="961295" y="1142999"/>
                  </a:lnTo>
                  <a:lnTo>
                    <a:pt x="964610" y="1155699"/>
                  </a:lnTo>
                  <a:close/>
                </a:path>
                <a:path w="3477260" h="2324100">
                  <a:moveTo>
                    <a:pt x="974373" y="1155699"/>
                  </a:moveTo>
                  <a:lnTo>
                    <a:pt x="969582" y="1155699"/>
                  </a:lnTo>
                  <a:lnTo>
                    <a:pt x="964610" y="1142999"/>
                  </a:lnTo>
                  <a:lnTo>
                    <a:pt x="969582" y="1142999"/>
                  </a:lnTo>
                  <a:lnTo>
                    <a:pt x="974373" y="1155699"/>
                  </a:lnTo>
                  <a:close/>
                </a:path>
                <a:path w="3477260" h="2324100">
                  <a:moveTo>
                    <a:pt x="1021920" y="1155699"/>
                  </a:moveTo>
                  <a:lnTo>
                    <a:pt x="1002730" y="1155699"/>
                  </a:lnTo>
                  <a:lnTo>
                    <a:pt x="1002730" y="1142999"/>
                  </a:lnTo>
                  <a:lnTo>
                    <a:pt x="1024276" y="1142999"/>
                  </a:lnTo>
                  <a:lnTo>
                    <a:pt x="1021920" y="1155699"/>
                  </a:lnTo>
                  <a:close/>
                </a:path>
                <a:path w="3477260" h="2324100">
                  <a:moveTo>
                    <a:pt x="1062552" y="1155699"/>
                  </a:moveTo>
                  <a:lnTo>
                    <a:pt x="1042508" y="1155699"/>
                  </a:lnTo>
                  <a:lnTo>
                    <a:pt x="1042508" y="1142999"/>
                  </a:lnTo>
                  <a:lnTo>
                    <a:pt x="1064883" y="1142999"/>
                  </a:lnTo>
                  <a:lnTo>
                    <a:pt x="1062552" y="1155699"/>
                  </a:lnTo>
                  <a:close/>
                </a:path>
                <a:path w="3477260" h="2324100">
                  <a:moveTo>
                    <a:pt x="1085600" y="1168399"/>
                  </a:moveTo>
                  <a:lnTo>
                    <a:pt x="1078971" y="1155699"/>
                  </a:lnTo>
                  <a:lnTo>
                    <a:pt x="1078971" y="1142999"/>
                  </a:lnTo>
                  <a:lnTo>
                    <a:pt x="1095053" y="1142999"/>
                  </a:lnTo>
                  <a:lnTo>
                    <a:pt x="1098859" y="1155699"/>
                  </a:lnTo>
                  <a:lnTo>
                    <a:pt x="1093887" y="1155699"/>
                  </a:lnTo>
                  <a:lnTo>
                    <a:pt x="1085600" y="1168399"/>
                  </a:lnTo>
                  <a:close/>
                </a:path>
                <a:path w="3477260" h="2324100">
                  <a:moveTo>
                    <a:pt x="1120199" y="1155699"/>
                  </a:moveTo>
                  <a:lnTo>
                    <a:pt x="1102589" y="1155699"/>
                  </a:lnTo>
                  <a:lnTo>
                    <a:pt x="1106680" y="1142999"/>
                  </a:lnTo>
                  <a:lnTo>
                    <a:pt x="1115434" y="1142999"/>
                  </a:lnTo>
                  <a:lnTo>
                    <a:pt x="1120199" y="1155699"/>
                  </a:lnTo>
                  <a:close/>
                </a:path>
                <a:path w="3477260" h="2324100">
                  <a:moveTo>
                    <a:pt x="1148582" y="1155699"/>
                  </a:moveTo>
                  <a:lnTo>
                    <a:pt x="1136980" y="1155699"/>
                  </a:lnTo>
                  <a:lnTo>
                    <a:pt x="1141848" y="1142999"/>
                  </a:lnTo>
                  <a:lnTo>
                    <a:pt x="1148582" y="1155699"/>
                  </a:lnTo>
                  <a:close/>
                </a:path>
                <a:path w="3477260" h="2324100">
                  <a:moveTo>
                    <a:pt x="1156869" y="1155699"/>
                  </a:moveTo>
                  <a:lnTo>
                    <a:pt x="1150887" y="1142999"/>
                  </a:lnTo>
                  <a:lnTo>
                    <a:pt x="1165156" y="1142999"/>
                  </a:lnTo>
                  <a:lnTo>
                    <a:pt x="1156869" y="1155699"/>
                  </a:lnTo>
                  <a:close/>
                </a:path>
                <a:path w="3477260" h="2324100">
                  <a:moveTo>
                    <a:pt x="1188748" y="1155699"/>
                  </a:moveTo>
                  <a:lnTo>
                    <a:pt x="1174297" y="1155699"/>
                  </a:lnTo>
                  <a:lnTo>
                    <a:pt x="1173236" y="1142999"/>
                  </a:lnTo>
                  <a:lnTo>
                    <a:pt x="1190638" y="1142999"/>
                  </a:lnTo>
                  <a:lnTo>
                    <a:pt x="1188748" y="1155699"/>
                  </a:lnTo>
                  <a:close/>
                </a:path>
                <a:path w="3477260" h="2324100">
                  <a:moveTo>
                    <a:pt x="1216535" y="1155699"/>
                  </a:moveTo>
                  <a:lnTo>
                    <a:pt x="1199340" y="1155699"/>
                  </a:lnTo>
                  <a:lnTo>
                    <a:pt x="1196646" y="1142999"/>
                  </a:lnTo>
                  <a:lnTo>
                    <a:pt x="1211563" y="1142999"/>
                  </a:lnTo>
                  <a:lnTo>
                    <a:pt x="1216535" y="1155699"/>
                  </a:lnTo>
                  <a:close/>
                </a:path>
                <a:path w="3477260" h="2324100">
                  <a:moveTo>
                    <a:pt x="1227308" y="1155699"/>
                  </a:moveTo>
                  <a:lnTo>
                    <a:pt x="1221974" y="1142999"/>
                  </a:lnTo>
                  <a:lnTo>
                    <a:pt x="1232643" y="1142999"/>
                  </a:lnTo>
                  <a:lnTo>
                    <a:pt x="1227308" y="1155699"/>
                  </a:lnTo>
                  <a:close/>
                </a:path>
                <a:path w="3477260" h="2324100">
                  <a:moveTo>
                    <a:pt x="1296090" y="1155699"/>
                  </a:moveTo>
                  <a:lnTo>
                    <a:pt x="1269572" y="1155699"/>
                  </a:lnTo>
                  <a:lnTo>
                    <a:pt x="1272887" y="1142999"/>
                  </a:lnTo>
                  <a:lnTo>
                    <a:pt x="1299405" y="1142999"/>
                  </a:lnTo>
                  <a:lnTo>
                    <a:pt x="1296090" y="1155699"/>
                  </a:lnTo>
                  <a:close/>
                </a:path>
                <a:path w="3477260" h="2324100">
                  <a:moveTo>
                    <a:pt x="1315979" y="1155699"/>
                  </a:moveTo>
                  <a:lnTo>
                    <a:pt x="1304378" y="1155699"/>
                  </a:lnTo>
                  <a:lnTo>
                    <a:pt x="1299405" y="1142999"/>
                  </a:lnTo>
                  <a:lnTo>
                    <a:pt x="1317637" y="1142999"/>
                  </a:lnTo>
                  <a:lnTo>
                    <a:pt x="1315979" y="1155699"/>
                  </a:lnTo>
                  <a:close/>
                </a:path>
                <a:path w="3477260" h="2324100">
                  <a:moveTo>
                    <a:pt x="1383208" y="1155699"/>
                  </a:moveTo>
                  <a:lnTo>
                    <a:pt x="1382794" y="1155699"/>
                  </a:lnTo>
                  <a:lnTo>
                    <a:pt x="1385176" y="1142999"/>
                  </a:lnTo>
                  <a:lnTo>
                    <a:pt x="1383208" y="1155699"/>
                  </a:lnTo>
                  <a:close/>
                </a:path>
                <a:path w="3477260" h="2324100">
                  <a:moveTo>
                    <a:pt x="1476748" y="1155699"/>
                  </a:moveTo>
                  <a:lnTo>
                    <a:pt x="1463489" y="1155699"/>
                  </a:lnTo>
                  <a:lnTo>
                    <a:pt x="1458517" y="1142999"/>
                  </a:lnTo>
                  <a:lnTo>
                    <a:pt x="1478406" y="1142999"/>
                  </a:lnTo>
                  <a:lnTo>
                    <a:pt x="1476748" y="1155699"/>
                  </a:lnTo>
                  <a:close/>
                </a:path>
                <a:path w="3477260" h="2324100">
                  <a:moveTo>
                    <a:pt x="1501609" y="1168399"/>
                  </a:moveTo>
                  <a:lnTo>
                    <a:pt x="1490007" y="1168399"/>
                  </a:lnTo>
                  <a:lnTo>
                    <a:pt x="1483378" y="1155699"/>
                  </a:lnTo>
                  <a:lnTo>
                    <a:pt x="1485035" y="1155699"/>
                  </a:lnTo>
                  <a:lnTo>
                    <a:pt x="1493322" y="1142999"/>
                  </a:lnTo>
                  <a:lnTo>
                    <a:pt x="1500729" y="1155699"/>
                  </a:lnTo>
                  <a:lnTo>
                    <a:pt x="1501609" y="1168399"/>
                  </a:lnTo>
                  <a:close/>
                </a:path>
                <a:path w="3477260" h="2324100">
                  <a:moveTo>
                    <a:pt x="1567905" y="1155699"/>
                  </a:moveTo>
                  <a:lnTo>
                    <a:pt x="1555060" y="1155699"/>
                  </a:lnTo>
                  <a:lnTo>
                    <a:pt x="1554853" y="1142999"/>
                  </a:lnTo>
                  <a:lnTo>
                    <a:pt x="1572437" y="1142999"/>
                  </a:lnTo>
                  <a:lnTo>
                    <a:pt x="1567905" y="1155699"/>
                  </a:lnTo>
                  <a:close/>
                </a:path>
                <a:path w="3477260" h="2324100">
                  <a:moveTo>
                    <a:pt x="1582822" y="1168399"/>
                  </a:moveTo>
                  <a:lnTo>
                    <a:pt x="1576192" y="1155699"/>
                  </a:lnTo>
                  <a:lnTo>
                    <a:pt x="1576192" y="1142999"/>
                  </a:lnTo>
                  <a:lnTo>
                    <a:pt x="1589452" y="1142999"/>
                  </a:lnTo>
                  <a:lnTo>
                    <a:pt x="1594243" y="1155699"/>
                  </a:lnTo>
                  <a:lnTo>
                    <a:pt x="1590151" y="1155699"/>
                  </a:lnTo>
                  <a:lnTo>
                    <a:pt x="1582822" y="1168399"/>
                  </a:lnTo>
                  <a:close/>
                </a:path>
                <a:path w="3477260" h="2324100">
                  <a:moveTo>
                    <a:pt x="1667350" y="1168399"/>
                  </a:moveTo>
                  <a:lnTo>
                    <a:pt x="1661937" y="1155699"/>
                  </a:lnTo>
                  <a:lnTo>
                    <a:pt x="1658855" y="1155699"/>
                  </a:lnTo>
                  <a:lnTo>
                    <a:pt x="1659192" y="1142999"/>
                  </a:lnTo>
                  <a:lnTo>
                    <a:pt x="1676258" y="1142999"/>
                  </a:lnTo>
                  <a:lnTo>
                    <a:pt x="1675922" y="1155699"/>
                  </a:lnTo>
                  <a:lnTo>
                    <a:pt x="1667350" y="1168399"/>
                  </a:lnTo>
                  <a:close/>
                </a:path>
                <a:path w="3477260" h="2324100">
                  <a:moveTo>
                    <a:pt x="1748563" y="1155699"/>
                  </a:moveTo>
                  <a:lnTo>
                    <a:pt x="1732014" y="1155699"/>
                  </a:lnTo>
                  <a:lnTo>
                    <a:pt x="1730331" y="1142999"/>
                  </a:lnTo>
                  <a:lnTo>
                    <a:pt x="1746646" y="1142999"/>
                  </a:lnTo>
                  <a:lnTo>
                    <a:pt x="1748563" y="1155699"/>
                  </a:lnTo>
                  <a:close/>
                </a:path>
                <a:path w="3477260" h="2324100">
                  <a:moveTo>
                    <a:pt x="1840341" y="1155699"/>
                  </a:moveTo>
                  <a:lnTo>
                    <a:pt x="1821696" y="1155699"/>
                  </a:lnTo>
                  <a:lnTo>
                    <a:pt x="1823690" y="1142999"/>
                  </a:lnTo>
                  <a:lnTo>
                    <a:pt x="1837208" y="1142999"/>
                  </a:lnTo>
                  <a:lnTo>
                    <a:pt x="1840341" y="1155699"/>
                  </a:lnTo>
                  <a:close/>
                </a:path>
                <a:path w="3477260" h="2324100">
                  <a:moveTo>
                    <a:pt x="1876649" y="1155699"/>
                  </a:moveTo>
                  <a:lnTo>
                    <a:pt x="1861266" y="1155699"/>
                  </a:lnTo>
                  <a:lnTo>
                    <a:pt x="1859143" y="1142999"/>
                  </a:lnTo>
                  <a:lnTo>
                    <a:pt x="1874525" y="1142999"/>
                  </a:lnTo>
                  <a:lnTo>
                    <a:pt x="1876649" y="1155699"/>
                  </a:lnTo>
                  <a:close/>
                </a:path>
                <a:path w="3477260" h="2324100">
                  <a:moveTo>
                    <a:pt x="1903582" y="1155699"/>
                  </a:moveTo>
                  <a:lnTo>
                    <a:pt x="1894414" y="1155699"/>
                  </a:lnTo>
                  <a:lnTo>
                    <a:pt x="1889597" y="1142999"/>
                  </a:lnTo>
                  <a:lnTo>
                    <a:pt x="1906845" y="1142999"/>
                  </a:lnTo>
                  <a:lnTo>
                    <a:pt x="1903582" y="1155699"/>
                  </a:lnTo>
                  <a:close/>
                </a:path>
                <a:path w="3477260" h="2324100">
                  <a:moveTo>
                    <a:pt x="1947451" y="1155699"/>
                  </a:moveTo>
                  <a:lnTo>
                    <a:pt x="1929505" y="1155699"/>
                  </a:lnTo>
                  <a:lnTo>
                    <a:pt x="1932535" y="1142999"/>
                  </a:lnTo>
                  <a:lnTo>
                    <a:pt x="1945794" y="1142999"/>
                  </a:lnTo>
                  <a:lnTo>
                    <a:pt x="1947451" y="1155699"/>
                  </a:lnTo>
                  <a:close/>
                </a:path>
                <a:path w="3477260" h="2324100">
                  <a:moveTo>
                    <a:pt x="2033222" y="1155699"/>
                  </a:moveTo>
                  <a:lnTo>
                    <a:pt x="2020377" y="1155699"/>
                  </a:lnTo>
                  <a:lnTo>
                    <a:pt x="2018020" y="1142999"/>
                  </a:lnTo>
                  <a:lnTo>
                    <a:pt x="2036692" y="1142999"/>
                  </a:lnTo>
                  <a:lnTo>
                    <a:pt x="2033222" y="1155699"/>
                  </a:lnTo>
                  <a:close/>
                </a:path>
                <a:path w="3477260" h="2324100">
                  <a:moveTo>
                    <a:pt x="2056219" y="1168399"/>
                  </a:moveTo>
                  <a:lnTo>
                    <a:pt x="2050210" y="1168399"/>
                  </a:lnTo>
                  <a:lnTo>
                    <a:pt x="2046896" y="1155699"/>
                  </a:lnTo>
                  <a:lnTo>
                    <a:pt x="2049796" y="1142999"/>
                  </a:lnTo>
                  <a:lnTo>
                    <a:pt x="2061812" y="1142999"/>
                  </a:lnTo>
                  <a:lnTo>
                    <a:pt x="2065127" y="1155699"/>
                  </a:lnTo>
                  <a:lnTo>
                    <a:pt x="2062227" y="1155699"/>
                  </a:lnTo>
                  <a:lnTo>
                    <a:pt x="2056219" y="1168399"/>
                  </a:lnTo>
                  <a:close/>
                </a:path>
                <a:path w="3477260" h="2324100">
                  <a:moveTo>
                    <a:pt x="2308766" y="1155699"/>
                  </a:moveTo>
                  <a:lnTo>
                    <a:pt x="2294263" y="1155699"/>
                  </a:lnTo>
                  <a:lnTo>
                    <a:pt x="2299287" y="1142999"/>
                  </a:lnTo>
                  <a:lnTo>
                    <a:pt x="2307108" y="1142999"/>
                  </a:lnTo>
                  <a:lnTo>
                    <a:pt x="2308766" y="1155699"/>
                  </a:lnTo>
                  <a:close/>
                </a:path>
                <a:path w="3477260" h="2324100">
                  <a:moveTo>
                    <a:pt x="2441358" y="1155699"/>
                  </a:moveTo>
                  <a:lnTo>
                    <a:pt x="2425043" y="1155699"/>
                  </a:lnTo>
                  <a:lnTo>
                    <a:pt x="2424784" y="1142999"/>
                  </a:lnTo>
                  <a:lnTo>
                    <a:pt x="2441798" y="1142999"/>
                  </a:lnTo>
                  <a:lnTo>
                    <a:pt x="2441358" y="1155699"/>
                  </a:lnTo>
                  <a:close/>
                </a:path>
                <a:path w="3477260" h="2324100">
                  <a:moveTo>
                    <a:pt x="2464562" y="1155699"/>
                  </a:moveTo>
                  <a:lnTo>
                    <a:pt x="2462905" y="1142999"/>
                  </a:lnTo>
                  <a:lnTo>
                    <a:pt x="2469534" y="1142999"/>
                  </a:lnTo>
                  <a:lnTo>
                    <a:pt x="2464562" y="1155699"/>
                  </a:lnTo>
                  <a:close/>
                </a:path>
                <a:path w="3477260" h="2324100">
                  <a:moveTo>
                    <a:pt x="2656821" y="1155699"/>
                  </a:moveTo>
                  <a:lnTo>
                    <a:pt x="2653532" y="1155699"/>
                  </a:lnTo>
                  <a:lnTo>
                    <a:pt x="2649155" y="1142999"/>
                  </a:lnTo>
                  <a:lnTo>
                    <a:pt x="2663450" y="1142999"/>
                  </a:lnTo>
                  <a:lnTo>
                    <a:pt x="2656821" y="1155699"/>
                  </a:lnTo>
                  <a:close/>
                </a:path>
                <a:path w="3477260" h="2324100">
                  <a:moveTo>
                    <a:pt x="608060" y="1181099"/>
                  </a:moveTo>
                  <a:lnTo>
                    <a:pt x="596666" y="1181099"/>
                  </a:lnTo>
                  <a:lnTo>
                    <a:pt x="593351" y="1168399"/>
                  </a:lnTo>
                  <a:lnTo>
                    <a:pt x="601638" y="1155699"/>
                  </a:lnTo>
                  <a:lnTo>
                    <a:pt x="601638" y="1168399"/>
                  </a:lnTo>
                  <a:lnTo>
                    <a:pt x="611142" y="1168399"/>
                  </a:lnTo>
                  <a:lnTo>
                    <a:pt x="608060" y="1181099"/>
                  </a:lnTo>
                  <a:close/>
                </a:path>
                <a:path w="3477260" h="2324100">
                  <a:moveTo>
                    <a:pt x="616554" y="1168399"/>
                  </a:moveTo>
                  <a:lnTo>
                    <a:pt x="601638" y="1168399"/>
                  </a:lnTo>
                  <a:lnTo>
                    <a:pt x="603295" y="1155699"/>
                  </a:lnTo>
                  <a:lnTo>
                    <a:pt x="619869" y="1155699"/>
                  </a:lnTo>
                  <a:lnTo>
                    <a:pt x="619869" y="1159933"/>
                  </a:lnTo>
                  <a:lnTo>
                    <a:pt x="616554" y="1168399"/>
                  </a:lnTo>
                  <a:close/>
                </a:path>
                <a:path w="3477260" h="2324100">
                  <a:moveTo>
                    <a:pt x="619869" y="1168399"/>
                  </a:moveTo>
                  <a:lnTo>
                    <a:pt x="619869" y="1159933"/>
                  </a:lnTo>
                  <a:lnTo>
                    <a:pt x="621527" y="1155699"/>
                  </a:lnTo>
                  <a:lnTo>
                    <a:pt x="619869" y="1168399"/>
                  </a:lnTo>
                  <a:close/>
                </a:path>
                <a:path w="3477260" h="2324100">
                  <a:moveTo>
                    <a:pt x="656332" y="1168399"/>
                  </a:moveTo>
                  <a:lnTo>
                    <a:pt x="643073" y="1168399"/>
                  </a:lnTo>
                  <a:lnTo>
                    <a:pt x="643073" y="1155699"/>
                  </a:lnTo>
                  <a:lnTo>
                    <a:pt x="666277" y="1155699"/>
                  </a:lnTo>
                  <a:lnTo>
                    <a:pt x="656332" y="1168399"/>
                  </a:lnTo>
                  <a:close/>
                </a:path>
                <a:path w="3477260" h="2324100">
                  <a:moveTo>
                    <a:pt x="690827" y="1168399"/>
                  </a:moveTo>
                  <a:lnTo>
                    <a:pt x="667934" y="1168399"/>
                  </a:lnTo>
                  <a:lnTo>
                    <a:pt x="666277" y="1155699"/>
                  </a:lnTo>
                  <a:lnTo>
                    <a:pt x="686166" y="1155699"/>
                  </a:lnTo>
                  <a:lnTo>
                    <a:pt x="690827" y="1168399"/>
                  </a:lnTo>
                  <a:close/>
                </a:path>
                <a:path w="3477260" h="2324100">
                  <a:moveTo>
                    <a:pt x="745625" y="1168399"/>
                  </a:moveTo>
                  <a:lnTo>
                    <a:pt x="734230" y="1168399"/>
                  </a:lnTo>
                  <a:lnTo>
                    <a:pt x="730682" y="1155699"/>
                  </a:lnTo>
                  <a:lnTo>
                    <a:pt x="748448" y="1155699"/>
                  </a:lnTo>
                  <a:lnTo>
                    <a:pt x="745625" y="1168399"/>
                  </a:lnTo>
                  <a:close/>
                </a:path>
                <a:path w="3477260" h="2324100">
                  <a:moveTo>
                    <a:pt x="772351" y="1168399"/>
                  </a:moveTo>
                  <a:lnTo>
                    <a:pt x="755026" y="1168399"/>
                  </a:lnTo>
                  <a:lnTo>
                    <a:pt x="750804" y="1155699"/>
                  </a:lnTo>
                  <a:lnTo>
                    <a:pt x="771962" y="1155699"/>
                  </a:lnTo>
                  <a:lnTo>
                    <a:pt x="772351" y="1168399"/>
                  </a:lnTo>
                  <a:close/>
                </a:path>
                <a:path w="3477260" h="2324100">
                  <a:moveTo>
                    <a:pt x="823368" y="1168399"/>
                  </a:moveTo>
                  <a:lnTo>
                    <a:pt x="775614" y="1168399"/>
                  </a:lnTo>
                  <a:lnTo>
                    <a:pt x="775251" y="1155699"/>
                  </a:lnTo>
                  <a:lnTo>
                    <a:pt x="818758" y="1155699"/>
                  </a:lnTo>
                  <a:lnTo>
                    <a:pt x="823368" y="1168399"/>
                  </a:lnTo>
                  <a:close/>
                </a:path>
                <a:path w="3477260" h="2324100">
                  <a:moveTo>
                    <a:pt x="853408" y="1181099"/>
                  </a:moveTo>
                  <a:lnTo>
                    <a:pt x="847348" y="1168399"/>
                  </a:lnTo>
                  <a:lnTo>
                    <a:pt x="848125" y="1155699"/>
                  </a:lnTo>
                  <a:lnTo>
                    <a:pt x="863508" y="1155699"/>
                  </a:lnTo>
                  <a:lnTo>
                    <a:pt x="865165" y="1168399"/>
                  </a:lnTo>
                  <a:lnTo>
                    <a:pt x="863508" y="1168399"/>
                  </a:lnTo>
                  <a:lnTo>
                    <a:pt x="853408" y="1181099"/>
                  </a:lnTo>
                  <a:close/>
                </a:path>
                <a:path w="3477260" h="2324100">
                  <a:moveTo>
                    <a:pt x="883397" y="1168399"/>
                  </a:moveTo>
                  <a:lnTo>
                    <a:pt x="868480" y="1168399"/>
                  </a:lnTo>
                  <a:lnTo>
                    <a:pt x="873660" y="1155699"/>
                  </a:lnTo>
                  <a:lnTo>
                    <a:pt x="878839" y="1155699"/>
                  </a:lnTo>
                  <a:lnTo>
                    <a:pt x="883397" y="1168399"/>
                  </a:lnTo>
                  <a:close/>
                </a:path>
                <a:path w="3477260" h="2324100">
                  <a:moveTo>
                    <a:pt x="940577" y="1168399"/>
                  </a:moveTo>
                  <a:lnTo>
                    <a:pt x="935709" y="1155699"/>
                  </a:lnTo>
                  <a:lnTo>
                    <a:pt x="945446" y="1155699"/>
                  </a:lnTo>
                  <a:lnTo>
                    <a:pt x="940577" y="1168399"/>
                  </a:lnTo>
                  <a:close/>
                </a:path>
                <a:path w="3477260" h="2324100">
                  <a:moveTo>
                    <a:pt x="977739" y="1168399"/>
                  </a:moveTo>
                  <a:lnTo>
                    <a:pt x="969582" y="1168399"/>
                  </a:lnTo>
                  <a:lnTo>
                    <a:pt x="962952" y="1155699"/>
                  </a:lnTo>
                  <a:lnTo>
                    <a:pt x="976833" y="1155699"/>
                  </a:lnTo>
                  <a:lnTo>
                    <a:pt x="977739" y="1168399"/>
                  </a:lnTo>
                  <a:close/>
                </a:path>
                <a:path w="3477260" h="2324100">
                  <a:moveTo>
                    <a:pt x="1021574" y="1179498"/>
                  </a:moveTo>
                  <a:lnTo>
                    <a:pt x="1014332" y="1168399"/>
                  </a:lnTo>
                  <a:lnTo>
                    <a:pt x="1009360" y="1168399"/>
                  </a:lnTo>
                  <a:lnTo>
                    <a:pt x="1016378" y="1155699"/>
                  </a:lnTo>
                  <a:lnTo>
                    <a:pt x="1027306" y="1155699"/>
                  </a:lnTo>
                  <a:lnTo>
                    <a:pt x="1025934" y="1168399"/>
                  </a:lnTo>
                  <a:lnTo>
                    <a:pt x="1024559" y="1173665"/>
                  </a:lnTo>
                  <a:lnTo>
                    <a:pt x="1021574" y="1179498"/>
                  </a:lnTo>
                  <a:close/>
                </a:path>
                <a:path w="3477260" h="2324100">
                  <a:moveTo>
                    <a:pt x="1059082" y="1168399"/>
                  </a:moveTo>
                  <a:lnTo>
                    <a:pt x="1050795" y="1168399"/>
                  </a:lnTo>
                  <a:lnTo>
                    <a:pt x="1045822" y="1155699"/>
                  </a:lnTo>
                  <a:lnTo>
                    <a:pt x="1057424" y="1155699"/>
                  </a:lnTo>
                  <a:lnTo>
                    <a:pt x="1059082" y="1168399"/>
                  </a:lnTo>
                  <a:close/>
                </a:path>
                <a:path w="3477260" h="2324100">
                  <a:moveTo>
                    <a:pt x="1152104" y="1168399"/>
                  </a:moveTo>
                  <a:lnTo>
                    <a:pt x="1135322" y="1168399"/>
                  </a:lnTo>
                  <a:lnTo>
                    <a:pt x="1134597" y="1155699"/>
                  </a:lnTo>
                  <a:lnTo>
                    <a:pt x="1151508" y="1155699"/>
                  </a:lnTo>
                  <a:lnTo>
                    <a:pt x="1152104" y="1168399"/>
                  </a:lnTo>
                  <a:close/>
                </a:path>
                <a:path w="3477260" h="2324100">
                  <a:moveTo>
                    <a:pt x="1223165" y="1168399"/>
                  </a:moveTo>
                  <a:lnTo>
                    <a:pt x="1200143" y="1168399"/>
                  </a:lnTo>
                  <a:lnTo>
                    <a:pt x="1204933" y="1155699"/>
                  </a:lnTo>
                  <a:lnTo>
                    <a:pt x="1221507" y="1155699"/>
                  </a:lnTo>
                  <a:lnTo>
                    <a:pt x="1223165" y="1168399"/>
                  </a:lnTo>
                  <a:close/>
                </a:path>
                <a:path w="3477260" h="2324100">
                  <a:moveTo>
                    <a:pt x="1231452" y="1181099"/>
                  </a:moveTo>
                  <a:lnTo>
                    <a:pt x="1224822" y="1168399"/>
                  </a:lnTo>
                  <a:lnTo>
                    <a:pt x="1237745" y="1155699"/>
                  </a:lnTo>
                  <a:lnTo>
                    <a:pt x="1243675" y="1168399"/>
                  </a:lnTo>
                  <a:lnTo>
                    <a:pt x="1241837" y="1168399"/>
                  </a:lnTo>
                  <a:lnTo>
                    <a:pt x="1231452" y="1181099"/>
                  </a:lnTo>
                  <a:close/>
                </a:path>
                <a:path w="3477260" h="2324100">
                  <a:moveTo>
                    <a:pt x="1274544" y="1181099"/>
                  </a:moveTo>
                  <a:lnTo>
                    <a:pt x="1256313" y="1181099"/>
                  </a:lnTo>
                  <a:lnTo>
                    <a:pt x="1246369" y="1168399"/>
                  </a:lnTo>
                  <a:lnTo>
                    <a:pt x="1252998" y="1155699"/>
                  </a:lnTo>
                  <a:lnTo>
                    <a:pt x="1261285" y="1155699"/>
                  </a:lnTo>
                  <a:lnTo>
                    <a:pt x="1267915" y="1168399"/>
                  </a:lnTo>
                  <a:lnTo>
                    <a:pt x="1279517" y="1168399"/>
                  </a:lnTo>
                  <a:lnTo>
                    <a:pt x="1274544" y="1181099"/>
                  </a:lnTo>
                  <a:close/>
                </a:path>
                <a:path w="3477260" h="2324100">
                  <a:moveTo>
                    <a:pt x="1286146" y="1168399"/>
                  </a:moveTo>
                  <a:lnTo>
                    <a:pt x="1267915" y="1168399"/>
                  </a:lnTo>
                  <a:lnTo>
                    <a:pt x="1267915" y="1155699"/>
                  </a:lnTo>
                  <a:lnTo>
                    <a:pt x="1286146" y="1155699"/>
                  </a:lnTo>
                  <a:lnTo>
                    <a:pt x="1286146" y="1168399"/>
                  </a:lnTo>
                  <a:close/>
                </a:path>
                <a:path w="3477260" h="2324100">
                  <a:moveTo>
                    <a:pt x="1347470" y="1168399"/>
                  </a:moveTo>
                  <a:lnTo>
                    <a:pt x="1332554" y="1168399"/>
                  </a:lnTo>
                  <a:lnTo>
                    <a:pt x="1329239" y="1155699"/>
                  </a:lnTo>
                  <a:lnTo>
                    <a:pt x="1347652" y="1155699"/>
                  </a:lnTo>
                  <a:lnTo>
                    <a:pt x="1347470" y="1168399"/>
                  </a:lnTo>
                  <a:close/>
                </a:path>
                <a:path w="3477260" h="2324100">
                  <a:moveTo>
                    <a:pt x="1365702" y="1168399"/>
                  </a:moveTo>
                  <a:lnTo>
                    <a:pt x="1349128" y="1168399"/>
                  </a:lnTo>
                  <a:lnTo>
                    <a:pt x="1358735" y="1155699"/>
                  </a:lnTo>
                  <a:lnTo>
                    <a:pt x="1365813" y="1167546"/>
                  </a:lnTo>
                  <a:lnTo>
                    <a:pt x="1365702" y="1168399"/>
                  </a:lnTo>
                  <a:close/>
                </a:path>
                <a:path w="3477260" h="2324100">
                  <a:moveTo>
                    <a:pt x="1385591" y="1168399"/>
                  </a:moveTo>
                  <a:lnTo>
                    <a:pt x="1366323" y="1168399"/>
                  </a:lnTo>
                  <a:lnTo>
                    <a:pt x="1365813" y="1167546"/>
                  </a:lnTo>
                  <a:lnTo>
                    <a:pt x="1367359" y="1155699"/>
                  </a:lnTo>
                  <a:lnTo>
                    <a:pt x="1385591" y="1155699"/>
                  </a:lnTo>
                  <a:lnTo>
                    <a:pt x="1385591" y="1168399"/>
                  </a:lnTo>
                  <a:close/>
                </a:path>
                <a:path w="3477260" h="2324100">
                  <a:moveTo>
                    <a:pt x="1387248" y="1168399"/>
                  </a:moveTo>
                  <a:lnTo>
                    <a:pt x="1385591" y="1168399"/>
                  </a:lnTo>
                  <a:lnTo>
                    <a:pt x="1385591" y="1155699"/>
                  </a:lnTo>
                  <a:lnTo>
                    <a:pt x="1387248" y="1155699"/>
                  </a:lnTo>
                  <a:lnTo>
                    <a:pt x="1387248" y="1168399"/>
                  </a:lnTo>
                  <a:close/>
                </a:path>
                <a:path w="3477260" h="2324100">
                  <a:moveTo>
                    <a:pt x="1463489" y="1168399"/>
                  </a:moveTo>
                  <a:lnTo>
                    <a:pt x="1441942" y="1168399"/>
                  </a:lnTo>
                  <a:lnTo>
                    <a:pt x="1445257" y="1155699"/>
                  </a:lnTo>
                  <a:lnTo>
                    <a:pt x="1461831" y="1155699"/>
                  </a:lnTo>
                  <a:lnTo>
                    <a:pt x="1463489" y="1168399"/>
                  </a:lnTo>
                  <a:close/>
                </a:path>
                <a:path w="3477260" h="2324100">
                  <a:moveTo>
                    <a:pt x="1531857" y="1168399"/>
                  </a:moveTo>
                  <a:lnTo>
                    <a:pt x="1512589" y="1168399"/>
                  </a:lnTo>
                  <a:lnTo>
                    <a:pt x="1516137" y="1155699"/>
                  </a:lnTo>
                  <a:lnTo>
                    <a:pt x="1529889" y="1155699"/>
                  </a:lnTo>
                  <a:lnTo>
                    <a:pt x="1531857" y="1168399"/>
                  </a:lnTo>
                  <a:close/>
                </a:path>
                <a:path w="3477260" h="2324100">
                  <a:moveTo>
                    <a:pt x="1557754" y="1181099"/>
                  </a:moveTo>
                  <a:lnTo>
                    <a:pt x="1547809" y="1181099"/>
                  </a:lnTo>
                  <a:lnTo>
                    <a:pt x="1544702" y="1168399"/>
                  </a:lnTo>
                  <a:lnTo>
                    <a:pt x="1548016" y="1155699"/>
                  </a:lnTo>
                  <a:lnTo>
                    <a:pt x="1548016" y="1168399"/>
                  </a:lnTo>
                  <a:lnTo>
                    <a:pt x="1564590" y="1168399"/>
                  </a:lnTo>
                  <a:lnTo>
                    <a:pt x="1557754" y="1181099"/>
                  </a:lnTo>
                  <a:close/>
                </a:path>
                <a:path w="3477260" h="2324100">
                  <a:moveTo>
                    <a:pt x="1562933" y="1168399"/>
                  </a:moveTo>
                  <a:lnTo>
                    <a:pt x="1548016" y="1168399"/>
                  </a:lnTo>
                  <a:lnTo>
                    <a:pt x="1556303" y="1155699"/>
                  </a:lnTo>
                  <a:lnTo>
                    <a:pt x="1562933" y="1168399"/>
                  </a:lnTo>
                  <a:close/>
                </a:path>
                <a:path w="3477260" h="2324100">
                  <a:moveTo>
                    <a:pt x="1618197" y="1168399"/>
                  </a:moveTo>
                  <a:lnTo>
                    <a:pt x="1602348" y="1168399"/>
                  </a:lnTo>
                  <a:lnTo>
                    <a:pt x="1600639" y="1155699"/>
                  </a:lnTo>
                  <a:lnTo>
                    <a:pt x="1619285" y="1155699"/>
                  </a:lnTo>
                  <a:lnTo>
                    <a:pt x="1618197" y="1168399"/>
                  </a:lnTo>
                  <a:close/>
                </a:path>
                <a:path w="3477260" h="2324100">
                  <a:moveTo>
                    <a:pt x="1645544" y="1168399"/>
                  </a:moveTo>
                  <a:lnTo>
                    <a:pt x="1627831" y="1168399"/>
                  </a:lnTo>
                  <a:lnTo>
                    <a:pt x="1629229" y="1155699"/>
                  </a:lnTo>
                  <a:lnTo>
                    <a:pt x="1641660" y="1155699"/>
                  </a:lnTo>
                  <a:lnTo>
                    <a:pt x="1645544" y="1168399"/>
                  </a:lnTo>
                  <a:close/>
                </a:path>
                <a:path w="3477260" h="2324100">
                  <a:moveTo>
                    <a:pt x="1794556" y="1168399"/>
                  </a:moveTo>
                  <a:lnTo>
                    <a:pt x="1777567" y="1168399"/>
                  </a:lnTo>
                  <a:lnTo>
                    <a:pt x="1779639" y="1155699"/>
                  </a:lnTo>
                  <a:lnTo>
                    <a:pt x="1789998" y="1155699"/>
                  </a:lnTo>
                  <a:lnTo>
                    <a:pt x="1794556" y="1168399"/>
                  </a:lnTo>
                  <a:close/>
                </a:path>
                <a:path w="3477260" h="2324100">
                  <a:moveTo>
                    <a:pt x="1818381" y="1168399"/>
                  </a:moveTo>
                  <a:lnTo>
                    <a:pt x="1801600" y="1168399"/>
                  </a:lnTo>
                  <a:lnTo>
                    <a:pt x="1805640" y="1155699"/>
                  </a:lnTo>
                  <a:lnTo>
                    <a:pt x="1816594" y="1155699"/>
                  </a:lnTo>
                  <a:lnTo>
                    <a:pt x="1818381" y="1168399"/>
                  </a:lnTo>
                  <a:close/>
                </a:path>
                <a:path w="3477260" h="2324100">
                  <a:moveTo>
                    <a:pt x="1828118" y="1168399"/>
                  </a:moveTo>
                  <a:lnTo>
                    <a:pt x="1823741" y="1155699"/>
                  </a:lnTo>
                  <a:lnTo>
                    <a:pt x="1838192" y="1155699"/>
                  </a:lnTo>
                  <a:lnTo>
                    <a:pt x="1828118" y="1168399"/>
                  </a:lnTo>
                  <a:close/>
                </a:path>
                <a:path w="3477260" h="2324100">
                  <a:moveTo>
                    <a:pt x="1859117" y="1181099"/>
                  </a:moveTo>
                  <a:lnTo>
                    <a:pt x="1847981" y="1181099"/>
                  </a:lnTo>
                  <a:lnTo>
                    <a:pt x="1843035" y="1168399"/>
                  </a:lnTo>
                  <a:lnTo>
                    <a:pt x="1848680" y="1155699"/>
                  </a:lnTo>
                  <a:lnTo>
                    <a:pt x="1854637" y="1155699"/>
                  </a:lnTo>
                  <a:lnTo>
                    <a:pt x="1859350" y="1168399"/>
                  </a:lnTo>
                  <a:lnTo>
                    <a:pt x="1861266" y="1168399"/>
                  </a:lnTo>
                  <a:lnTo>
                    <a:pt x="1859117" y="1181099"/>
                  </a:lnTo>
                  <a:close/>
                </a:path>
                <a:path w="3477260" h="2324100">
                  <a:moveTo>
                    <a:pt x="2018720" y="1168399"/>
                  </a:moveTo>
                  <a:lnTo>
                    <a:pt x="2002974" y="1168399"/>
                  </a:lnTo>
                  <a:lnTo>
                    <a:pt x="2000540" y="1155699"/>
                  </a:lnTo>
                  <a:lnTo>
                    <a:pt x="2017062" y="1155699"/>
                  </a:lnTo>
                  <a:lnTo>
                    <a:pt x="2018720" y="1168399"/>
                  </a:lnTo>
                  <a:close/>
                </a:path>
                <a:path w="3477260" h="2324100">
                  <a:moveTo>
                    <a:pt x="2093303" y="1168399"/>
                  </a:moveTo>
                  <a:lnTo>
                    <a:pt x="2075072" y="1168399"/>
                  </a:lnTo>
                  <a:lnTo>
                    <a:pt x="2082349" y="1155699"/>
                  </a:lnTo>
                  <a:lnTo>
                    <a:pt x="2092552" y="1155699"/>
                  </a:lnTo>
                  <a:lnTo>
                    <a:pt x="2093303" y="1168399"/>
                  </a:lnTo>
                  <a:close/>
                </a:path>
                <a:path w="3477260" h="2324100">
                  <a:moveTo>
                    <a:pt x="2159599" y="1168399"/>
                  </a:moveTo>
                  <a:lnTo>
                    <a:pt x="2143025" y="1168399"/>
                  </a:lnTo>
                  <a:lnTo>
                    <a:pt x="2143025" y="1155699"/>
                  </a:lnTo>
                  <a:lnTo>
                    <a:pt x="2159599" y="1155699"/>
                  </a:lnTo>
                  <a:lnTo>
                    <a:pt x="2159599" y="1168399"/>
                  </a:lnTo>
                  <a:close/>
                </a:path>
                <a:path w="3477260" h="2324100">
                  <a:moveTo>
                    <a:pt x="2307108" y="1168399"/>
                  </a:moveTo>
                  <a:lnTo>
                    <a:pt x="2298821" y="1168399"/>
                  </a:lnTo>
                  <a:lnTo>
                    <a:pt x="2293590" y="1155699"/>
                  </a:lnTo>
                  <a:lnTo>
                    <a:pt x="2313738" y="1155699"/>
                  </a:lnTo>
                  <a:lnTo>
                    <a:pt x="2307108" y="1168399"/>
                  </a:lnTo>
                  <a:close/>
                </a:path>
                <a:path w="3477260" h="2324100">
                  <a:moveTo>
                    <a:pt x="2812617" y="1168399"/>
                  </a:moveTo>
                  <a:lnTo>
                    <a:pt x="2796043" y="1168399"/>
                  </a:lnTo>
                  <a:lnTo>
                    <a:pt x="2796043" y="1155699"/>
                  </a:lnTo>
                  <a:lnTo>
                    <a:pt x="2815155" y="1155699"/>
                  </a:lnTo>
                  <a:lnTo>
                    <a:pt x="2812617" y="1168399"/>
                  </a:lnTo>
                  <a:close/>
                </a:path>
                <a:path w="3477260" h="2324100">
                  <a:moveTo>
                    <a:pt x="591693" y="1181099"/>
                  </a:moveTo>
                  <a:lnTo>
                    <a:pt x="560203" y="1181099"/>
                  </a:lnTo>
                  <a:lnTo>
                    <a:pt x="560203" y="1168399"/>
                  </a:lnTo>
                  <a:lnTo>
                    <a:pt x="592470" y="1168399"/>
                  </a:lnTo>
                  <a:lnTo>
                    <a:pt x="591693" y="1181099"/>
                  </a:lnTo>
                  <a:close/>
                </a:path>
                <a:path w="3477260" h="2324100">
                  <a:moveTo>
                    <a:pt x="637065" y="1181099"/>
                  </a:moveTo>
                  <a:lnTo>
                    <a:pt x="620517" y="1181099"/>
                  </a:lnTo>
                  <a:lnTo>
                    <a:pt x="621319" y="1168399"/>
                  </a:lnTo>
                  <a:lnTo>
                    <a:pt x="637142" y="1168399"/>
                  </a:lnTo>
                  <a:lnTo>
                    <a:pt x="637065" y="1181099"/>
                  </a:lnTo>
                  <a:close/>
                </a:path>
                <a:path w="3477260" h="2324100">
                  <a:moveTo>
                    <a:pt x="701082" y="1181099"/>
                  </a:moveTo>
                  <a:lnTo>
                    <a:pt x="682851" y="1181099"/>
                  </a:lnTo>
                  <a:lnTo>
                    <a:pt x="679898" y="1168399"/>
                  </a:lnTo>
                  <a:lnTo>
                    <a:pt x="698285" y="1168399"/>
                  </a:lnTo>
                  <a:lnTo>
                    <a:pt x="701082" y="1181099"/>
                  </a:lnTo>
                  <a:close/>
                </a:path>
                <a:path w="3477260" h="2324100">
                  <a:moveTo>
                    <a:pt x="725529" y="1181099"/>
                  </a:moveTo>
                  <a:lnTo>
                    <a:pt x="706054" y="1181099"/>
                  </a:lnTo>
                  <a:lnTo>
                    <a:pt x="712684" y="1168399"/>
                  </a:lnTo>
                  <a:lnTo>
                    <a:pt x="724597" y="1168399"/>
                  </a:lnTo>
                  <a:lnTo>
                    <a:pt x="725529" y="1181099"/>
                  </a:lnTo>
                  <a:close/>
                </a:path>
                <a:path w="3477260" h="2324100">
                  <a:moveTo>
                    <a:pt x="765721" y="1181099"/>
                  </a:moveTo>
                  <a:lnTo>
                    <a:pt x="752462" y="1181099"/>
                  </a:lnTo>
                  <a:lnTo>
                    <a:pt x="747308" y="1168399"/>
                  </a:lnTo>
                  <a:lnTo>
                    <a:pt x="766524" y="1168399"/>
                  </a:lnTo>
                  <a:lnTo>
                    <a:pt x="765721" y="1181099"/>
                  </a:lnTo>
                  <a:close/>
                </a:path>
                <a:path w="3477260" h="2324100">
                  <a:moveTo>
                    <a:pt x="787267" y="1181099"/>
                  </a:moveTo>
                  <a:lnTo>
                    <a:pt x="772351" y="1181099"/>
                  </a:lnTo>
                  <a:lnTo>
                    <a:pt x="775665" y="1168399"/>
                  </a:lnTo>
                  <a:lnTo>
                    <a:pt x="792239" y="1168399"/>
                  </a:lnTo>
                  <a:lnTo>
                    <a:pt x="787267" y="1181099"/>
                  </a:lnTo>
                  <a:close/>
                </a:path>
                <a:path w="3477260" h="2324100">
                  <a:moveTo>
                    <a:pt x="818292" y="1181099"/>
                  </a:moveTo>
                  <a:lnTo>
                    <a:pt x="800526" y="1181099"/>
                  </a:lnTo>
                  <a:lnTo>
                    <a:pt x="800526" y="1168399"/>
                  </a:lnTo>
                  <a:lnTo>
                    <a:pt x="822073" y="1168399"/>
                  </a:lnTo>
                  <a:lnTo>
                    <a:pt x="818292" y="1181099"/>
                  </a:lnTo>
                  <a:close/>
                </a:path>
                <a:path w="3477260" h="2324100">
                  <a:moveTo>
                    <a:pt x="835332" y="1193799"/>
                  </a:moveTo>
                  <a:lnTo>
                    <a:pt x="830360" y="1193799"/>
                  </a:lnTo>
                  <a:lnTo>
                    <a:pt x="823730" y="1181099"/>
                  </a:lnTo>
                  <a:lnTo>
                    <a:pt x="823730" y="1168399"/>
                  </a:lnTo>
                  <a:lnTo>
                    <a:pt x="839113" y="1168399"/>
                  </a:lnTo>
                  <a:lnTo>
                    <a:pt x="841962" y="1181099"/>
                  </a:lnTo>
                  <a:lnTo>
                    <a:pt x="835332" y="1193799"/>
                  </a:lnTo>
                  <a:close/>
                </a:path>
                <a:path w="3477260" h="2324100">
                  <a:moveTo>
                    <a:pt x="902327" y="1181099"/>
                  </a:moveTo>
                  <a:lnTo>
                    <a:pt x="868480" y="1181099"/>
                  </a:lnTo>
                  <a:lnTo>
                    <a:pt x="870138" y="1168399"/>
                  </a:lnTo>
                  <a:lnTo>
                    <a:pt x="899349" y="1168399"/>
                  </a:lnTo>
                  <a:lnTo>
                    <a:pt x="902327" y="1181099"/>
                  </a:lnTo>
                  <a:close/>
                </a:path>
                <a:path w="3477260" h="2324100">
                  <a:moveTo>
                    <a:pt x="929804" y="1181099"/>
                  </a:moveTo>
                  <a:lnTo>
                    <a:pt x="914421" y="1181099"/>
                  </a:lnTo>
                  <a:lnTo>
                    <a:pt x="919031" y="1168399"/>
                  </a:lnTo>
                  <a:lnTo>
                    <a:pt x="923641" y="1168399"/>
                  </a:lnTo>
                  <a:lnTo>
                    <a:pt x="929804" y="1181099"/>
                  </a:lnTo>
                  <a:close/>
                </a:path>
                <a:path w="3477260" h="2324100">
                  <a:moveTo>
                    <a:pt x="982012" y="1206499"/>
                  </a:moveTo>
                  <a:lnTo>
                    <a:pt x="962952" y="1206499"/>
                  </a:lnTo>
                  <a:lnTo>
                    <a:pt x="969582" y="1193799"/>
                  </a:lnTo>
                  <a:lnTo>
                    <a:pt x="960466" y="1181099"/>
                  </a:lnTo>
                  <a:lnTo>
                    <a:pt x="929804" y="1181099"/>
                  </a:lnTo>
                  <a:lnTo>
                    <a:pt x="933119" y="1168399"/>
                  </a:lnTo>
                  <a:lnTo>
                    <a:pt x="975383" y="1168399"/>
                  </a:lnTo>
                  <a:lnTo>
                    <a:pt x="977921" y="1181099"/>
                  </a:lnTo>
                  <a:lnTo>
                    <a:pt x="974554" y="1193799"/>
                  </a:lnTo>
                  <a:lnTo>
                    <a:pt x="983255" y="1193799"/>
                  </a:lnTo>
                  <a:lnTo>
                    <a:pt x="982012" y="1206499"/>
                  </a:lnTo>
                  <a:close/>
                </a:path>
                <a:path w="3477260" h="2324100">
                  <a:moveTo>
                    <a:pt x="1006045" y="1181099"/>
                  </a:moveTo>
                  <a:lnTo>
                    <a:pt x="985353" y="1181099"/>
                  </a:lnTo>
                  <a:lnTo>
                    <a:pt x="992786" y="1168399"/>
                  </a:lnTo>
                  <a:lnTo>
                    <a:pt x="1009360" y="1168399"/>
                  </a:lnTo>
                  <a:lnTo>
                    <a:pt x="1006045" y="1181099"/>
                  </a:lnTo>
                  <a:close/>
                </a:path>
                <a:path w="3477260" h="2324100">
                  <a:moveTo>
                    <a:pt x="1039193" y="1181099"/>
                  </a:moveTo>
                  <a:lnTo>
                    <a:pt x="1022619" y="1181099"/>
                  </a:lnTo>
                  <a:lnTo>
                    <a:pt x="1024559" y="1173665"/>
                  </a:lnTo>
                  <a:lnTo>
                    <a:pt x="1027254" y="1168399"/>
                  </a:lnTo>
                  <a:lnTo>
                    <a:pt x="1039193" y="1181099"/>
                  </a:lnTo>
                  <a:close/>
                </a:path>
                <a:path w="3477260" h="2324100">
                  <a:moveTo>
                    <a:pt x="1082285" y="1181099"/>
                  </a:moveTo>
                  <a:lnTo>
                    <a:pt x="1047480" y="1181099"/>
                  </a:lnTo>
                  <a:lnTo>
                    <a:pt x="1047480" y="1168399"/>
                  </a:lnTo>
                  <a:lnTo>
                    <a:pt x="1085600" y="1168399"/>
                  </a:lnTo>
                  <a:lnTo>
                    <a:pt x="1082285" y="1181099"/>
                  </a:lnTo>
                  <a:close/>
                </a:path>
                <a:path w="3477260" h="2324100">
                  <a:moveTo>
                    <a:pt x="1097202" y="1193799"/>
                  </a:moveTo>
                  <a:lnTo>
                    <a:pt x="1087258" y="1168399"/>
                  </a:lnTo>
                  <a:lnTo>
                    <a:pt x="1103832" y="1168399"/>
                  </a:lnTo>
                  <a:lnTo>
                    <a:pt x="1107147" y="1181099"/>
                  </a:lnTo>
                  <a:lnTo>
                    <a:pt x="1105489" y="1181099"/>
                  </a:lnTo>
                  <a:lnTo>
                    <a:pt x="1097202" y="1193799"/>
                  </a:lnTo>
                  <a:close/>
                </a:path>
                <a:path w="3477260" h="2324100">
                  <a:moveTo>
                    <a:pt x="1143609" y="1181099"/>
                  </a:moveTo>
                  <a:lnTo>
                    <a:pt x="1108804" y="1181099"/>
                  </a:lnTo>
                  <a:lnTo>
                    <a:pt x="1112119" y="1168399"/>
                  </a:lnTo>
                  <a:lnTo>
                    <a:pt x="1141952" y="1168399"/>
                  </a:lnTo>
                  <a:lnTo>
                    <a:pt x="1143609" y="1181099"/>
                  </a:lnTo>
                  <a:close/>
                </a:path>
                <a:path w="3477260" h="2324100">
                  <a:moveTo>
                    <a:pt x="1154175" y="1206499"/>
                  </a:moveTo>
                  <a:lnTo>
                    <a:pt x="1146173" y="1193799"/>
                  </a:lnTo>
                  <a:lnTo>
                    <a:pt x="1153554" y="1181099"/>
                  </a:lnTo>
                  <a:lnTo>
                    <a:pt x="1148167" y="1168399"/>
                  </a:lnTo>
                  <a:lnTo>
                    <a:pt x="1159148" y="1168399"/>
                  </a:lnTo>
                  <a:lnTo>
                    <a:pt x="1166813" y="1181099"/>
                  </a:lnTo>
                  <a:lnTo>
                    <a:pt x="1158526" y="1181099"/>
                  </a:lnTo>
                  <a:lnTo>
                    <a:pt x="1163110" y="1193799"/>
                  </a:lnTo>
                  <a:lnTo>
                    <a:pt x="1154175" y="1206499"/>
                  </a:lnTo>
                  <a:close/>
                </a:path>
                <a:path w="3477260" h="2324100">
                  <a:moveTo>
                    <a:pt x="1181937" y="1181099"/>
                  </a:moveTo>
                  <a:lnTo>
                    <a:pt x="1170128" y="1181099"/>
                  </a:lnTo>
                  <a:lnTo>
                    <a:pt x="1166321" y="1168399"/>
                  </a:lnTo>
                  <a:lnTo>
                    <a:pt x="1183879" y="1168399"/>
                  </a:lnTo>
                  <a:lnTo>
                    <a:pt x="1181937" y="1181099"/>
                  </a:lnTo>
                  <a:close/>
                </a:path>
                <a:path w="3477260" h="2324100">
                  <a:moveTo>
                    <a:pt x="1208248" y="1181099"/>
                  </a:moveTo>
                  <a:lnTo>
                    <a:pt x="1196646" y="1181099"/>
                  </a:lnTo>
                  <a:lnTo>
                    <a:pt x="1191182" y="1168399"/>
                  </a:lnTo>
                  <a:lnTo>
                    <a:pt x="1209906" y="1168399"/>
                  </a:lnTo>
                  <a:lnTo>
                    <a:pt x="1208248" y="1181099"/>
                  </a:lnTo>
                  <a:close/>
                </a:path>
                <a:path w="3477260" h="2324100">
                  <a:moveTo>
                    <a:pt x="1297748" y="1181099"/>
                  </a:moveTo>
                  <a:lnTo>
                    <a:pt x="1279517" y="1181099"/>
                  </a:lnTo>
                  <a:lnTo>
                    <a:pt x="1279517" y="1168399"/>
                  </a:lnTo>
                  <a:lnTo>
                    <a:pt x="1296997" y="1168399"/>
                  </a:lnTo>
                  <a:lnTo>
                    <a:pt x="1297748" y="1181099"/>
                  </a:lnTo>
                  <a:close/>
                </a:path>
                <a:path w="3477260" h="2324100">
                  <a:moveTo>
                    <a:pt x="1366142" y="1181099"/>
                  </a:moveTo>
                  <a:lnTo>
                    <a:pt x="1333538" y="1181099"/>
                  </a:lnTo>
                  <a:lnTo>
                    <a:pt x="1339183" y="1168399"/>
                  </a:lnTo>
                  <a:lnTo>
                    <a:pt x="1366323" y="1168399"/>
                  </a:lnTo>
                  <a:lnTo>
                    <a:pt x="1366142" y="1181099"/>
                  </a:lnTo>
                  <a:close/>
                </a:path>
                <a:path w="3477260" h="2324100">
                  <a:moveTo>
                    <a:pt x="1395535" y="1181099"/>
                  </a:moveTo>
                  <a:lnTo>
                    <a:pt x="1384348" y="1181099"/>
                  </a:lnTo>
                  <a:lnTo>
                    <a:pt x="1381551" y="1168399"/>
                  </a:lnTo>
                  <a:lnTo>
                    <a:pt x="1397193" y="1168399"/>
                  </a:lnTo>
                  <a:lnTo>
                    <a:pt x="1395535" y="1181099"/>
                  </a:lnTo>
                  <a:close/>
                </a:path>
                <a:path w="3477260" h="2324100">
                  <a:moveTo>
                    <a:pt x="1605404" y="1181099"/>
                  </a:moveTo>
                  <a:lnTo>
                    <a:pt x="1587975" y="1181099"/>
                  </a:lnTo>
                  <a:lnTo>
                    <a:pt x="1588001" y="1168399"/>
                  </a:lnTo>
                  <a:lnTo>
                    <a:pt x="1604653" y="1168399"/>
                  </a:lnTo>
                  <a:lnTo>
                    <a:pt x="1605404" y="1181099"/>
                  </a:lnTo>
                  <a:close/>
                </a:path>
                <a:path w="3477260" h="2324100">
                  <a:moveTo>
                    <a:pt x="1667350" y="1181099"/>
                  </a:moveTo>
                  <a:lnTo>
                    <a:pt x="1650776" y="1181099"/>
                  </a:lnTo>
                  <a:lnTo>
                    <a:pt x="1649118" y="1168399"/>
                  </a:lnTo>
                  <a:lnTo>
                    <a:pt x="1664035" y="1168399"/>
                  </a:lnTo>
                  <a:lnTo>
                    <a:pt x="1667350" y="1181099"/>
                  </a:lnTo>
                  <a:close/>
                </a:path>
                <a:path w="3477260" h="2324100">
                  <a:moveTo>
                    <a:pt x="1696328" y="1181099"/>
                  </a:moveTo>
                  <a:lnTo>
                    <a:pt x="1678848" y="1181099"/>
                  </a:lnTo>
                  <a:lnTo>
                    <a:pt x="1678952" y="1168399"/>
                  </a:lnTo>
                  <a:lnTo>
                    <a:pt x="1696976" y="1168399"/>
                  </a:lnTo>
                  <a:lnTo>
                    <a:pt x="1696328" y="1181099"/>
                  </a:lnTo>
                  <a:close/>
                </a:path>
                <a:path w="3477260" h="2324100">
                  <a:moveTo>
                    <a:pt x="1773838" y="1181099"/>
                  </a:moveTo>
                  <a:lnTo>
                    <a:pt x="1755192" y="1181099"/>
                  </a:lnTo>
                  <a:lnTo>
                    <a:pt x="1755192" y="1168399"/>
                  </a:lnTo>
                  <a:lnTo>
                    <a:pt x="1771870" y="1168399"/>
                  </a:lnTo>
                  <a:lnTo>
                    <a:pt x="1773838" y="1181099"/>
                  </a:lnTo>
                  <a:close/>
                </a:path>
                <a:path w="3477260" h="2324100">
                  <a:moveTo>
                    <a:pt x="1783368" y="1181099"/>
                  </a:moveTo>
                  <a:lnTo>
                    <a:pt x="1779225" y="1168399"/>
                  </a:lnTo>
                  <a:lnTo>
                    <a:pt x="1791862" y="1168399"/>
                  </a:lnTo>
                  <a:lnTo>
                    <a:pt x="1783368" y="1181099"/>
                  </a:lnTo>
                  <a:close/>
                </a:path>
                <a:path w="3477260" h="2324100">
                  <a:moveTo>
                    <a:pt x="1806572" y="1181099"/>
                  </a:moveTo>
                  <a:lnTo>
                    <a:pt x="1801289" y="1168399"/>
                  </a:lnTo>
                  <a:lnTo>
                    <a:pt x="1815506" y="1168399"/>
                  </a:lnTo>
                  <a:lnTo>
                    <a:pt x="1806572" y="1181099"/>
                  </a:lnTo>
                  <a:close/>
                </a:path>
                <a:path w="3477260" h="2324100">
                  <a:moveTo>
                    <a:pt x="2000436" y="1181099"/>
                  </a:moveTo>
                  <a:lnTo>
                    <a:pt x="1985572" y="1181099"/>
                  </a:lnTo>
                  <a:lnTo>
                    <a:pt x="1982257" y="1168399"/>
                  </a:lnTo>
                  <a:lnTo>
                    <a:pt x="1999659" y="1168399"/>
                  </a:lnTo>
                  <a:lnTo>
                    <a:pt x="2000436" y="1181099"/>
                  </a:lnTo>
                  <a:close/>
                </a:path>
                <a:path w="3477260" h="2324100">
                  <a:moveTo>
                    <a:pt x="2022035" y="1193799"/>
                  </a:moveTo>
                  <a:lnTo>
                    <a:pt x="2013100" y="1181099"/>
                  </a:lnTo>
                  <a:lnTo>
                    <a:pt x="2016441" y="1181099"/>
                  </a:lnTo>
                  <a:lnTo>
                    <a:pt x="2025064" y="1168399"/>
                  </a:lnTo>
                  <a:lnTo>
                    <a:pt x="2031979" y="1181099"/>
                  </a:lnTo>
                  <a:lnTo>
                    <a:pt x="2022035" y="1193799"/>
                  </a:lnTo>
                  <a:close/>
                </a:path>
                <a:path w="3477260" h="2324100">
                  <a:moveTo>
                    <a:pt x="2152348" y="1181099"/>
                  </a:moveTo>
                  <a:lnTo>
                    <a:pt x="2146754" y="1168399"/>
                  </a:lnTo>
                  <a:lnTo>
                    <a:pt x="2157942" y="1168399"/>
                  </a:lnTo>
                  <a:lnTo>
                    <a:pt x="2152348" y="1181099"/>
                  </a:lnTo>
                  <a:close/>
                </a:path>
                <a:path w="3477260" h="2324100">
                  <a:moveTo>
                    <a:pt x="2341992" y="1193799"/>
                  </a:moveTo>
                  <a:lnTo>
                    <a:pt x="2336320" y="1193799"/>
                  </a:lnTo>
                  <a:lnTo>
                    <a:pt x="2332203" y="1181099"/>
                  </a:lnTo>
                  <a:lnTo>
                    <a:pt x="2331970" y="1181099"/>
                  </a:lnTo>
                  <a:lnTo>
                    <a:pt x="2333627" y="1168399"/>
                  </a:lnTo>
                  <a:lnTo>
                    <a:pt x="2346886" y="1168399"/>
                  </a:lnTo>
                  <a:lnTo>
                    <a:pt x="2346886" y="1181099"/>
                  </a:lnTo>
                  <a:lnTo>
                    <a:pt x="2341992" y="1193799"/>
                  </a:lnTo>
                  <a:close/>
                </a:path>
                <a:path w="3477260" h="2324100">
                  <a:moveTo>
                    <a:pt x="2636932" y="1181099"/>
                  </a:moveTo>
                  <a:lnTo>
                    <a:pt x="2620358" y="1181099"/>
                  </a:lnTo>
                  <a:lnTo>
                    <a:pt x="2625330" y="1168399"/>
                  </a:lnTo>
                  <a:lnTo>
                    <a:pt x="2636932" y="1168399"/>
                  </a:lnTo>
                  <a:lnTo>
                    <a:pt x="2636932" y="1181099"/>
                  </a:lnTo>
                  <a:close/>
                </a:path>
                <a:path w="3477260" h="2324100">
                  <a:moveTo>
                    <a:pt x="1054110" y="1193799"/>
                  </a:moveTo>
                  <a:lnTo>
                    <a:pt x="1022645" y="1193799"/>
                  </a:lnTo>
                  <a:lnTo>
                    <a:pt x="1020754" y="1181099"/>
                  </a:lnTo>
                  <a:lnTo>
                    <a:pt x="1021574" y="1179498"/>
                  </a:lnTo>
                  <a:lnTo>
                    <a:pt x="1022619" y="1181099"/>
                  </a:lnTo>
                  <a:lnTo>
                    <a:pt x="1054110" y="1181099"/>
                  </a:lnTo>
                  <a:lnTo>
                    <a:pt x="1054110" y="1193799"/>
                  </a:lnTo>
                  <a:close/>
                </a:path>
                <a:path w="3477260" h="2324100">
                  <a:moveTo>
                    <a:pt x="538656" y="1193799"/>
                  </a:moveTo>
                  <a:lnTo>
                    <a:pt x="533684" y="1193799"/>
                  </a:lnTo>
                  <a:lnTo>
                    <a:pt x="538656" y="1181099"/>
                  </a:lnTo>
                  <a:lnTo>
                    <a:pt x="538656" y="1193799"/>
                  </a:lnTo>
                  <a:close/>
                </a:path>
                <a:path w="3477260" h="2324100">
                  <a:moveTo>
                    <a:pt x="628156" y="1206499"/>
                  </a:moveTo>
                  <a:lnTo>
                    <a:pt x="565201" y="1206499"/>
                  </a:lnTo>
                  <a:lnTo>
                    <a:pt x="571805" y="1181099"/>
                  </a:lnTo>
                  <a:lnTo>
                    <a:pt x="583406" y="1181099"/>
                  </a:lnTo>
                  <a:lnTo>
                    <a:pt x="578434" y="1193799"/>
                  </a:lnTo>
                  <a:lnTo>
                    <a:pt x="629814" y="1193799"/>
                  </a:lnTo>
                  <a:lnTo>
                    <a:pt x="628156" y="1206499"/>
                  </a:lnTo>
                  <a:close/>
                </a:path>
                <a:path w="3477260" h="2324100">
                  <a:moveTo>
                    <a:pt x="600706" y="1193799"/>
                  </a:moveTo>
                  <a:lnTo>
                    <a:pt x="578434" y="1193799"/>
                  </a:lnTo>
                  <a:lnTo>
                    <a:pt x="588379" y="1181099"/>
                  </a:lnTo>
                  <a:lnTo>
                    <a:pt x="598323" y="1181099"/>
                  </a:lnTo>
                  <a:lnTo>
                    <a:pt x="600706" y="1193799"/>
                  </a:lnTo>
                  <a:close/>
                </a:path>
                <a:path w="3477260" h="2324100">
                  <a:moveTo>
                    <a:pt x="636443" y="1193799"/>
                  </a:moveTo>
                  <a:lnTo>
                    <a:pt x="618212" y="1193799"/>
                  </a:lnTo>
                  <a:lnTo>
                    <a:pt x="618212" y="1181099"/>
                  </a:lnTo>
                  <a:lnTo>
                    <a:pt x="635433" y="1181099"/>
                  </a:lnTo>
                  <a:lnTo>
                    <a:pt x="636443" y="1193799"/>
                  </a:lnTo>
                  <a:close/>
                </a:path>
                <a:path w="3477260" h="2324100">
                  <a:moveTo>
                    <a:pt x="661304" y="1193799"/>
                  </a:moveTo>
                  <a:lnTo>
                    <a:pt x="643073" y="1193799"/>
                  </a:lnTo>
                  <a:lnTo>
                    <a:pt x="644730" y="1181099"/>
                  </a:lnTo>
                  <a:lnTo>
                    <a:pt x="660113" y="1181099"/>
                  </a:lnTo>
                  <a:lnTo>
                    <a:pt x="661304" y="1193799"/>
                  </a:lnTo>
                  <a:close/>
                </a:path>
                <a:path w="3477260" h="2324100">
                  <a:moveTo>
                    <a:pt x="667934" y="1193799"/>
                  </a:moveTo>
                  <a:lnTo>
                    <a:pt x="661304" y="1193799"/>
                  </a:lnTo>
                  <a:lnTo>
                    <a:pt x="671249" y="1181099"/>
                  </a:lnTo>
                  <a:lnTo>
                    <a:pt x="667934" y="1193799"/>
                  </a:lnTo>
                  <a:close/>
                </a:path>
                <a:path w="3477260" h="2324100">
                  <a:moveTo>
                    <a:pt x="692122" y="1193799"/>
                  </a:moveTo>
                  <a:lnTo>
                    <a:pt x="667934" y="1193799"/>
                  </a:lnTo>
                  <a:lnTo>
                    <a:pt x="672906" y="1181099"/>
                  </a:lnTo>
                  <a:lnTo>
                    <a:pt x="689480" y="1181099"/>
                  </a:lnTo>
                  <a:lnTo>
                    <a:pt x="692122" y="1193799"/>
                  </a:lnTo>
                  <a:close/>
                </a:path>
                <a:path w="3477260" h="2324100">
                  <a:moveTo>
                    <a:pt x="719314" y="1219199"/>
                  </a:moveTo>
                  <a:lnTo>
                    <a:pt x="702740" y="1219199"/>
                  </a:lnTo>
                  <a:lnTo>
                    <a:pt x="702740" y="1206499"/>
                  </a:lnTo>
                  <a:lnTo>
                    <a:pt x="703206" y="1193799"/>
                  </a:lnTo>
                  <a:lnTo>
                    <a:pt x="708955" y="1181099"/>
                  </a:lnTo>
                  <a:lnTo>
                    <a:pt x="715326" y="1193799"/>
                  </a:lnTo>
                  <a:lnTo>
                    <a:pt x="717656" y="1193799"/>
                  </a:lnTo>
                  <a:lnTo>
                    <a:pt x="717216" y="1206499"/>
                  </a:lnTo>
                  <a:lnTo>
                    <a:pt x="718822" y="1206499"/>
                  </a:lnTo>
                  <a:lnTo>
                    <a:pt x="719314" y="1219199"/>
                  </a:lnTo>
                  <a:close/>
                </a:path>
                <a:path w="3477260" h="2324100">
                  <a:moveTo>
                    <a:pt x="754119" y="1193799"/>
                  </a:moveTo>
                  <a:lnTo>
                    <a:pt x="729258" y="1193799"/>
                  </a:lnTo>
                  <a:lnTo>
                    <a:pt x="727601" y="1181099"/>
                  </a:lnTo>
                  <a:lnTo>
                    <a:pt x="748318" y="1181099"/>
                  </a:lnTo>
                  <a:lnTo>
                    <a:pt x="754119" y="1193799"/>
                  </a:lnTo>
                  <a:close/>
                </a:path>
                <a:path w="3477260" h="2324100">
                  <a:moveTo>
                    <a:pt x="779602" y="1193799"/>
                  </a:moveTo>
                  <a:lnTo>
                    <a:pt x="762406" y="1193799"/>
                  </a:lnTo>
                  <a:lnTo>
                    <a:pt x="762406" y="1181099"/>
                  </a:lnTo>
                  <a:lnTo>
                    <a:pt x="782114" y="1181099"/>
                  </a:lnTo>
                  <a:lnTo>
                    <a:pt x="779602" y="1193799"/>
                  </a:lnTo>
                  <a:close/>
                </a:path>
                <a:path w="3477260" h="2324100">
                  <a:moveTo>
                    <a:pt x="802883" y="1193799"/>
                  </a:moveTo>
                  <a:lnTo>
                    <a:pt x="787267" y="1193799"/>
                  </a:lnTo>
                  <a:lnTo>
                    <a:pt x="782114" y="1181099"/>
                  </a:lnTo>
                  <a:lnTo>
                    <a:pt x="810471" y="1181099"/>
                  </a:lnTo>
                  <a:lnTo>
                    <a:pt x="802883" y="1193799"/>
                  </a:lnTo>
                  <a:close/>
                </a:path>
                <a:path w="3477260" h="2324100">
                  <a:moveTo>
                    <a:pt x="864337" y="1193799"/>
                  </a:moveTo>
                  <a:lnTo>
                    <a:pt x="847555" y="1193799"/>
                  </a:lnTo>
                  <a:lnTo>
                    <a:pt x="851000" y="1181099"/>
                  </a:lnTo>
                  <a:lnTo>
                    <a:pt x="864751" y="1181099"/>
                  </a:lnTo>
                  <a:lnTo>
                    <a:pt x="864337" y="1193799"/>
                  </a:lnTo>
                  <a:close/>
                </a:path>
                <a:path w="3477260" h="2324100">
                  <a:moveTo>
                    <a:pt x="883397" y="1206499"/>
                  </a:moveTo>
                  <a:lnTo>
                    <a:pt x="875110" y="1193799"/>
                  </a:lnTo>
                  <a:lnTo>
                    <a:pt x="881739" y="1181099"/>
                  </a:lnTo>
                  <a:lnTo>
                    <a:pt x="896656" y="1181099"/>
                  </a:lnTo>
                  <a:lnTo>
                    <a:pt x="894817" y="1193799"/>
                  </a:lnTo>
                  <a:lnTo>
                    <a:pt x="891762" y="1193799"/>
                  </a:lnTo>
                  <a:lnTo>
                    <a:pt x="883397" y="1206499"/>
                  </a:lnTo>
                  <a:close/>
                </a:path>
                <a:path w="3477260" h="2324100">
                  <a:moveTo>
                    <a:pt x="934776" y="1193799"/>
                  </a:moveTo>
                  <a:lnTo>
                    <a:pt x="901628" y="1193799"/>
                  </a:lnTo>
                  <a:lnTo>
                    <a:pt x="896656" y="1181099"/>
                  </a:lnTo>
                  <a:lnTo>
                    <a:pt x="928147" y="1181099"/>
                  </a:lnTo>
                  <a:lnTo>
                    <a:pt x="934776" y="1193799"/>
                  </a:lnTo>
                  <a:close/>
                </a:path>
                <a:path w="3477260" h="2324100">
                  <a:moveTo>
                    <a:pt x="946378" y="1193799"/>
                  </a:moveTo>
                  <a:lnTo>
                    <a:pt x="941406" y="1193799"/>
                  </a:lnTo>
                  <a:lnTo>
                    <a:pt x="938091" y="1181099"/>
                  </a:lnTo>
                  <a:lnTo>
                    <a:pt x="949693" y="1181099"/>
                  </a:lnTo>
                  <a:lnTo>
                    <a:pt x="946378" y="1193799"/>
                  </a:lnTo>
                  <a:close/>
                </a:path>
                <a:path w="3477260" h="2324100">
                  <a:moveTo>
                    <a:pt x="1004387" y="1206499"/>
                  </a:moveTo>
                  <a:lnTo>
                    <a:pt x="999415" y="1193799"/>
                  </a:lnTo>
                  <a:lnTo>
                    <a:pt x="984162" y="1193799"/>
                  </a:lnTo>
                  <a:lnTo>
                    <a:pt x="981805" y="1181099"/>
                  </a:lnTo>
                  <a:lnTo>
                    <a:pt x="1015989" y="1181099"/>
                  </a:lnTo>
                  <a:lnTo>
                    <a:pt x="1015989" y="1193799"/>
                  </a:lnTo>
                  <a:lnTo>
                    <a:pt x="1004387" y="1206499"/>
                  </a:lnTo>
                  <a:close/>
                </a:path>
                <a:path w="3477260" h="2324100">
                  <a:moveTo>
                    <a:pt x="1064054" y="1193799"/>
                  </a:moveTo>
                  <a:lnTo>
                    <a:pt x="1054110" y="1193799"/>
                  </a:lnTo>
                  <a:lnTo>
                    <a:pt x="1055767" y="1181099"/>
                  </a:lnTo>
                  <a:lnTo>
                    <a:pt x="1064054" y="1193799"/>
                  </a:lnTo>
                  <a:close/>
                </a:path>
                <a:path w="3477260" h="2324100">
                  <a:moveTo>
                    <a:pt x="1115434" y="1206499"/>
                  </a:moveTo>
                  <a:lnTo>
                    <a:pt x="1109969" y="1193799"/>
                  </a:lnTo>
                  <a:lnTo>
                    <a:pt x="1110254" y="1181099"/>
                  </a:lnTo>
                  <a:lnTo>
                    <a:pt x="1125378" y="1181099"/>
                  </a:lnTo>
                  <a:lnTo>
                    <a:pt x="1126854" y="1193799"/>
                  </a:lnTo>
                  <a:lnTo>
                    <a:pt x="1126077" y="1193799"/>
                  </a:lnTo>
                  <a:lnTo>
                    <a:pt x="1115434" y="1206499"/>
                  </a:lnTo>
                  <a:close/>
                </a:path>
                <a:path w="3477260" h="2324100">
                  <a:moveTo>
                    <a:pt x="1187867" y="1193799"/>
                  </a:moveTo>
                  <a:lnTo>
                    <a:pt x="1174220" y="1193799"/>
                  </a:lnTo>
                  <a:lnTo>
                    <a:pt x="1181730" y="1181099"/>
                  </a:lnTo>
                  <a:lnTo>
                    <a:pt x="1187867" y="1193799"/>
                  </a:lnTo>
                  <a:close/>
                </a:path>
                <a:path w="3477260" h="2324100">
                  <a:moveTo>
                    <a:pt x="1231038" y="1193799"/>
                  </a:moveTo>
                  <a:lnTo>
                    <a:pt x="1218193" y="1193799"/>
                  </a:lnTo>
                  <a:lnTo>
                    <a:pt x="1211563" y="1181099"/>
                  </a:lnTo>
                  <a:lnTo>
                    <a:pt x="1229846" y="1181099"/>
                  </a:lnTo>
                  <a:lnTo>
                    <a:pt x="1231038" y="1193799"/>
                  </a:lnTo>
                  <a:close/>
                </a:path>
                <a:path w="3477260" h="2324100">
                  <a:moveTo>
                    <a:pt x="1256727" y="1193799"/>
                  </a:moveTo>
                  <a:lnTo>
                    <a:pt x="1238703" y="1193799"/>
                  </a:lnTo>
                  <a:lnTo>
                    <a:pt x="1241940" y="1181099"/>
                  </a:lnTo>
                  <a:lnTo>
                    <a:pt x="1254759" y="1181099"/>
                  </a:lnTo>
                  <a:lnTo>
                    <a:pt x="1256727" y="1193799"/>
                  </a:lnTo>
                  <a:close/>
                </a:path>
                <a:path w="3477260" h="2324100">
                  <a:moveTo>
                    <a:pt x="1330896" y="1193799"/>
                  </a:moveTo>
                  <a:lnTo>
                    <a:pt x="1315980" y="1193799"/>
                  </a:lnTo>
                  <a:lnTo>
                    <a:pt x="1312665" y="1181099"/>
                  </a:lnTo>
                  <a:lnTo>
                    <a:pt x="1329679" y="1181099"/>
                  </a:lnTo>
                  <a:lnTo>
                    <a:pt x="1330896" y="1193799"/>
                  </a:lnTo>
                  <a:close/>
                </a:path>
                <a:path w="3477260" h="2324100">
                  <a:moveTo>
                    <a:pt x="1341514" y="1193799"/>
                  </a:moveTo>
                  <a:lnTo>
                    <a:pt x="1335040" y="1181099"/>
                  </a:lnTo>
                  <a:lnTo>
                    <a:pt x="1350785" y="1181099"/>
                  </a:lnTo>
                  <a:lnTo>
                    <a:pt x="1341514" y="1193799"/>
                  </a:lnTo>
                  <a:close/>
                </a:path>
                <a:path w="3477260" h="2324100">
                  <a:moveTo>
                    <a:pt x="1395535" y="1206499"/>
                  </a:moveTo>
                  <a:lnTo>
                    <a:pt x="1379842" y="1206499"/>
                  </a:lnTo>
                  <a:lnTo>
                    <a:pt x="1378132" y="1193799"/>
                  </a:lnTo>
                  <a:lnTo>
                    <a:pt x="1381395" y="1193799"/>
                  </a:lnTo>
                  <a:lnTo>
                    <a:pt x="1390563" y="1181099"/>
                  </a:lnTo>
                  <a:lnTo>
                    <a:pt x="1395535" y="1193799"/>
                  </a:lnTo>
                  <a:lnTo>
                    <a:pt x="1395535" y="1206499"/>
                  </a:lnTo>
                  <a:close/>
                </a:path>
                <a:path w="3477260" h="2324100">
                  <a:moveTo>
                    <a:pt x="1435313" y="1193799"/>
                  </a:moveTo>
                  <a:lnTo>
                    <a:pt x="1423090" y="1193799"/>
                  </a:lnTo>
                  <a:lnTo>
                    <a:pt x="1423711" y="1181099"/>
                  </a:lnTo>
                  <a:lnTo>
                    <a:pt x="1435313" y="1193799"/>
                  </a:lnTo>
                  <a:close/>
                </a:path>
                <a:path w="3477260" h="2324100">
                  <a:moveTo>
                    <a:pt x="1553222" y="1193799"/>
                  </a:moveTo>
                  <a:lnTo>
                    <a:pt x="1536207" y="1193799"/>
                  </a:lnTo>
                  <a:lnTo>
                    <a:pt x="1538072" y="1181099"/>
                  </a:lnTo>
                  <a:lnTo>
                    <a:pt x="1549881" y="1181099"/>
                  </a:lnTo>
                  <a:lnTo>
                    <a:pt x="1553222" y="1193799"/>
                  </a:lnTo>
                  <a:close/>
                </a:path>
                <a:path w="3477260" h="2324100">
                  <a:moveTo>
                    <a:pt x="1576192" y="1193799"/>
                  </a:moveTo>
                  <a:lnTo>
                    <a:pt x="1557961" y="1193799"/>
                  </a:lnTo>
                  <a:lnTo>
                    <a:pt x="1561742" y="1181099"/>
                  </a:lnTo>
                  <a:lnTo>
                    <a:pt x="1572411" y="1181099"/>
                  </a:lnTo>
                  <a:lnTo>
                    <a:pt x="1576192" y="1193799"/>
                  </a:lnTo>
                  <a:close/>
                </a:path>
                <a:path w="3477260" h="2324100">
                  <a:moveTo>
                    <a:pt x="1654090" y="1193799"/>
                  </a:moveTo>
                  <a:lnTo>
                    <a:pt x="1637775" y="1193799"/>
                  </a:lnTo>
                  <a:lnTo>
                    <a:pt x="1635859" y="1181099"/>
                  </a:lnTo>
                  <a:lnTo>
                    <a:pt x="1654090" y="1181099"/>
                  </a:lnTo>
                  <a:lnTo>
                    <a:pt x="1654090" y="1193799"/>
                  </a:lnTo>
                  <a:close/>
                </a:path>
                <a:path w="3477260" h="2324100">
                  <a:moveTo>
                    <a:pt x="1697002" y="1193799"/>
                  </a:moveTo>
                  <a:lnTo>
                    <a:pt x="1681153" y="1193799"/>
                  </a:lnTo>
                  <a:lnTo>
                    <a:pt x="1685581" y="1181099"/>
                  </a:lnTo>
                  <a:lnTo>
                    <a:pt x="1690553" y="1181099"/>
                  </a:lnTo>
                  <a:lnTo>
                    <a:pt x="1697002" y="1193799"/>
                  </a:lnTo>
                  <a:close/>
                </a:path>
                <a:path w="3477260" h="2324100">
                  <a:moveTo>
                    <a:pt x="1750220" y="1193799"/>
                  </a:moveTo>
                  <a:lnTo>
                    <a:pt x="1731989" y="1193799"/>
                  </a:lnTo>
                  <a:lnTo>
                    <a:pt x="1735303" y="1181099"/>
                  </a:lnTo>
                  <a:lnTo>
                    <a:pt x="1743590" y="1181099"/>
                  </a:lnTo>
                  <a:lnTo>
                    <a:pt x="1750220" y="1193799"/>
                  </a:lnTo>
                  <a:close/>
                </a:path>
                <a:path w="3477260" h="2324100">
                  <a:moveTo>
                    <a:pt x="1846608" y="1193799"/>
                  </a:moveTo>
                  <a:lnTo>
                    <a:pt x="1830397" y="1193799"/>
                  </a:lnTo>
                  <a:lnTo>
                    <a:pt x="1835188" y="1181099"/>
                  </a:lnTo>
                  <a:lnTo>
                    <a:pt x="1841377" y="1181099"/>
                  </a:lnTo>
                  <a:lnTo>
                    <a:pt x="1846608" y="1193799"/>
                  </a:lnTo>
                  <a:close/>
                </a:path>
                <a:path w="3477260" h="2324100">
                  <a:moveTo>
                    <a:pt x="2028664" y="1193799"/>
                  </a:moveTo>
                  <a:lnTo>
                    <a:pt x="2033636" y="1181099"/>
                  </a:lnTo>
                  <a:lnTo>
                    <a:pt x="2033084" y="1185333"/>
                  </a:lnTo>
                  <a:lnTo>
                    <a:pt x="2028664" y="1193799"/>
                  </a:lnTo>
                  <a:close/>
                </a:path>
                <a:path w="3477260" h="2324100">
                  <a:moveTo>
                    <a:pt x="2046481" y="1206499"/>
                  </a:moveTo>
                  <a:lnTo>
                    <a:pt x="2030322" y="1206499"/>
                  </a:lnTo>
                  <a:lnTo>
                    <a:pt x="2033084" y="1185333"/>
                  </a:lnTo>
                  <a:lnTo>
                    <a:pt x="2035294" y="1181099"/>
                  </a:lnTo>
                  <a:lnTo>
                    <a:pt x="2044410" y="1181099"/>
                  </a:lnTo>
                  <a:lnTo>
                    <a:pt x="2048553" y="1193799"/>
                  </a:lnTo>
                  <a:lnTo>
                    <a:pt x="2046481" y="1206499"/>
                  </a:lnTo>
                  <a:close/>
                </a:path>
                <a:path w="3477260" h="2324100">
                  <a:moveTo>
                    <a:pt x="2105941" y="1206499"/>
                  </a:moveTo>
                  <a:lnTo>
                    <a:pt x="2099907" y="1206499"/>
                  </a:lnTo>
                  <a:lnTo>
                    <a:pt x="2094960" y="1193799"/>
                  </a:lnTo>
                  <a:lnTo>
                    <a:pt x="2099907" y="1181099"/>
                  </a:lnTo>
                  <a:lnTo>
                    <a:pt x="2111042" y="1181099"/>
                  </a:lnTo>
                  <a:lnTo>
                    <a:pt x="2113192" y="1193799"/>
                  </a:lnTo>
                  <a:lnTo>
                    <a:pt x="2111042" y="1193799"/>
                  </a:lnTo>
                  <a:lnTo>
                    <a:pt x="2105941" y="1206499"/>
                  </a:lnTo>
                  <a:close/>
                </a:path>
                <a:path w="3477260" h="2324100">
                  <a:moveTo>
                    <a:pt x="2231748" y="1193799"/>
                  </a:moveTo>
                  <a:lnTo>
                    <a:pt x="2216365" y="1193799"/>
                  </a:lnTo>
                  <a:lnTo>
                    <a:pt x="2216365" y="1181099"/>
                  </a:lnTo>
                  <a:lnTo>
                    <a:pt x="2235011" y="1181099"/>
                  </a:lnTo>
                  <a:lnTo>
                    <a:pt x="2231748" y="1193799"/>
                  </a:lnTo>
                  <a:close/>
                </a:path>
                <a:path w="3477260" h="2324100">
                  <a:moveTo>
                    <a:pt x="2389979" y="1193799"/>
                  </a:moveTo>
                  <a:lnTo>
                    <a:pt x="2370841" y="1193799"/>
                  </a:lnTo>
                  <a:lnTo>
                    <a:pt x="2374441" y="1181099"/>
                  </a:lnTo>
                  <a:lnTo>
                    <a:pt x="2388321" y="1181099"/>
                  </a:lnTo>
                  <a:lnTo>
                    <a:pt x="2389979" y="1193799"/>
                  </a:lnTo>
                  <a:close/>
                </a:path>
                <a:path w="3477260" h="2324100">
                  <a:moveTo>
                    <a:pt x="2440322" y="1193799"/>
                  </a:moveTo>
                  <a:lnTo>
                    <a:pt x="2431699" y="1193799"/>
                  </a:lnTo>
                  <a:lnTo>
                    <a:pt x="2424784" y="1181099"/>
                  </a:lnTo>
                  <a:lnTo>
                    <a:pt x="2443663" y="1181099"/>
                  </a:lnTo>
                  <a:lnTo>
                    <a:pt x="2440322" y="1193799"/>
                  </a:lnTo>
                  <a:close/>
                </a:path>
                <a:path w="3477260" h="2324100">
                  <a:moveTo>
                    <a:pt x="457443" y="1219199"/>
                  </a:moveTo>
                  <a:lnTo>
                    <a:pt x="452471" y="1206499"/>
                  </a:lnTo>
                  <a:lnTo>
                    <a:pt x="457443" y="1206499"/>
                  </a:lnTo>
                  <a:lnTo>
                    <a:pt x="459101" y="1193799"/>
                  </a:lnTo>
                  <a:lnTo>
                    <a:pt x="469045" y="1193799"/>
                  </a:lnTo>
                  <a:lnTo>
                    <a:pt x="469045" y="1206499"/>
                  </a:lnTo>
                  <a:lnTo>
                    <a:pt x="457443" y="1219199"/>
                  </a:lnTo>
                  <a:close/>
                </a:path>
                <a:path w="3477260" h="2324100">
                  <a:moveTo>
                    <a:pt x="500536" y="1206499"/>
                  </a:moveTo>
                  <a:lnTo>
                    <a:pt x="485619" y="1206499"/>
                  </a:lnTo>
                  <a:lnTo>
                    <a:pt x="483962" y="1193799"/>
                  </a:lnTo>
                  <a:lnTo>
                    <a:pt x="495564" y="1193799"/>
                  </a:lnTo>
                  <a:lnTo>
                    <a:pt x="500536" y="1206499"/>
                  </a:lnTo>
                  <a:close/>
                </a:path>
                <a:path w="3477260" h="2324100">
                  <a:moveTo>
                    <a:pt x="545907" y="1219199"/>
                  </a:moveTo>
                  <a:lnTo>
                    <a:pt x="536869" y="1219199"/>
                  </a:lnTo>
                  <a:lnTo>
                    <a:pt x="532027" y="1206499"/>
                  </a:lnTo>
                  <a:lnTo>
                    <a:pt x="543629" y="1193799"/>
                  </a:lnTo>
                  <a:lnTo>
                    <a:pt x="550906" y="1206499"/>
                  </a:lnTo>
                  <a:lnTo>
                    <a:pt x="545907" y="1219199"/>
                  </a:lnTo>
                  <a:close/>
                </a:path>
                <a:path w="3477260" h="2324100">
                  <a:moveTo>
                    <a:pt x="646906" y="1206499"/>
                  </a:moveTo>
                  <a:lnTo>
                    <a:pt x="635511" y="1206499"/>
                  </a:lnTo>
                  <a:lnTo>
                    <a:pt x="640587" y="1193799"/>
                  </a:lnTo>
                  <a:lnTo>
                    <a:pt x="646906" y="1206499"/>
                  </a:lnTo>
                  <a:close/>
                </a:path>
                <a:path w="3477260" h="2324100">
                  <a:moveTo>
                    <a:pt x="676946" y="1206499"/>
                  </a:moveTo>
                  <a:lnTo>
                    <a:pt x="657990" y="1206499"/>
                  </a:lnTo>
                  <a:lnTo>
                    <a:pt x="657990" y="1193799"/>
                  </a:lnTo>
                  <a:lnTo>
                    <a:pt x="679536" y="1193799"/>
                  </a:lnTo>
                  <a:lnTo>
                    <a:pt x="676946" y="1206499"/>
                  </a:lnTo>
                  <a:close/>
                </a:path>
                <a:path w="3477260" h="2324100">
                  <a:moveTo>
                    <a:pt x="738374" y="1206499"/>
                  </a:moveTo>
                  <a:lnTo>
                    <a:pt x="720971" y="1206499"/>
                  </a:lnTo>
                  <a:lnTo>
                    <a:pt x="722007" y="1193799"/>
                  </a:lnTo>
                  <a:lnTo>
                    <a:pt x="735888" y="1193799"/>
                  </a:lnTo>
                  <a:lnTo>
                    <a:pt x="738374" y="1206499"/>
                  </a:lnTo>
                  <a:close/>
                </a:path>
                <a:path w="3477260" h="2324100">
                  <a:moveTo>
                    <a:pt x="755776" y="1206499"/>
                  </a:moveTo>
                  <a:lnTo>
                    <a:pt x="742517" y="1206499"/>
                  </a:lnTo>
                  <a:lnTo>
                    <a:pt x="737545" y="1193799"/>
                  </a:lnTo>
                  <a:lnTo>
                    <a:pt x="757434" y="1193799"/>
                  </a:lnTo>
                  <a:lnTo>
                    <a:pt x="755776" y="1206499"/>
                  </a:lnTo>
                  <a:close/>
                </a:path>
                <a:path w="3477260" h="2324100">
                  <a:moveTo>
                    <a:pt x="783952" y="1219199"/>
                  </a:moveTo>
                  <a:lnTo>
                    <a:pt x="750804" y="1219199"/>
                  </a:lnTo>
                  <a:lnTo>
                    <a:pt x="750804" y="1206499"/>
                  </a:lnTo>
                  <a:lnTo>
                    <a:pt x="775665" y="1206499"/>
                  </a:lnTo>
                  <a:lnTo>
                    <a:pt x="774267" y="1193799"/>
                  </a:lnTo>
                  <a:lnTo>
                    <a:pt x="784522" y="1193799"/>
                  </a:lnTo>
                  <a:lnTo>
                    <a:pt x="790582" y="1206499"/>
                  </a:lnTo>
                  <a:lnTo>
                    <a:pt x="783952" y="1219199"/>
                  </a:lnTo>
                  <a:close/>
                </a:path>
                <a:path w="3477260" h="2324100">
                  <a:moveTo>
                    <a:pt x="817437" y="1231899"/>
                  </a:moveTo>
                  <a:lnTo>
                    <a:pt x="811507" y="1231899"/>
                  </a:lnTo>
                  <a:lnTo>
                    <a:pt x="803401" y="1219199"/>
                  </a:lnTo>
                  <a:lnTo>
                    <a:pt x="793897" y="1219199"/>
                  </a:lnTo>
                  <a:lnTo>
                    <a:pt x="790582" y="1206499"/>
                  </a:lnTo>
                  <a:lnTo>
                    <a:pt x="798584" y="1193799"/>
                  </a:lnTo>
                  <a:lnTo>
                    <a:pt x="802391" y="1193799"/>
                  </a:lnTo>
                  <a:lnTo>
                    <a:pt x="805266" y="1206499"/>
                  </a:lnTo>
                  <a:lnTo>
                    <a:pt x="822073" y="1206499"/>
                  </a:lnTo>
                  <a:lnTo>
                    <a:pt x="820415" y="1219200"/>
                  </a:lnTo>
                  <a:lnTo>
                    <a:pt x="817437" y="1231899"/>
                  </a:lnTo>
                  <a:close/>
                </a:path>
                <a:path w="3477260" h="2324100">
                  <a:moveTo>
                    <a:pt x="845276" y="1206499"/>
                  </a:moveTo>
                  <a:lnTo>
                    <a:pt x="825387" y="1206499"/>
                  </a:lnTo>
                  <a:lnTo>
                    <a:pt x="822073" y="1193799"/>
                  </a:lnTo>
                  <a:lnTo>
                    <a:pt x="838647" y="1193799"/>
                  </a:lnTo>
                  <a:lnTo>
                    <a:pt x="845276" y="1206499"/>
                  </a:lnTo>
                  <a:close/>
                </a:path>
                <a:path w="3477260" h="2324100">
                  <a:moveTo>
                    <a:pt x="905047" y="1219199"/>
                  </a:moveTo>
                  <a:lnTo>
                    <a:pt x="898728" y="1206499"/>
                  </a:lnTo>
                  <a:lnTo>
                    <a:pt x="896656" y="1206499"/>
                  </a:lnTo>
                  <a:lnTo>
                    <a:pt x="898313" y="1193799"/>
                  </a:lnTo>
                  <a:lnTo>
                    <a:pt x="908258" y="1193799"/>
                  </a:lnTo>
                  <a:lnTo>
                    <a:pt x="913230" y="1206499"/>
                  </a:lnTo>
                  <a:lnTo>
                    <a:pt x="905047" y="1219199"/>
                  </a:lnTo>
                  <a:close/>
                </a:path>
                <a:path w="3477260" h="2324100">
                  <a:moveTo>
                    <a:pt x="943944" y="1206499"/>
                  </a:moveTo>
                  <a:lnTo>
                    <a:pt x="925298" y="1206499"/>
                  </a:lnTo>
                  <a:lnTo>
                    <a:pt x="921517" y="1193799"/>
                  </a:lnTo>
                  <a:lnTo>
                    <a:pt x="944721" y="1193799"/>
                  </a:lnTo>
                  <a:lnTo>
                    <a:pt x="943944" y="1206499"/>
                  </a:lnTo>
                  <a:close/>
                </a:path>
                <a:path w="3477260" h="2324100">
                  <a:moveTo>
                    <a:pt x="959637" y="1206499"/>
                  </a:moveTo>
                  <a:lnTo>
                    <a:pt x="945964" y="1206499"/>
                  </a:lnTo>
                  <a:lnTo>
                    <a:pt x="949848" y="1193799"/>
                  </a:lnTo>
                  <a:lnTo>
                    <a:pt x="957980" y="1193799"/>
                  </a:lnTo>
                  <a:lnTo>
                    <a:pt x="959637" y="1206499"/>
                  </a:lnTo>
                  <a:close/>
                </a:path>
                <a:path w="3477260" h="2324100">
                  <a:moveTo>
                    <a:pt x="1067783" y="1206499"/>
                  </a:moveTo>
                  <a:lnTo>
                    <a:pt x="1052452" y="1206499"/>
                  </a:lnTo>
                  <a:lnTo>
                    <a:pt x="1050795" y="1193799"/>
                  </a:lnTo>
                  <a:lnTo>
                    <a:pt x="1069440" y="1193799"/>
                  </a:lnTo>
                  <a:lnTo>
                    <a:pt x="1067783" y="1206499"/>
                  </a:lnTo>
                  <a:close/>
                </a:path>
                <a:path w="3477260" h="2324100">
                  <a:moveTo>
                    <a:pt x="1107069" y="1206499"/>
                  </a:moveTo>
                  <a:lnTo>
                    <a:pt x="1088915" y="1206499"/>
                  </a:lnTo>
                  <a:lnTo>
                    <a:pt x="1090573" y="1193799"/>
                  </a:lnTo>
                  <a:lnTo>
                    <a:pt x="1100517" y="1193799"/>
                  </a:lnTo>
                  <a:lnTo>
                    <a:pt x="1107069" y="1206499"/>
                  </a:lnTo>
                  <a:close/>
                </a:path>
                <a:path w="3477260" h="2324100">
                  <a:moveTo>
                    <a:pt x="1194989" y="1219199"/>
                  </a:moveTo>
                  <a:lnTo>
                    <a:pt x="1185045" y="1219199"/>
                  </a:lnTo>
                  <a:lnTo>
                    <a:pt x="1186702" y="1206499"/>
                  </a:lnTo>
                  <a:lnTo>
                    <a:pt x="1178415" y="1206499"/>
                  </a:lnTo>
                  <a:lnTo>
                    <a:pt x="1171009" y="1193799"/>
                  </a:lnTo>
                  <a:lnTo>
                    <a:pt x="1190820" y="1193799"/>
                  </a:lnTo>
                  <a:lnTo>
                    <a:pt x="1201619" y="1206499"/>
                  </a:lnTo>
                  <a:lnTo>
                    <a:pt x="1194989" y="1219199"/>
                  </a:lnTo>
                  <a:close/>
                </a:path>
                <a:path w="3477260" h="2324100">
                  <a:moveTo>
                    <a:pt x="1211563" y="1219199"/>
                  </a:moveTo>
                  <a:lnTo>
                    <a:pt x="1208248" y="1219199"/>
                  </a:lnTo>
                  <a:lnTo>
                    <a:pt x="1201619" y="1206499"/>
                  </a:lnTo>
                  <a:lnTo>
                    <a:pt x="1206591" y="1193799"/>
                  </a:lnTo>
                  <a:lnTo>
                    <a:pt x="1213220" y="1193799"/>
                  </a:lnTo>
                  <a:lnTo>
                    <a:pt x="1219850" y="1206499"/>
                  </a:lnTo>
                  <a:lnTo>
                    <a:pt x="1211563" y="1219199"/>
                  </a:lnTo>
                  <a:close/>
                </a:path>
                <a:path w="3477260" h="2324100">
                  <a:moveTo>
                    <a:pt x="1277859" y="1206499"/>
                  </a:moveTo>
                  <a:lnTo>
                    <a:pt x="1259006" y="1206499"/>
                  </a:lnTo>
                  <a:lnTo>
                    <a:pt x="1259913" y="1193799"/>
                  </a:lnTo>
                  <a:lnTo>
                    <a:pt x="1271230" y="1193799"/>
                  </a:lnTo>
                  <a:lnTo>
                    <a:pt x="1277859" y="1206499"/>
                  </a:lnTo>
                  <a:close/>
                </a:path>
                <a:path w="3477260" h="2324100">
                  <a:moveTo>
                    <a:pt x="1288451" y="1195734"/>
                  </a:moveTo>
                  <a:lnTo>
                    <a:pt x="1288866" y="1193799"/>
                  </a:lnTo>
                  <a:lnTo>
                    <a:pt x="1289461" y="1193799"/>
                  </a:lnTo>
                  <a:lnTo>
                    <a:pt x="1288451" y="1195734"/>
                  </a:lnTo>
                  <a:close/>
                </a:path>
                <a:path w="3477260" h="2324100">
                  <a:moveTo>
                    <a:pt x="1309350" y="1206499"/>
                  </a:moveTo>
                  <a:lnTo>
                    <a:pt x="1286146" y="1206499"/>
                  </a:lnTo>
                  <a:lnTo>
                    <a:pt x="1288147" y="1197157"/>
                  </a:lnTo>
                  <a:lnTo>
                    <a:pt x="1289461" y="1193799"/>
                  </a:lnTo>
                  <a:lnTo>
                    <a:pt x="1306346" y="1193799"/>
                  </a:lnTo>
                  <a:lnTo>
                    <a:pt x="1309350" y="1206499"/>
                  </a:lnTo>
                  <a:close/>
                </a:path>
                <a:path w="3477260" h="2324100">
                  <a:moveTo>
                    <a:pt x="1325924" y="1219199"/>
                  </a:moveTo>
                  <a:lnTo>
                    <a:pt x="1307045" y="1219199"/>
                  </a:lnTo>
                  <a:lnTo>
                    <a:pt x="1302720" y="1206499"/>
                  </a:lnTo>
                  <a:lnTo>
                    <a:pt x="1317896" y="1206499"/>
                  </a:lnTo>
                  <a:lnTo>
                    <a:pt x="1324267" y="1193799"/>
                  </a:lnTo>
                  <a:lnTo>
                    <a:pt x="1329394" y="1193799"/>
                  </a:lnTo>
                  <a:lnTo>
                    <a:pt x="1334211" y="1206499"/>
                  </a:lnTo>
                  <a:lnTo>
                    <a:pt x="1325924" y="1219199"/>
                  </a:lnTo>
                  <a:close/>
                </a:path>
                <a:path w="3477260" h="2324100">
                  <a:moveTo>
                    <a:pt x="1363216" y="1219199"/>
                  </a:moveTo>
                  <a:lnTo>
                    <a:pt x="1340841" y="1219199"/>
                  </a:lnTo>
                  <a:lnTo>
                    <a:pt x="1335868" y="1206499"/>
                  </a:lnTo>
                  <a:lnTo>
                    <a:pt x="1342472" y="1193799"/>
                  </a:lnTo>
                  <a:lnTo>
                    <a:pt x="1351950" y="1193799"/>
                  </a:lnTo>
                  <a:lnTo>
                    <a:pt x="1355757" y="1206499"/>
                  </a:lnTo>
                  <a:lnTo>
                    <a:pt x="1360263" y="1206499"/>
                  </a:lnTo>
                  <a:lnTo>
                    <a:pt x="1363216" y="1219199"/>
                  </a:lnTo>
                  <a:close/>
                </a:path>
                <a:path w="3477260" h="2324100">
                  <a:moveTo>
                    <a:pt x="1440285" y="1219199"/>
                  </a:moveTo>
                  <a:lnTo>
                    <a:pt x="1428683" y="1206499"/>
                  </a:lnTo>
                  <a:lnTo>
                    <a:pt x="1403511" y="1206499"/>
                  </a:lnTo>
                  <a:lnTo>
                    <a:pt x="1402993" y="1193799"/>
                  </a:lnTo>
                  <a:lnTo>
                    <a:pt x="1436970" y="1193799"/>
                  </a:lnTo>
                  <a:lnTo>
                    <a:pt x="1440285" y="1219199"/>
                  </a:lnTo>
                  <a:close/>
                </a:path>
                <a:path w="3477260" h="2324100">
                  <a:moveTo>
                    <a:pt x="1461831" y="1206499"/>
                  </a:moveTo>
                  <a:lnTo>
                    <a:pt x="1442901" y="1206499"/>
                  </a:lnTo>
                  <a:lnTo>
                    <a:pt x="1443600" y="1193799"/>
                  </a:lnTo>
                  <a:lnTo>
                    <a:pt x="1451887" y="1193799"/>
                  </a:lnTo>
                  <a:lnTo>
                    <a:pt x="1461831" y="1206499"/>
                  </a:lnTo>
                  <a:close/>
                </a:path>
                <a:path w="3477260" h="2324100">
                  <a:moveTo>
                    <a:pt x="1496637" y="1206499"/>
                  </a:moveTo>
                  <a:lnTo>
                    <a:pt x="1476748" y="1206499"/>
                  </a:lnTo>
                  <a:lnTo>
                    <a:pt x="1478405" y="1193799"/>
                  </a:lnTo>
                  <a:lnTo>
                    <a:pt x="1494979" y="1193799"/>
                  </a:lnTo>
                  <a:lnTo>
                    <a:pt x="1496637" y="1206499"/>
                  </a:lnTo>
                  <a:close/>
                </a:path>
                <a:path w="3477260" h="2324100">
                  <a:moveTo>
                    <a:pt x="1521058" y="1206499"/>
                  </a:moveTo>
                  <a:lnTo>
                    <a:pt x="1506581" y="1206499"/>
                  </a:lnTo>
                  <a:lnTo>
                    <a:pt x="1506581" y="1193799"/>
                  </a:lnTo>
                  <a:lnTo>
                    <a:pt x="1525020" y="1193799"/>
                  </a:lnTo>
                  <a:lnTo>
                    <a:pt x="1521058" y="1206499"/>
                  </a:lnTo>
                  <a:close/>
                </a:path>
                <a:path w="3477260" h="2324100">
                  <a:moveTo>
                    <a:pt x="1543666" y="1206499"/>
                  </a:moveTo>
                  <a:lnTo>
                    <a:pt x="1538072" y="1193799"/>
                  </a:lnTo>
                  <a:lnTo>
                    <a:pt x="1552989" y="1193799"/>
                  </a:lnTo>
                  <a:lnTo>
                    <a:pt x="1543666" y="1206499"/>
                  </a:lnTo>
                  <a:close/>
                </a:path>
                <a:path w="3477260" h="2324100">
                  <a:moveTo>
                    <a:pt x="1624257" y="1219199"/>
                  </a:moveTo>
                  <a:lnTo>
                    <a:pt x="1611205" y="1219199"/>
                  </a:lnTo>
                  <a:lnTo>
                    <a:pt x="1607709" y="1206499"/>
                  </a:lnTo>
                  <a:lnTo>
                    <a:pt x="1609340" y="1206499"/>
                  </a:lnTo>
                  <a:lnTo>
                    <a:pt x="1614313" y="1193799"/>
                  </a:lnTo>
                  <a:lnTo>
                    <a:pt x="1625915" y="1193799"/>
                  </a:lnTo>
                  <a:lnTo>
                    <a:pt x="1625915" y="1206499"/>
                  </a:lnTo>
                  <a:lnTo>
                    <a:pt x="1624257" y="1219199"/>
                  </a:lnTo>
                  <a:close/>
                </a:path>
                <a:path w="3477260" h="2324100">
                  <a:moveTo>
                    <a:pt x="1654090" y="1219199"/>
                  </a:moveTo>
                  <a:lnTo>
                    <a:pt x="1645803" y="1206499"/>
                  </a:lnTo>
                  <a:lnTo>
                    <a:pt x="1655748" y="1193799"/>
                  </a:lnTo>
                  <a:lnTo>
                    <a:pt x="1665692" y="1206499"/>
                  </a:lnTo>
                  <a:lnTo>
                    <a:pt x="1664035" y="1206499"/>
                  </a:lnTo>
                  <a:lnTo>
                    <a:pt x="1654090" y="1219199"/>
                  </a:lnTo>
                  <a:close/>
                </a:path>
                <a:path w="3477260" h="2324100">
                  <a:moveTo>
                    <a:pt x="1685581" y="1206499"/>
                  </a:moveTo>
                  <a:lnTo>
                    <a:pt x="1681619" y="1193799"/>
                  </a:lnTo>
                  <a:lnTo>
                    <a:pt x="1694982" y="1193799"/>
                  </a:lnTo>
                  <a:lnTo>
                    <a:pt x="1685581" y="1206499"/>
                  </a:lnTo>
                  <a:close/>
                </a:path>
                <a:path w="3477260" h="2324100">
                  <a:moveTo>
                    <a:pt x="1744341" y="1206499"/>
                  </a:moveTo>
                  <a:lnTo>
                    <a:pt x="1738825" y="1206499"/>
                  </a:lnTo>
                  <a:lnTo>
                    <a:pt x="1734863" y="1193799"/>
                  </a:lnTo>
                  <a:lnTo>
                    <a:pt x="1751877" y="1193799"/>
                  </a:lnTo>
                  <a:lnTo>
                    <a:pt x="1744341" y="1206499"/>
                  </a:lnTo>
                  <a:close/>
                </a:path>
                <a:path w="3477260" h="2324100">
                  <a:moveTo>
                    <a:pt x="1840911" y="1206499"/>
                  </a:moveTo>
                  <a:lnTo>
                    <a:pt x="1833090" y="1206499"/>
                  </a:lnTo>
                  <a:lnTo>
                    <a:pt x="1829024" y="1193799"/>
                  </a:lnTo>
                  <a:lnTo>
                    <a:pt x="1845935" y="1193799"/>
                  </a:lnTo>
                  <a:lnTo>
                    <a:pt x="1840911" y="1206499"/>
                  </a:lnTo>
                  <a:close/>
                </a:path>
                <a:path w="3477260" h="2324100">
                  <a:moveTo>
                    <a:pt x="1871211" y="1219199"/>
                  </a:moveTo>
                  <a:lnTo>
                    <a:pt x="1861266" y="1219199"/>
                  </a:lnTo>
                  <a:lnTo>
                    <a:pt x="1862924" y="1206499"/>
                  </a:lnTo>
                  <a:lnTo>
                    <a:pt x="1874525" y="1193799"/>
                  </a:lnTo>
                  <a:lnTo>
                    <a:pt x="1882812" y="1206499"/>
                  </a:lnTo>
                  <a:lnTo>
                    <a:pt x="1871211" y="1219199"/>
                  </a:lnTo>
                  <a:close/>
                </a:path>
                <a:path w="3477260" h="2324100">
                  <a:moveTo>
                    <a:pt x="1952398" y="1206499"/>
                  </a:moveTo>
                  <a:lnTo>
                    <a:pt x="1934192" y="1206499"/>
                  </a:lnTo>
                  <a:lnTo>
                    <a:pt x="1935849" y="1193799"/>
                  </a:lnTo>
                  <a:lnTo>
                    <a:pt x="1951802" y="1193799"/>
                  </a:lnTo>
                  <a:lnTo>
                    <a:pt x="1952398" y="1206499"/>
                  </a:lnTo>
                  <a:close/>
                </a:path>
                <a:path w="3477260" h="2324100">
                  <a:moveTo>
                    <a:pt x="1981066" y="1206499"/>
                  </a:moveTo>
                  <a:lnTo>
                    <a:pt x="1965683" y="1206499"/>
                  </a:lnTo>
                  <a:lnTo>
                    <a:pt x="1963326" y="1193799"/>
                  </a:lnTo>
                  <a:lnTo>
                    <a:pt x="1978942" y="1193799"/>
                  </a:lnTo>
                  <a:lnTo>
                    <a:pt x="1981066" y="1206499"/>
                  </a:lnTo>
                  <a:close/>
                </a:path>
                <a:path w="3477260" h="2324100">
                  <a:moveTo>
                    <a:pt x="2141368" y="1219199"/>
                  </a:moveTo>
                  <a:lnTo>
                    <a:pt x="2133081" y="1206499"/>
                  </a:lnTo>
                  <a:lnTo>
                    <a:pt x="2129766" y="1206499"/>
                  </a:lnTo>
                  <a:lnTo>
                    <a:pt x="2136395" y="1193799"/>
                  </a:lnTo>
                  <a:lnTo>
                    <a:pt x="2146340" y="1193799"/>
                  </a:lnTo>
                  <a:lnTo>
                    <a:pt x="2151312" y="1206499"/>
                  </a:lnTo>
                  <a:lnTo>
                    <a:pt x="2141368" y="1219199"/>
                  </a:lnTo>
                  <a:close/>
                </a:path>
                <a:path w="3477260" h="2324100">
                  <a:moveTo>
                    <a:pt x="2383349" y="1206499"/>
                  </a:moveTo>
                  <a:lnTo>
                    <a:pt x="2381692" y="1206499"/>
                  </a:lnTo>
                  <a:lnTo>
                    <a:pt x="2376719" y="1193799"/>
                  </a:lnTo>
                  <a:lnTo>
                    <a:pt x="2386664" y="1193799"/>
                  </a:lnTo>
                  <a:lnTo>
                    <a:pt x="2383349" y="1206499"/>
                  </a:lnTo>
                  <a:close/>
                </a:path>
                <a:path w="3477260" h="2324100">
                  <a:moveTo>
                    <a:pt x="1284489" y="1206499"/>
                  </a:moveTo>
                  <a:lnTo>
                    <a:pt x="1282832" y="1206499"/>
                  </a:lnTo>
                  <a:lnTo>
                    <a:pt x="1288451" y="1195734"/>
                  </a:lnTo>
                  <a:lnTo>
                    <a:pt x="1288147" y="1197157"/>
                  </a:lnTo>
                  <a:lnTo>
                    <a:pt x="1284489" y="1206499"/>
                  </a:lnTo>
                  <a:close/>
                </a:path>
                <a:path w="3477260" h="2324100">
                  <a:moveTo>
                    <a:pt x="510480" y="1219199"/>
                  </a:moveTo>
                  <a:lnTo>
                    <a:pt x="505508" y="1219199"/>
                  </a:lnTo>
                  <a:lnTo>
                    <a:pt x="502193" y="1206499"/>
                  </a:lnTo>
                  <a:lnTo>
                    <a:pt x="508823" y="1206499"/>
                  </a:lnTo>
                  <a:lnTo>
                    <a:pt x="510480" y="1219199"/>
                  </a:lnTo>
                  <a:close/>
                </a:path>
                <a:path w="3477260" h="2324100">
                  <a:moveTo>
                    <a:pt x="523740" y="1219199"/>
                  </a:moveTo>
                  <a:lnTo>
                    <a:pt x="515453" y="1219199"/>
                  </a:lnTo>
                  <a:lnTo>
                    <a:pt x="517110" y="1206499"/>
                  </a:lnTo>
                  <a:lnTo>
                    <a:pt x="522082" y="1206499"/>
                  </a:lnTo>
                  <a:lnTo>
                    <a:pt x="523740" y="1219199"/>
                  </a:lnTo>
                  <a:close/>
                </a:path>
                <a:path w="3477260" h="2324100">
                  <a:moveTo>
                    <a:pt x="580092" y="1219199"/>
                  </a:moveTo>
                  <a:lnTo>
                    <a:pt x="566832" y="1219199"/>
                  </a:lnTo>
                  <a:lnTo>
                    <a:pt x="563595" y="1206499"/>
                  </a:lnTo>
                  <a:lnTo>
                    <a:pt x="581749" y="1206499"/>
                  </a:lnTo>
                  <a:lnTo>
                    <a:pt x="582992" y="1208087"/>
                  </a:lnTo>
                  <a:lnTo>
                    <a:pt x="580092" y="1219199"/>
                  </a:lnTo>
                  <a:close/>
                </a:path>
                <a:path w="3477260" h="2324100">
                  <a:moveTo>
                    <a:pt x="614224" y="1219199"/>
                  </a:moveTo>
                  <a:lnTo>
                    <a:pt x="591693" y="1219199"/>
                  </a:lnTo>
                  <a:lnTo>
                    <a:pt x="582992" y="1208087"/>
                  </a:lnTo>
                  <a:lnTo>
                    <a:pt x="583406" y="1206499"/>
                  </a:lnTo>
                  <a:lnTo>
                    <a:pt x="608267" y="1206499"/>
                  </a:lnTo>
                  <a:lnTo>
                    <a:pt x="614224" y="1219199"/>
                  </a:lnTo>
                  <a:close/>
                </a:path>
                <a:path w="3477260" h="2324100">
                  <a:moveTo>
                    <a:pt x="646802" y="1219199"/>
                  </a:moveTo>
                  <a:lnTo>
                    <a:pt x="640172" y="1219199"/>
                  </a:lnTo>
                  <a:lnTo>
                    <a:pt x="634786" y="1206499"/>
                  </a:lnTo>
                  <a:lnTo>
                    <a:pt x="651567" y="1206499"/>
                  </a:lnTo>
                  <a:lnTo>
                    <a:pt x="646802" y="1219199"/>
                  </a:lnTo>
                  <a:close/>
                </a:path>
                <a:path w="3477260" h="2324100">
                  <a:moveTo>
                    <a:pt x="696110" y="1219199"/>
                  </a:moveTo>
                  <a:lnTo>
                    <a:pt x="663557" y="1219199"/>
                  </a:lnTo>
                  <a:lnTo>
                    <a:pt x="666277" y="1206499"/>
                  </a:lnTo>
                  <a:lnTo>
                    <a:pt x="699425" y="1206499"/>
                  </a:lnTo>
                  <a:lnTo>
                    <a:pt x="696110" y="1219199"/>
                  </a:lnTo>
                  <a:close/>
                </a:path>
                <a:path w="3477260" h="2324100">
                  <a:moveTo>
                    <a:pt x="745832" y="1219199"/>
                  </a:moveTo>
                  <a:lnTo>
                    <a:pt x="727601" y="1219199"/>
                  </a:lnTo>
                  <a:lnTo>
                    <a:pt x="723664" y="1206499"/>
                  </a:lnTo>
                  <a:lnTo>
                    <a:pt x="743346" y="1206499"/>
                  </a:lnTo>
                  <a:lnTo>
                    <a:pt x="745832" y="1219199"/>
                  </a:lnTo>
                  <a:close/>
                </a:path>
                <a:path w="3477260" h="2324100">
                  <a:moveTo>
                    <a:pt x="855221" y="1219199"/>
                  </a:moveTo>
                  <a:lnTo>
                    <a:pt x="840304" y="1219199"/>
                  </a:lnTo>
                  <a:lnTo>
                    <a:pt x="837973" y="1206499"/>
                  </a:lnTo>
                  <a:lnTo>
                    <a:pt x="851906" y="1206499"/>
                  </a:lnTo>
                  <a:lnTo>
                    <a:pt x="855221" y="1219199"/>
                  </a:lnTo>
                  <a:close/>
                </a:path>
                <a:path w="3477260" h="2324100">
                  <a:moveTo>
                    <a:pt x="863508" y="1219199"/>
                  </a:moveTo>
                  <a:lnTo>
                    <a:pt x="860193" y="1219199"/>
                  </a:lnTo>
                  <a:lnTo>
                    <a:pt x="855221" y="1206499"/>
                  </a:lnTo>
                  <a:lnTo>
                    <a:pt x="863508" y="1206499"/>
                  </a:lnTo>
                  <a:lnTo>
                    <a:pt x="863508" y="1219199"/>
                  </a:lnTo>
                  <a:close/>
                </a:path>
                <a:path w="3477260" h="2324100">
                  <a:moveTo>
                    <a:pt x="890026" y="1231899"/>
                  </a:moveTo>
                  <a:lnTo>
                    <a:pt x="882464" y="1219199"/>
                  </a:lnTo>
                  <a:lnTo>
                    <a:pt x="887955" y="1206499"/>
                  </a:lnTo>
                  <a:lnTo>
                    <a:pt x="896552" y="1206499"/>
                  </a:lnTo>
                  <a:lnTo>
                    <a:pt x="898313" y="1219200"/>
                  </a:lnTo>
                  <a:lnTo>
                    <a:pt x="890026" y="1231899"/>
                  </a:lnTo>
                  <a:close/>
                </a:path>
                <a:path w="3477260" h="2324100">
                  <a:moveTo>
                    <a:pt x="968624" y="1244599"/>
                  </a:moveTo>
                  <a:lnTo>
                    <a:pt x="949693" y="1244599"/>
                  </a:lnTo>
                  <a:lnTo>
                    <a:pt x="944721" y="1231899"/>
                  </a:lnTo>
                  <a:lnTo>
                    <a:pt x="956323" y="1231899"/>
                  </a:lnTo>
                  <a:lnTo>
                    <a:pt x="962952" y="1219199"/>
                  </a:lnTo>
                  <a:lnTo>
                    <a:pt x="957980" y="1206499"/>
                  </a:lnTo>
                  <a:lnTo>
                    <a:pt x="979526" y="1206499"/>
                  </a:lnTo>
                  <a:lnTo>
                    <a:pt x="977170" y="1219199"/>
                  </a:lnTo>
                  <a:lnTo>
                    <a:pt x="969582" y="1219199"/>
                  </a:lnTo>
                  <a:lnTo>
                    <a:pt x="974554" y="1231899"/>
                  </a:lnTo>
                  <a:lnTo>
                    <a:pt x="968624" y="1244599"/>
                  </a:lnTo>
                  <a:close/>
                </a:path>
                <a:path w="3477260" h="2324100">
                  <a:moveTo>
                    <a:pt x="1015989" y="1219199"/>
                  </a:moveTo>
                  <a:lnTo>
                    <a:pt x="996100" y="1219199"/>
                  </a:lnTo>
                  <a:lnTo>
                    <a:pt x="997758" y="1206499"/>
                  </a:lnTo>
                  <a:lnTo>
                    <a:pt x="1009360" y="1206499"/>
                  </a:lnTo>
                  <a:lnTo>
                    <a:pt x="1015989" y="1219199"/>
                  </a:lnTo>
                  <a:close/>
                </a:path>
                <a:path w="3477260" h="2324100">
                  <a:moveTo>
                    <a:pt x="1039374" y="1219199"/>
                  </a:moveTo>
                  <a:lnTo>
                    <a:pt x="1020961" y="1219199"/>
                  </a:lnTo>
                  <a:lnTo>
                    <a:pt x="1024820" y="1206499"/>
                  </a:lnTo>
                  <a:lnTo>
                    <a:pt x="1034428" y="1206499"/>
                  </a:lnTo>
                  <a:lnTo>
                    <a:pt x="1039374" y="1219199"/>
                  </a:lnTo>
                  <a:close/>
                </a:path>
                <a:path w="3477260" h="2324100">
                  <a:moveTo>
                    <a:pt x="1102174" y="1219199"/>
                  </a:moveTo>
                  <a:lnTo>
                    <a:pt x="1085600" y="1219199"/>
                  </a:lnTo>
                  <a:lnTo>
                    <a:pt x="1082286" y="1206499"/>
                  </a:lnTo>
                  <a:lnTo>
                    <a:pt x="1102174" y="1206499"/>
                  </a:lnTo>
                  <a:lnTo>
                    <a:pt x="1102174" y="1219199"/>
                  </a:lnTo>
                  <a:close/>
                </a:path>
                <a:path w="3477260" h="2324100">
                  <a:moveTo>
                    <a:pt x="1136980" y="1219199"/>
                  </a:moveTo>
                  <a:lnTo>
                    <a:pt x="1119732" y="1219199"/>
                  </a:lnTo>
                  <a:lnTo>
                    <a:pt x="1117091" y="1206499"/>
                  </a:lnTo>
                  <a:lnTo>
                    <a:pt x="1133173" y="1206499"/>
                  </a:lnTo>
                  <a:lnTo>
                    <a:pt x="1136980" y="1219199"/>
                  </a:lnTo>
                  <a:close/>
                </a:path>
                <a:path w="3477260" h="2324100">
                  <a:moveTo>
                    <a:pt x="1155211" y="1219199"/>
                  </a:moveTo>
                  <a:lnTo>
                    <a:pt x="1136980" y="1219199"/>
                  </a:lnTo>
                  <a:lnTo>
                    <a:pt x="1140062" y="1206499"/>
                  </a:lnTo>
                  <a:lnTo>
                    <a:pt x="1149333" y="1206499"/>
                  </a:lnTo>
                  <a:lnTo>
                    <a:pt x="1155211" y="1219199"/>
                  </a:lnTo>
                  <a:close/>
                </a:path>
                <a:path w="3477260" h="2324100">
                  <a:moveTo>
                    <a:pt x="1173443" y="1219199"/>
                  </a:moveTo>
                  <a:lnTo>
                    <a:pt x="1155211" y="1219199"/>
                  </a:lnTo>
                  <a:lnTo>
                    <a:pt x="1159691" y="1206499"/>
                  </a:lnTo>
                  <a:lnTo>
                    <a:pt x="1169895" y="1206499"/>
                  </a:lnTo>
                  <a:lnTo>
                    <a:pt x="1173443" y="1219199"/>
                  </a:lnTo>
                  <a:close/>
                </a:path>
                <a:path w="3477260" h="2324100">
                  <a:moveTo>
                    <a:pt x="1249554" y="1219199"/>
                  </a:moveTo>
                  <a:lnTo>
                    <a:pt x="1234974" y="1219199"/>
                  </a:lnTo>
                  <a:lnTo>
                    <a:pt x="1238988" y="1206499"/>
                  </a:lnTo>
                  <a:lnTo>
                    <a:pt x="1244711" y="1206499"/>
                  </a:lnTo>
                  <a:lnTo>
                    <a:pt x="1249554" y="1219199"/>
                  </a:lnTo>
                  <a:close/>
                </a:path>
                <a:path w="3477260" h="2324100">
                  <a:moveTo>
                    <a:pt x="1295469" y="1219199"/>
                  </a:moveTo>
                  <a:lnTo>
                    <a:pt x="1279128" y="1219199"/>
                  </a:lnTo>
                  <a:lnTo>
                    <a:pt x="1277652" y="1206499"/>
                  </a:lnTo>
                  <a:lnTo>
                    <a:pt x="1295676" y="1206499"/>
                  </a:lnTo>
                  <a:lnTo>
                    <a:pt x="1295469" y="1219199"/>
                  </a:lnTo>
                  <a:close/>
                </a:path>
                <a:path w="3477260" h="2324100">
                  <a:moveTo>
                    <a:pt x="1398850" y="1219199"/>
                  </a:moveTo>
                  <a:lnTo>
                    <a:pt x="1383001" y="1219199"/>
                  </a:lnTo>
                  <a:lnTo>
                    <a:pt x="1385591" y="1206499"/>
                  </a:lnTo>
                  <a:lnTo>
                    <a:pt x="1397193" y="1206499"/>
                  </a:lnTo>
                  <a:lnTo>
                    <a:pt x="1398850" y="1219199"/>
                  </a:lnTo>
                  <a:close/>
                </a:path>
                <a:path w="3477260" h="2324100">
                  <a:moveTo>
                    <a:pt x="1463903" y="1219199"/>
                  </a:moveTo>
                  <a:lnTo>
                    <a:pt x="1446915" y="1219199"/>
                  </a:lnTo>
                  <a:lnTo>
                    <a:pt x="1450230" y="1206499"/>
                  </a:lnTo>
                  <a:lnTo>
                    <a:pt x="1460174" y="1206499"/>
                  </a:lnTo>
                  <a:lnTo>
                    <a:pt x="1463903" y="1219199"/>
                  </a:lnTo>
                  <a:close/>
                </a:path>
                <a:path w="3477260" h="2324100">
                  <a:moveTo>
                    <a:pt x="1482238" y="1219199"/>
                  </a:moveTo>
                  <a:lnTo>
                    <a:pt x="1470118" y="1219199"/>
                  </a:lnTo>
                  <a:lnTo>
                    <a:pt x="1468461" y="1206499"/>
                  </a:lnTo>
                  <a:lnTo>
                    <a:pt x="1488350" y="1206499"/>
                  </a:lnTo>
                  <a:lnTo>
                    <a:pt x="1482238" y="1219199"/>
                  </a:lnTo>
                  <a:close/>
                </a:path>
                <a:path w="3477260" h="2324100">
                  <a:moveTo>
                    <a:pt x="1540351" y="1219199"/>
                  </a:moveTo>
                  <a:lnTo>
                    <a:pt x="1522948" y="1219199"/>
                  </a:lnTo>
                  <a:lnTo>
                    <a:pt x="1525616" y="1206499"/>
                  </a:lnTo>
                  <a:lnTo>
                    <a:pt x="1538668" y="1206499"/>
                  </a:lnTo>
                  <a:lnTo>
                    <a:pt x="1540351" y="1219199"/>
                  </a:lnTo>
                  <a:close/>
                </a:path>
                <a:path w="3477260" h="2324100">
                  <a:moveTo>
                    <a:pt x="1705470" y="1219199"/>
                  </a:moveTo>
                  <a:lnTo>
                    <a:pt x="1687239" y="1219199"/>
                  </a:lnTo>
                  <a:lnTo>
                    <a:pt x="1682266" y="1206499"/>
                  </a:lnTo>
                  <a:lnTo>
                    <a:pt x="1703813" y="1206499"/>
                  </a:lnTo>
                  <a:lnTo>
                    <a:pt x="1705470" y="1219199"/>
                  </a:lnTo>
                  <a:close/>
                </a:path>
                <a:path w="3477260" h="2324100">
                  <a:moveTo>
                    <a:pt x="1774796" y="1219199"/>
                  </a:moveTo>
                  <a:lnTo>
                    <a:pt x="1763479" y="1219199"/>
                  </a:lnTo>
                  <a:lnTo>
                    <a:pt x="1756850" y="1206499"/>
                  </a:lnTo>
                  <a:lnTo>
                    <a:pt x="1775703" y="1206499"/>
                  </a:lnTo>
                  <a:lnTo>
                    <a:pt x="1774796" y="1219199"/>
                  </a:lnTo>
                  <a:close/>
                </a:path>
                <a:path w="3477260" h="2324100">
                  <a:moveTo>
                    <a:pt x="1834126" y="1219199"/>
                  </a:moveTo>
                  <a:lnTo>
                    <a:pt x="1816102" y="1219199"/>
                  </a:lnTo>
                  <a:lnTo>
                    <a:pt x="1818536" y="1206499"/>
                  </a:lnTo>
                  <a:lnTo>
                    <a:pt x="1829491" y="1206499"/>
                  </a:lnTo>
                  <a:lnTo>
                    <a:pt x="1834126" y="1219199"/>
                  </a:lnTo>
                  <a:close/>
                </a:path>
                <a:path w="3477260" h="2324100">
                  <a:moveTo>
                    <a:pt x="2012919" y="1219199"/>
                  </a:moveTo>
                  <a:lnTo>
                    <a:pt x="1994895" y="1219199"/>
                  </a:lnTo>
                  <a:lnTo>
                    <a:pt x="1996319" y="1206499"/>
                  </a:lnTo>
                  <a:lnTo>
                    <a:pt x="2009604" y="1206499"/>
                  </a:lnTo>
                  <a:lnTo>
                    <a:pt x="2012919" y="1219199"/>
                  </a:lnTo>
                  <a:close/>
                </a:path>
                <a:path w="3477260" h="2324100">
                  <a:moveTo>
                    <a:pt x="2036537" y="1219199"/>
                  </a:moveTo>
                  <a:lnTo>
                    <a:pt x="2023692" y="1219199"/>
                  </a:lnTo>
                  <a:lnTo>
                    <a:pt x="2030425" y="1206499"/>
                  </a:lnTo>
                  <a:lnTo>
                    <a:pt x="2036537" y="1219199"/>
                  </a:lnTo>
                  <a:close/>
                </a:path>
                <a:path w="3477260" h="2324100">
                  <a:moveTo>
                    <a:pt x="2171201" y="1231899"/>
                  </a:moveTo>
                  <a:lnTo>
                    <a:pt x="2162914" y="1231899"/>
                  </a:lnTo>
                  <a:lnTo>
                    <a:pt x="2159599" y="1219199"/>
                  </a:lnTo>
                  <a:lnTo>
                    <a:pt x="2169544" y="1206499"/>
                  </a:lnTo>
                  <a:lnTo>
                    <a:pt x="2173299" y="1206499"/>
                  </a:lnTo>
                  <a:lnTo>
                    <a:pt x="2175966" y="1219199"/>
                  </a:lnTo>
                  <a:lnTo>
                    <a:pt x="2175836" y="1219200"/>
                  </a:lnTo>
                  <a:lnTo>
                    <a:pt x="2171201" y="1231899"/>
                  </a:lnTo>
                  <a:close/>
                </a:path>
                <a:path w="3477260" h="2324100">
                  <a:moveTo>
                    <a:pt x="2288463" y="1231899"/>
                  </a:moveTo>
                  <a:lnTo>
                    <a:pt x="2281419" y="1231899"/>
                  </a:lnTo>
                  <a:lnTo>
                    <a:pt x="2275618" y="1219199"/>
                  </a:lnTo>
                  <a:lnTo>
                    <a:pt x="2278932" y="1206499"/>
                  </a:lnTo>
                  <a:lnTo>
                    <a:pt x="2288877" y="1206499"/>
                  </a:lnTo>
                  <a:lnTo>
                    <a:pt x="2292399" y="1219200"/>
                  </a:lnTo>
                  <a:lnTo>
                    <a:pt x="2288463" y="1231899"/>
                  </a:lnTo>
                  <a:close/>
                </a:path>
                <a:path w="3477260" h="2324100">
                  <a:moveTo>
                    <a:pt x="2481136" y="1219199"/>
                  </a:moveTo>
                  <a:lnTo>
                    <a:pt x="2463163" y="1219199"/>
                  </a:lnTo>
                  <a:lnTo>
                    <a:pt x="2462905" y="1206499"/>
                  </a:lnTo>
                  <a:lnTo>
                    <a:pt x="2481136" y="1206499"/>
                  </a:lnTo>
                  <a:lnTo>
                    <a:pt x="2481136" y="1219199"/>
                  </a:lnTo>
                  <a:close/>
                </a:path>
                <a:path w="3477260" h="2324100">
                  <a:moveTo>
                    <a:pt x="434240" y="1231899"/>
                  </a:moveTo>
                  <a:lnTo>
                    <a:pt x="425953" y="1231899"/>
                  </a:lnTo>
                  <a:lnTo>
                    <a:pt x="432582" y="1219199"/>
                  </a:lnTo>
                  <a:lnTo>
                    <a:pt x="434240" y="1231899"/>
                  </a:lnTo>
                  <a:close/>
                </a:path>
                <a:path w="3477260" h="2324100">
                  <a:moveTo>
                    <a:pt x="455786" y="1231899"/>
                  </a:moveTo>
                  <a:lnTo>
                    <a:pt x="434240" y="1231899"/>
                  </a:lnTo>
                  <a:lnTo>
                    <a:pt x="437555" y="1219199"/>
                  </a:lnTo>
                  <a:lnTo>
                    <a:pt x="457443" y="1219199"/>
                  </a:lnTo>
                  <a:lnTo>
                    <a:pt x="455786" y="1231899"/>
                  </a:lnTo>
                  <a:close/>
                </a:path>
                <a:path w="3477260" h="2324100">
                  <a:moveTo>
                    <a:pt x="509859" y="1231899"/>
                  </a:moveTo>
                  <a:lnTo>
                    <a:pt x="460137" y="1231899"/>
                  </a:lnTo>
                  <a:lnTo>
                    <a:pt x="460836" y="1219199"/>
                  </a:lnTo>
                  <a:lnTo>
                    <a:pt x="505508" y="1219200"/>
                  </a:lnTo>
                  <a:lnTo>
                    <a:pt x="509859" y="1231899"/>
                  </a:lnTo>
                  <a:close/>
                </a:path>
                <a:path w="3477260" h="2324100">
                  <a:moveTo>
                    <a:pt x="529074" y="1231899"/>
                  </a:moveTo>
                  <a:lnTo>
                    <a:pt x="510480" y="1231899"/>
                  </a:lnTo>
                  <a:lnTo>
                    <a:pt x="512138" y="1219199"/>
                  </a:lnTo>
                  <a:lnTo>
                    <a:pt x="529541" y="1219199"/>
                  </a:lnTo>
                  <a:lnTo>
                    <a:pt x="529074" y="1231899"/>
                  </a:lnTo>
                  <a:close/>
                </a:path>
                <a:path w="3477260" h="2324100">
                  <a:moveTo>
                    <a:pt x="590036" y="1231899"/>
                  </a:moveTo>
                  <a:lnTo>
                    <a:pt x="556422" y="1231899"/>
                  </a:lnTo>
                  <a:lnTo>
                    <a:pt x="553573" y="1219199"/>
                  </a:lnTo>
                  <a:lnTo>
                    <a:pt x="590036" y="1219199"/>
                  </a:lnTo>
                  <a:lnTo>
                    <a:pt x="590036" y="1231899"/>
                  </a:lnTo>
                  <a:close/>
                </a:path>
                <a:path w="3477260" h="2324100">
                  <a:moveTo>
                    <a:pt x="601638" y="1231899"/>
                  </a:moveTo>
                  <a:lnTo>
                    <a:pt x="598452" y="1219199"/>
                  </a:lnTo>
                  <a:lnTo>
                    <a:pt x="608733" y="1219199"/>
                  </a:lnTo>
                  <a:lnTo>
                    <a:pt x="601638" y="1231899"/>
                  </a:lnTo>
                  <a:close/>
                </a:path>
                <a:path w="3477260" h="2324100">
                  <a:moveTo>
                    <a:pt x="636443" y="1231899"/>
                  </a:moveTo>
                  <a:lnTo>
                    <a:pt x="618212" y="1231899"/>
                  </a:lnTo>
                  <a:lnTo>
                    <a:pt x="616554" y="1219199"/>
                  </a:lnTo>
                  <a:lnTo>
                    <a:pt x="633336" y="1219200"/>
                  </a:lnTo>
                  <a:lnTo>
                    <a:pt x="636443" y="1231899"/>
                  </a:lnTo>
                  <a:close/>
                </a:path>
                <a:path w="3477260" h="2324100">
                  <a:moveTo>
                    <a:pt x="656550" y="1242934"/>
                  </a:moveTo>
                  <a:lnTo>
                    <a:pt x="656332" y="1241096"/>
                  </a:lnTo>
                  <a:lnTo>
                    <a:pt x="656332" y="1231899"/>
                  </a:lnTo>
                  <a:lnTo>
                    <a:pt x="658119" y="1219199"/>
                  </a:lnTo>
                  <a:lnTo>
                    <a:pt x="672906" y="1219199"/>
                  </a:lnTo>
                  <a:lnTo>
                    <a:pt x="672906" y="1231899"/>
                  </a:lnTo>
                  <a:lnTo>
                    <a:pt x="657990" y="1231899"/>
                  </a:lnTo>
                  <a:lnTo>
                    <a:pt x="656550" y="1242934"/>
                  </a:lnTo>
                  <a:close/>
                </a:path>
                <a:path w="3477260" h="2324100">
                  <a:moveTo>
                    <a:pt x="714341" y="1231899"/>
                  </a:moveTo>
                  <a:lnTo>
                    <a:pt x="683265" y="1231899"/>
                  </a:lnTo>
                  <a:lnTo>
                    <a:pt x="676066" y="1219199"/>
                  </a:lnTo>
                  <a:lnTo>
                    <a:pt x="711027" y="1219200"/>
                  </a:lnTo>
                  <a:lnTo>
                    <a:pt x="714341" y="1231899"/>
                  </a:lnTo>
                  <a:close/>
                </a:path>
                <a:path w="3477260" h="2324100">
                  <a:moveTo>
                    <a:pt x="733738" y="1231899"/>
                  </a:moveTo>
                  <a:lnTo>
                    <a:pt x="714341" y="1231899"/>
                  </a:lnTo>
                  <a:lnTo>
                    <a:pt x="717656" y="1219199"/>
                  </a:lnTo>
                  <a:lnTo>
                    <a:pt x="729258" y="1219200"/>
                  </a:lnTo>
                  <a:lnTo>
                    <a:pt x="733738" y="1231899"/>
                  </a:lnTo>
                  <a:close/>
                </a:path>
                <a:path w="3477260" h="2324100">
                  <a:moveTo>
                    <a:pt x="762406" y="1244599"/>
                  </a:moveTo>
                  <a:lnTo>
                    <a:pt x="749147" y="1244599"/>
                  </a:lnTo>
                  <a:lnTo>
                    <a:pt x="745832" y="1231899"/>
                  </a:lnTo>
                  <a:lnTo>
                    <a:pt x="760749" y="1219199"/>
                  </a:lnTo>
                  <a:lnTo>
                    <a:pt x="765721" y="1219199"/>
                  </a:lnTo>
                  <a:lnTo>
                    <a:pt x="765721" y="1231899"/>
                  </a:lnTo>
                  <a:lnTo>
                    <a:pt x="767378" y="1231899"/>
                  </a:lnTo>
                  <a:lnTo>
                    <a:pt x="762406" y="1244599"/>
                  </a:lnTo>
                  <a:close/>
                </a:path>
                <a:path w="3477260" h="2324100">
                  <a:moveTo>
                    <a:pt x="800526" y="1231899"/>
                  </a:moveTo>
                  <a:lnTo>
                    <a:pt x="768078" y="1231899"/>
                  </a:lnTo>
                  <a:lnTo>
                    <a:pt x="765721" y="1219200"/>
                  </a:lnTo>
                  <a:lnTo>
                    <a:pt x="802184" y="1219199"/>
                  </a:lnTo>
                  <a:lnTo>
                    <a:pt x="800526" y="1231899"/>
                  </a:lnTo>
                  <a:close/>
                </a:path>
                <a:path w="3477260" h="2324100">
                  <a:moveTo>
                    <a:pt x="926489" y="1244599"/>
                  </a:moveTo>
                  <a:lnTo>
                    <a:pt x="919083" y="1231899"/>
                  </a:lnTo>
                  <a:lnTo>
                    <a:pt x="916959" y="1231899"/>
                  </a:lnTo>
                  <a:lnTo>
                    <a:pt x="920429" y="1219199"/>
                  </a:lnTo>
                  <a:lnTo>
                    <a:pt x="929804" y="1219200"/>
                  </a:lnTo>
                  <a:lnTo>
                    <a:pt x="938091" y="1231899"/>
                  </a:lnTo>
                  <a:lnTo>
                    <a:pt x="926489" y="1244599"/>
                  </a:lnTo>
                  <a:close/>
                </a:path>
                <a:path w="3477260" h="2324100">
                  <a:moveTo>
                    <a:pt x="956323" y="1231899"/>
                  </a:moveTo>
                  <a:lnTo>
                    <a:pt x="940266" y="1231899"/>
                  </a:lnTo>
                  <a:lnTo>
                    <a:pt x="942649" y="1219199"/>
                  </a:lnTo>
                  <a:lnTo>
                    <a:pt x="957980" y="1219199"/>
                  </a:lnTo>
                  <a:lnTo>
                    <a:pt x="956323" y="1231899"/>
                  </a:lnTo>
                  <a:close/>
                </a:path>
                <a:path w="3477260" h="2324100">
                  <a:moveTo>
                    <a:pt x="991128" y="1231899"/>
                  </a:moveTo>
                  <a:lnTo>
                    <a:pt x="977869" y="1231899"/>
                  </a:lnTo>
                  <a:lnTo>
                    <a:pt x="981184" y="1219199"/>
                  </a:lnTo>
                  <a:lnTo>
                    <a:pt x="989471" y="1219200"/>
                  </a:lnTo>
                  <a:lnTo>
                    <a:pt x="991128" y="1231899"/>
                  </a:lnTo>
                  <a:close/>
                </a:path>
                <a:path w="3477260" h="2324100">
                  <a:moveTo>
                    <a:pt x="1034221" y="1231899"/>
                  </a:moveTo>
                  <a:lnTo>
                    <a:pt x="1017077" y="1231899"/>
                  </a:lnTo>
                  <a:lnTo>
                    <a:pt x="1025934" y="1219199"/>
                  </a:lnTo>
                  <a:lnTo>
                    <a:pt x="1029249" y="1219200"/>
                  </a:lnTo>
                  <a:lnTo>
                    <a:pt x="1034221" y="1231899"/>
                  </a:lnTo>
                  <a:close/>
                </a:path>
                <a:path w="3477260" h="2324100">
                  <a:moveTo>
                    <a:pt x="1045822" y="1244599"/>
                  </a:moveTo>
                  <a:lnTo>
                    <a:pt x="1040850" y="1244599"/>
                  </a:lnTo>
                  <a:lnTo>
                    <a:pt x="1038597" y="1231899"/>
                  </a:lnTo>
                  <a:lnTo>
                    <a:pt x="1037743" y="1231899"/>
                  </a:lnTo>
                  <a:lnTo>
                    <a:pt x="1039685" y="1219199"/>
                  </a:lnTo>
                  <a:lnTo>
                    <a:pt x="1055767" y="1219199"/>
                  </a:lnTo>
                  <a:lnTo>
                    <a:pt x="1055767" y="1231899"/>
                  </a:lnTo>
                  <a:lnTo>
                    <a:pt x="1045822" y="1244599"/>
                  </a:lnTo>
                  <a:close/>
                </a:path>
                <a:path w="3477260" h="2324100">
                  <a:moveTo>
                    <a:pt x="1076277" y="1231899"/>
                  </a:moveTo>
                  <a:lnTo>
                    <a:pt x="1061361" y="1231899"/>
                  </a:lnTo>
                  <a:lnTo>
                    <a:pt x="1060325" y="1219199"/>
                  </a:lnTo>
                  <a:lnTo>
                    <a:pt x="1077727" y="1219199"/>
                  </a:lnTo>
                  <a:lnTo>
                    <a:pt x="1076277" y="1231899"/>
                  </a:lnTo>
                  <a:close/>
                </a:path>
                <a:path w="3477260" h="2324100">
                  <a:moveTo>
                    <a:pt x="1121079" y="1244599"/>
                  </a:moveTo>
                  <a:lnTo>
                    <a:pt x="1088035" y="1244599"/>
                  </a:lnTo>
                  <a:lnTo>
                    <a:pt x="1085600" y="1231899"/>
                  </a:lnTo>
                  <a:lnTo>
                    <a:pt x="1092230" y="1219199"/>
                  </a:lnTo>
                  <a:lnTo>
                    <a:pt x="1100077" y="1219199"/>
                  </a:lnTo>
                  <a:lnTo>
                    <a:pt x="1093887" y="1231899"/>
                  </a:lnTo>
                  <a:lnTo>
                    <a:pt x="1120406" y="1231899"/>
                  </a:lnTo>
                  <a:lnTo>
                    <a:pt x="1121079" y="1244599"/>
                  </a:lnTo>
                  <a:close/>
                </a:path>
                <a:path w="3477260" h="2324100">
                  <a:moveTo>
                    <a:pt x="1145060" y="1231899"/>
                  </a:moveTo>
                  <a:lnTo>
                    <a:pt x="1140787" y="1219199"/>
                  </a:lnTo>
                  <a:lnTo>
                    <a:pt x="1150265" y="1219199"/>
                  </a:lnTo>
                  <a:lnTo>
                    <a:pt x="1145060" y="1231899"/>
                  </a:lnTo>
                  <a:close/>
                </a:path>
                <a:path w="3477260" h="2324100">
                  <a:moveTo>
                    <a:pt x="1159295" y="1224076"/>
                  </a:moveTo>
                  <a:lnTo>
                    <a:pt x="1156869" y="1219199"/>
                  </a:lnTo>
                  <a:lnTo>
                    <a:pt x="1161841" y="1219199"/>
                  </a:lnTo>
                  <a:lnTo>
                    <a:pt x="1159295" y="1224076"/>
                  </a:lnTo>
                  <a:close/>
                </a:path>
                <a:path w="3477260" h="2324100">
                  <a:moveTo>
                    <a:pt x="1168885" y="1231899"/>
                  </a:moveTo>
                  <a:lnTo>
                    <a:pt x="1168470" y="1231899"/>
                  </a:lnTo>
                  <a:lnTo>
                    <a:pt x="1161841" y="1219199"/>
                  </a:lnTo>
                  <a:lnTo>
                    <a:pt x="1172718" y="1219199"/>
                  </a:lnTo>
                  <a:lnTo>
                    <a:pt x="1168885" y="1231899"/>
                  </a:lnTo>
                  <a:close/>
                </a:path>
                <a:path w="3477260" h="2324100">
                  <a:moveTo>
                    <a:pt x="1193124" y="1231899"/>
                  </a:moveTo>
                  <a:lnTo>
                    <a:pt x="1177586" y="1231899"/>
                  </a:lnTo>
                  <a:lnTo>
                    <a:pt x="1175566" y="1219199"/>
                  </a:lnTo>
                  <a:lnTo>
                    <a:pt x="1192503" y="1219200"/>
                  </a:lnTo>
                  <a:lnTo>
                    <a:pt x="1193124" y="1231899"/>
                  </a:lnTo>
                  <a:close/>
                </a:path>
                <a:path w="3477260" h="2324100">
                  <a:moveTo>
                    <a:pt x="1218426" y="1244599"/>
                  </a:moveTo>
                  <a:lnTo>
                    <a:pt x="1211563" y="1244599"/>
                  </a:lnTo>
                  <a:lnTo>
                    <a:pt x="1204933" y="1231899"/>
                  </a:lnTo>
                  <a:lnTo>
                    <a:pt x="1204933" y="1219199"/>
                  </a:lnTo>
                  <a:lnTo>
                    <a:pt x="1218193" y="1219200"/>
                  </a:lnTo>
                  <a:lnTo>
                    <a:pt x="1221585" y="1231899"/>
                  </a:lnTo>
                  <a:lnTo>
                    <a:pt x="1221715" y="1231899"/>
                  </a:lnTo>
                  <a:lnTo>
                    <a:pt x="1218426" y="1244599"/>
                  </a:lnTo>
                  <a:close/>
                </a:path>
                <a:path w="3477260" h="2324100">
                  <a:moveTo>
                    <a:pt x="1248673" y="1231899"/>
                  </a:moveTo>
                  <a:lnTo>
                    <a:pt x="1241396" y="1231899"/>
                  </a:lnTo>
                  <a:lnTo>
                    <a:pt x="1236424" y="1219199"/>
                  </a:lnTo>
                  <a:lnTo>
                    <a:pt x="1251134" y="1219199"/>
                  </a:lnTo>
                  <a:lnTo>
                    <a:pt x="1248673" y="1231899"/>
                  </a:lnTo>
                  <a:close/>
                </a:path>
                <a:path w="3477260" h="2324100">
                  <a:moveTo>
                    <a:pt x="1281174" y="1231899"/>
                  </a:moveTo>
                  <a:lnTo>
                    <a:pt x="1263694" y="1231899"/>
                  </a:lnTo>
                  <a:lnTo>
                    <a:pt x="1261285" y="1219199"/>
                  </a:lnTo>
                  <a:lnTo>
                    <a:pt x="1277367" y="1219200"/>
                  </a:lnTo>
                  <a:lnTo>
                    <a:pt x="1281174" y="1231899"/>
                  </a:lnTo>
                  <a:close/>
                </a:path>
                <a:path w="3477260" h="2324100">
                  <a:moveTo>
                    <a:pt x="1355757" y="1231899"/>
                  </a:moveTo>
                  <a:lnTo>
                    <a:pt x="1345813" y="1231899"/>
                  </a:lnTo>
                  <a:lnTo>
                    <a:pt x="1345813" y="1219199"/>
                  </a:lnTo>
                  <a:lnTo>
                    <a:pt x="1360729" y="1219199"/>
                  </a:lnTo>
                  <a:lnTo>
                    <a:pt x="1355757" y="1231899"/>
                  </a:lnTo>
                  <a:close/>
                </a:path>
                <a:path w="3477260" h="2324100">
                  <a:moveTo>
                    <a:pt x="1388880" y="1231899"/>
                  </a:moveTo>
                  <a:lnTo>
                    <a:pt x="1372616" y="1231899"/>
                  </a:lnTo>
                  <a:lnTo>
                    <a:pt x="1372332" y="1219199"/>
                  </a:lnTo>
                  <a:lnTo>
                    <a:pt x="1385798" y="1219200"/>
                  </a:lnTo>
                  <a:lnTo>
                    <a:pt x="1388880" y="1231899"/>
                  </a:lnTo>
                  <a:close/>
                </a:path>
                <a:path w="3477260" h="2324100">
                  <a:moveTo>
                    <a:pt x="1436970" y="1231899"/>
                  </a:moveTo>
                  <a:lnTo>
                    <a:pt x="1418661" y="1231899"/>
                  </a:lnTo>
                  <a:lnTo>
                    <a:pt x="1418532" y="1219199"/>
                  </a:lnTo>
                  <a:lnTo>
                    <a:pt x="1433656" y="1219200"/>
                  </a:lnTo>
                  <a:lnTo>
                    <a:pt x="1436970" y="1231899"/>
                  </a:lnTo>
                  <a:close/>
                </a:path>
                <a:path w="3477260" h="2324100">
                  <a:moveTo>
                    <a:pt x="1477914" y="1231899"/>
                  </a:moveTo>
                  <a:lnTo>
                    <a:pt x="1450022" y="1231899"/>
                  </a:lnTo>
                  <a:lnTo>
                    <a:pt x="1448080" y="1219199"/>
                  </a:lnTo>
                  <a:lnTo>
                    <a:pt x="1475091" y="1219200"/>
                  </a:lnTo>
                  <a:lnTo>
                    <a:pt x="1477914" y="1231899"/>
                  </a:lnTo>
                  <a:close/>
                </a:path>
                <a:path w="3477260" h="2324100">
                  <a:moveTo>
                    <a:pt x="1511554" y="1244599"/>
                  </a:moveTo>
                  <a:lnTo>
                    <a:pt x="1499693" y="1244599"/>
                  </a:lnTo>
                  <a:lnTo>
                    <a:pt x="1493736" y="1231899"/>
                  </a:lnTo>
                  <a:lnTo>
                    <a:pt x="1493374" y="1231899"/>
                  </a:lnTo>
                  <a:lnTo>
                    <a:pt x="1498294" y="1219199"/>
                  </a:lnTo>
                  <a:lnTo>
                    <a:pt x="1509896" y="1219200"/>
                  </a:lnTo>
                  <a:lnTo>
                    <a:pt x="1511554" y="1231899"/>
                  </a:lnTo>
                  <a:lnTo>
                    <a:pt x="1511554" y="1244599"/>
                  </a:lnTo>
                  <a:close/>
                </a:path>
                <a:path w="3477260" h="2324100">
                  <a:moveTo>
                    <a:pt x="1588209" y="1231899"/>
                  </a:moveTo>
                  <a:lnTo>
                    <a:pt x="1569951" y="1231899"/>
                  </a:lnTo>
                  <a:lnTo>
                    <a:pt x="1570599" y="1219199"/>
                  </a:lnTo>
                  <a:lnTo>
                    <a:pt x="1585567" y="1219200"/>
                  </a:lnTo>
                  <a:lnTo>
                    <a:pt x="1588209" y="1231899"/>
                  </a:lnTo>
                  <a:close/>
                </a:path>
                <a:path w="3477260" h="2324100">
                  <a:moveTo>
                    <a:pt x="1650776" y="1231899"/>
                  </a:moveTo>
                  <a:lnTo>
                    <a:pt x="1631664" y="1231899"/>
                  </a:lnTo>
                  <a:lnTo>
                    <a:pt x="1630887" y="1219199"/>
                  </a:lnTo>
                  <a:lnTo>
                    <a:pt x="1645104" y="1219200"/>
                  </a:lnTo>
                  <a:lnTo>
                    <a:pt x="1650776" y="1231899"/>
                  </a:lnTo>
                  <a:close/>
                </a:path>
                <a:path w="3477260" h="2324100">
                  <a:moveTo>
                    <a:pt x="1736961" y="1231899"/>
                  </a:moveTo>
                  <a:lnTo>
                    <a:pt x="1717072" y="1231899"/>
                  </a:lnTo>
                  <a:lnTo>
                    <a:pt x="1718729" y="1219199"/>
                  </a:lnTo>
                  <a:lnTo>
                    <a:pt x="1731989" y="1219200"/>
                  </a:lnTo>
                  <a:lnTo>
                    <a:pt x="1736961" y="1231899"/>
                  </a:lnTo>
                  <a:close/>
                </a:path>
                <a:path w="3477260" h="2324100">
                  <a:moveTo>
                    <a:pt x="1826461" y="1231899"/>
                  </a:moveTo>
                  <a:lnTo>
                    <a:pt x="1818018" y="1219199"/>
                  </a:lnTo>
                  <a:lnTo>
                    <a:pt x="1834100" y="1219199"/>
                  </a:lnTo>
                  <a:lnTo>
                    <a:pt x="1826461" y="1231899"/>
                  </a:lnTo>
                  <a:close/>
                </a:path>
                <a:path w="3477260" h="2324100">
                  <a:moveTo>
                    <a:pt x="1915261" y="1244599"/>
                  </a:moveTo>
                  <a:lnTo>
                    <a:pt x="1904126" y="1244599"/>
                  </a:lnTo>
                  <a:lnTo>
                    <a:pt x="1901044" y="1231899"/>
                  </a:lnTo>
                  <a:lnTo>
                    <a:pt x="1909253" y="1219199"/>
                  </a:lnTo>
                  <a:lnTo>
                    <a:pt x="1915753" y="1219200"/>
                  </a:lnTo>
                  <a:lnTo>
                    <a:pt x="1919457" y="1231899"/>
                  </a:lnTo>
                  <a:lnTo>
                    <a:pt x="1919275" y="1231899"/>
                  </a:lnTo>
                  <a:lnTo>
                    <a:pt x="1915261" y="1244599"/>
                  </a:lnTo>
                  <a:close/>
                </a:path>
                <a:path w="3477260" h="2324100">
                  <a:moveTo>
                    <a:pt x="1948409" y="1231899"/>
                  </a:moveTo>
                  <a:lnTo>
                    <a:pt x="1932353" y="1231899"/>
                  </a:lnTo>
                  <a:lnTo>
                    <a:pt x="1934192" y="1219199"/>
                  </a:lnTo>
                  <a:lnTo>
                    <a:pt x="1944344" y="1219200"/>
                  </a:lnTo>
                  <a:lnTo>
                    <a:pt x="1948409" y="1231899"/>
                  </a:lnTo>
                  <a:close/>
                </a:path>
                <a:path w="3477260" h="2324100">
                  <a:moveTo>
                    <a:pt x="2002146" y="1231899"/>
                  </a:moveTo>
                  <a:lnTo>
                    <a:pt x="1997510" y="1219199"/>
                  </a:lnTo>
                  <a:lnTo>
                    <a:pt x="2011261" y="1219199"/>
                  </a:lnTo>
                  <a:lnTo>
                    <a:pt x="2002146" y="1231899"/>
                  </a:lnTo>
                  <a:close/>
                </a:path>
                <a:path w="3477260" h="2324100">
                  <a:moveTo>
                    <a:pt x="2036951" y="1231899"/>
                  </a:moveTo>
                  <a:lnTo>
                    <a:pt x="2024728" y="1231899"/>
                  </a:lnTo>
                  <a:lnTo>
                    <a:pt x="2021335" y="1219199"/>
                  </a:lnTo>
                  <a:lnTo>
                    <a:pt x="2039541" y="1219199"/>
                  </a:lnTo>
                  <a:lnTo>
                    <a:pt x="2036951" y="1231899"/>
                  </a:lnTo>
                  <a:close/>
                </a:path>
                <a:path w="3477260" h="2324100">
                  <a:moveTo>
                    <a:pt x="2229210" y="1231899"/>
                  </a:moveTo>
                  <a:lnTo>
                    <a:pt x="2217609" y="1231899"/>
                  </a:lnTo>
                  <a:lnTo>
                    <a:pt x="2214294" y="1219199"/>
                  </a:lnTo>
                  <a:lnTo>
                    <a:pt x="2232525" y="1219199"/>
                  </a:lnTo>
                  <a:lnTo>
                    <a:pt x="2229210" y="1231899"/>
                  </a:lnTo>
                  <a:close/>
                </a:path>
                <a:path w="3477260" h="2324100">
                  <a:moveTo>
                    <a:pt x="2473626" y="1231899"/>
                  </a:moveTo>
                  <a:lnTo>
                    <a:pt x="2467462" y="1219199"/>
                  </a:lnTo>
                  <a:lnTo>
                    <a:pt x="2479479" y="1219199"/>
                  </a:lnTo>
                  <a:lnTo>
                    <a:pt x="2473626" y="1231899"/>
                  </a:lnTo>
                  <a:close/>
                </a:path>
                <a:path w="3477260" h="2324100">
                  <a:moveTo>
                    <a:pt x="1166813" y="1244599"/>
                  </a:moveTo>
                  <a:lnTo>
                    <a:pt x="1151896" y="1244599"/>
                  </a:lnTo>
                  <a:lnTo>
                    <a:pt x="1155211" y="1231899"/>
                  </a:lnTo>
                  <a:lnTo>
                    <a:pt x="1159295" y="1224076"/>
                  </a:lnTo>
                  <a:lnTo>
                    <a:pt x="1163187" y="1231899"/>
                  </a:lnTo>
                  <a:lnTo>
                    <a:pt x="1168470" y="1231899"/>
                  </a:lnTo>
                  <a:lnTo>
                    <a:pt x="1171417" y="1237544"/>
                  </a:lnTo>
                  <a:lnTo>
                    <a:pt x="1166813" y="1244599"/>
                  </a:lnTo>
                  <a:close/>
                </a:path>
                <a:path w="3477260" h="2324100">
                  <a:moveTo>
                    <a:pt x="439212" y="1244599"/>
                  </a:moveTo>
                  <a:lnTo>
                    <a:pt x="430303" y="1244599"/>
                  </a:lnTo>
                  <a:lnTo>
                    <a:pt x="427584" y="1231899"/>
                  </a:lnTo>
                  <a:lnTo>
                    <a:pt x="447499" y="1231899"/>
                  </a:lnTo>
                  <a:lnTo>
                    <a:pt x="439212" y="1244599"/>
                  </a:lnTo>
                  <a:close/>
                </a:path>
                <a:path w="3477260" h="2324100">
                  <a:moveTo>
                    <a:pt x="449156" y="1244599"/>
                  </a:moveTo>
                  <a:lnTo>
                    <a:pt x="442527" y="1244599"/>
                  </a:lnTo>
                  <a:lnTo>
                    <a:pt x="447499" y="1231899"/>
                  </a:lnTo>
                  <a:lnTo>
                    <a:pt x="449156" y="1244599"/>
                  </a:lnTo>
                  <a:close/>
                </a:path>
                <a:path w="3477260" h="2324100">
                  <a:moveTo>
                    <a:pt x="520425" y="1257299"/>
                  </a:moveTo>
                  <a:lnTo>
                    <a:pt x="480647" y="1257299"/>
                  </a:lnTo>
                  <a:lnTo>
                    <a:pt x="485619" y="1244599"/>
                  </a:lnTo>
                  <a:lnTo>
                    <a:pt x="495564" y="1231899"/>
                  </a:lnTo>
                  <a:lnTo>
                    <a:pt x="500536" y="1231899"/>
                  </a:lnTo>
                  <a:lnTo>
                    <a:pt x="503851" y="1244599"/>
                  </a:lnTo>
                  <a:lnTo>
                    <a:pt x="521797" y="1244599"/>
                  </a:lnTo>
                  <a:lnTo>
                    <a:pt x="520425" y="1257299"/>
                  </a:lnTo>
                  <a:close/>
                </a:path>
                <a:path w="3477260" h="2324100">
                  <a:moveTo>
                    <a:pt x="548601" y="1244599"/>
                  </a:moveTo>
                  <a:lnTo>
                    <a:pt x="532027" y="1244599"/>
                  </a:lnTo>
                  <a:lnTo>
                    <a:pt x="534849" y="1231899"/>
                  </a:lnTo>
                  <a:lnTo>
                    <a:pt x="546710" y="1231899"/>
                  </a:lnTo>
                  <a:lnTo>
                    <a:pt x="548601" y="1244599"/>
                  </a:lnTo>
                  <a:close/>
                </a:path>
                <a:path w="3477260" h="2324100">
                  <a:moveTo>
                    <a:pt x="656332" y="1244599"/>
                  </a:moveTo>
                  <a:lnTo>
                    <a:pt x="641778" y="1244599"/>
                  </a:lnTo>
                  <a:lnTo>
                    <a:pt x="639344" y="1231899"/>
                  </a:lnTo>
                  <a:lnTo>
                    <a:pt x="655245" y="1231899"/>
                  </a:lnTo>
                  <a:lnTo>
                    <a:pt x="656332" y="1241096"/>
                  </a:lnTo>
                  <a:lnTo>
                    <a:pt x="656332" y="1244599"/>
                  </a:lnTo>
                  <a:close/>
                </a:path>
                <a:path w="3477260" h="2324100">
                  <a:moveTo>
                    <a:pt x="676221" y="1244599"/>
                  </a:moveTo>
                  <a:lnTo>
                    <a:pt x="659647" y="1244599"/>
                  </a:lnTo>
                  <a:lnTo>
                    <a:pt x="657990" y="1231899"/>
                  </a:lnTo>
                  <a:lnTo>
                    <a:pt x="672906" y="1231899"/>
                  </a:lnTo>
                  <a:lnTo>
                    <a:pt x="676221" y="1244599"/>
                  </a:lnTo>
                  <a:close/>
                </a:path>
                <a:path w="3477260" h="2324100">
                  <a:moveTo>
                    <a:pt x="714341" y="1244599"/>
                  </a:moveTo>
                  <a:lnTo>
                    <a:pt x="696110" y="1244599"/>
                  </a:lnTo>
                  <a:lnTo>
                    <a:pt x="691086" y="1231899"/>
                  </a:lnTo>
                  <a:lnTo>
                    <a:pt x="717656" y="1231899"/>
                  </a:lnTo>
                  <a:lnTo>
                    <a:pt x="714341" y="1244599"/>
                  </a:lnTo>
                  <a:close/>
                </a:path>
                <a:path w="3477260" h="2324100">
                  <a:moveTo>
                    <a:pt x="749147" y="1244599"/>
                  </a:moveTo>
                  <a:lnTo>
                    <a:pt x="744175" y="1244599"/>
                  </a:lnTo>
                  <a:lnTo>
                    <a:pt x="740860" y="1231899"/>
                  </a:lnTo>
                  <a:lnTo>
                    <a:pt x="749147" y="1244599"/>
                  </a:lnTo>
                  <a:close/>
                </a:path>
                <a:path w="3477260" h="2324100">
                  <a:moveTo>
                    <a:pt x="789650" y="1257299"/>
                  </a:moveTo>
                  <a:lnTo>
                    <a:pt x="774008" y="1257299"/>
                  </a:lnTo>
                  <a:lnTo>
                    <a:pt x="774008" y="1244599"/>
                  </a:lnTo>
                  <a:lnTo>
                    <a:pt x="772351" y="1244599"/>
                  </a:lnTo>
                  <a:lnTo>
                    <a:pt x="774008" y="1231899"/>
                  </a:lnTo>
                  <a:lnTo>
                    <a:pt x="792239" y="1231899"/>
                  </a:lnTo>
                  <a:lnTo>
                    <a:pt x="790582" y="1244599"/>
                  </a:lnTo>
                  <a:lnTo>
                    <a:pt x="789650" y="1257299"/>
                  </a:lnTo>
                  <a:close/>
                </a:path>
                <a:path w="3477260" h="2324100">
                  <a:moveTo>
                    <a:pt x="851906" y="1257299"/>
                  </a:moveTo>
                  <a:lnTo>
                    <a:pt x="836989" y="1257299"/>
                  </a:lnTo>
                  <a:lnTo>
                    <a:pt x="838647" y="1244599"/>
                  </a:lnTo>
                  <a:lnTo>
                    <a:pt x="820415" y="1244599"/>
                  </a:lnTo>
                  <a:lnTo>
                    <a:pt x="820156" y="1231899"/>
                  </a:lnTo>
                  <a:lnTo>
                    <a:pt x="848591" y="1231899"/>
                  </a:lnTo>
                  <a:lnTo>
                    <a:pt x="853563" y="1244599"/>
                  </a:lnTo>
                  <a:lnTo>
                    <a:pt x="851906" y="1257299"/>
                  </a:lnTo>
                  <a:close/>
                </a:path>
                <a:path w="3477260" h="2324100">
                  <a:moveTo>
                    <a:pt x="881584" y="1244599"/>
                  </a:moveTo>
                  <a:lnTo>
                    <a:pt x="876767" y="1244599"/>
                  </a:lnTo>
                  <a:lnTo>
                    <a:pt x="876767" y="1231899"/>
                  </a:lnTo>
                  <a:lnTo>
                    <a:pt x="881584" y="1244599"/>
                  </a:lnTo>
                  <a:close/>
                </a:path>
                <a:path w="3477260" h="2324100">
                  <a:moveTo>
                    <a:pt x="919860" y="1257299"/>
                  </a:moveTo>
                  <a:lnTo>
                    <a:pt x="889094" y="1257299"/>
                  </a:lnTo>
                  <a:lnTo>
                    <a:pt x="888369" y="1244599"/>
                  </a:lnTo>
                  <a:lnTo>
                    <a:pt x="889094" y="1231899"/>
                  </a:lnTo>
                  <a:lnTo>
                    <a:pt x="904943" y="1231899"/>
                  </a:lnTo>
                  <a:lnTo>
                    <a:pt x="910304" y="1244599"/>
                  </a:lnTo>
                  <a:lnTo>
                    <a:pt x="915431" y="1244599"/>
                  </a:lnTo>
                  <a:lnTo>
                    <a:pt x="919860" y="1257299"/>
                  </a:lnTo>
                  <a:close/>
                </a:path>
                <a:path w="3477260" h="2324100">
                  <a:moveTo>
                    <a:pt x="1006045" y="1244599"/>
                  </a:moveTo>
                  <a:lnTo>
                    <a:pt x="977869" y="1244599"/>
                  </a:lnTo>
                  <a:lnTo>
                    <a:pt x="974554" y="1231899"/>
                  </a:lnTo>
                  <a:lnTo>
                    <a:pt x="1006045" y="1231899"/>
                  </a:lnTo>
                  <a:lnTo>
                    <a:pt x="1006045" y="1244599"/>
                  </a:lnTo>
                  <a:close/>
                </a:path>
                <a:path w="3477260" h="2324100">
                  <a:moveTo>
                    <a:pt x="1030906" y="1244599"/>
                  </a:moveTo>
                  <a:lnTo>
                    <a:pt x="1018009" y="1244599"/>
                  </a:lnTo>
                  <a:lnTo>
                    <a:pt x="1014746" y="1231899"/>
                  </a:lnTo>
                  <a:lnTo>
                    <a:pt x="1032563" y="1231899"/>
                  </a:lnTo>
                  <a:lnTo>
                    <a:pt x="1030906" y="1244599"/>
                  </a:lnTo>
                  <a:close/>
                </a:path>
                <a:path w="3477260" h="2324100">
                  <a:moveTo>
                    <a:pt x="1076925" y="1244599"/>
                  </a:moveTo>
                  <a:lnTo>
                    <a:pt x="1059082" y="1244599"/>
                  </a:lnTo>
                  <a:lnTo>
                    <a:pt x="1064054" y="1231899"/>
                  </a:lnTo>
                  <a:lnTo>
                    <a:pt x="1070683" y="1231899"/>
                  </a:lnTo>
                  <a:lnTo>
                    <a:pt x="1076925" y="1244599"/>
                  </a:lnTo>
                  <a:close/>
                </a:path>
                <a:path w="3477260" h="2324100">
                  <a:moveTo>
                    <a:pt x="1190017" y="1244599"/>
                  </a:moveTo>
                  <a:lnTo>
                    <a:pt x="1175100" y="1244599"/>
                  </a:lnTo>
                  <a:lnTo>
                    <a:pt x="1171417" y="1237544"/>
                  </a:lnTo>
                  <a:lnTo>
                    <a:pt x="1175100" y="1231899"/>
                  </a:lnTo>
                  <a:lnTo>
                    <a:pt x="1185045" y="1231899"/>
                  </a:lnTo>
                  <a:lnTo>
                    <a:pt x="1190017" y="1244599"/>
                  </a:lnTo>
                  <a:close/>
                </a:path>
                <a:path w="3477260" h="2324100">
                  <a:moveTo>
                    <a:pt x="1244711" y="1244599"/>
                  </a:moveTo>
                  <a:lnTo>
                    <a:pt x="1225858" y="1244599"/>
                  </a:lnTo>
                  <a:lnTo>
                    <a:pt x="1230701" y="1231899"/>
                  </a:lnTo>
                  <a:lnTo>
                    <a:pt x="1239739" y="1231899"/>
                  </a:lnTo>
                  <a:lnTo>
                    <a:pt x="1244711" y="1244599"/>
                  </a:lnTo>
                  <a:close/>
                </a:path>
                <a:path w="3477260" h="2324100">
                  <a:moveTo>
                    <a:pt x="1304378" y="1244599"/>
                  </a:moveTo>
                  <a:lnTo>
                    <a:pt x="1284489" y="1244599"/>
                  </a:lnTo>
                  <a:lnTo>
                    <a:pt x="1284489" y="1231899"/>
                  </a:lnTo>
                  <a:lnTo>
                    <a:pt x="1302720" y="1231899"/>
                  </a:lnTo>
                  <a:lnTo>
                    <a:pt x="1304378" y="1244599"/>
                  </a:lnTo>
                  <a:close/>
                </a:path>
                <a:path w="3477260" h="2324100">
                  <a:moveTo>
                    <a:pt x="1355757" y="1244599"/>
                  </a:moveTo>
                  <a:lnTo>
                    <a:pt x="1326287" y="1244599"/>
                  </a:lnTo>
                  <a:lnTo>
                    <a:pt x="1324681" y="1231899"/>
                  </a:lnTo>
                  <a:lnTo>
                    <a:pt x="1360729" y="1231899"/>
                  </a:lnTo>
                  <a:lnTo>
                    <a:pt x="1355757" y="1244599"/>
                  </a:lnTo>
                  <a:close/>
                </a:path>
                <a:path w="3477260" h="2324100">
                  <a:moveTo>
                    <a:pt x="1413793" y="1244599"/>
                  </a:moveTo>
                  <a:lnTo>
                    <a:pt x="1396131" y="1244599"/>
                  </a:lnTo>
                  <a:lnTo>
                    <a:pt x="1400507" y="1231899"/>
                  </a:lnTo>
                  <a:lnTo>
                    <a:pt x="1411073" y="1231899"/>
                  </a:lnTo>
                  <a:lnTo>
                    <a:pt x="1413793" y="1244599"/>
                  </a:lnTo>
                  <a:close/>
                </a:path>
                <a:path w="3477260" h="2324100">
                  <a:moveTo>
                    <a:pt x="1471128" y="1244599"/>
                  </a:moveTo>
                  <a:lnTo>
                    <a:pt x="1461831" y="1231899"/>
                  </a:lnTo>
                  <a:lnTo>
                    <a:pt x="1476541" y="1231899"/>
                  </a:lnTo>
                  <a:lnTo>
                    <a:pt x="1471128" y="1244599"/>
                  </a:lnTo>
                  <a:close/>
                </a:path>
                <a:path w="3477260" h="2324100">
                  <a:moveTo>
                    <a:pt x="1486692" y="1257299"/>
                  </a:moveTo>
                  <a:lnTo>
                    <a:pt x="1476748" y="1244599"/>
                  </a:lnTo>
                  <a:lnTo>
                    <a:pt x="1488350" y="1231899"/>
                  </a:lnTo>
                  <a:lnTo>
                    <a:pt x="1493322" y="1244599"/>
                  </a:lnTo>
                  <a:lnTo>
                    <a:pt x="1496637" y="1244599"/>
                  </a:lnTo>
                  <a:lnTo>
                    <a:pt x="1486692" y="1257299"/>
                  </a:lnTo>
                  <a:close/>
                </a:path>
                <a:path w="3477260" h="2324100">
                  <a:moveTo>
                    <a:pt x="1552574" y="1244599"/>
                  </a:moveTo>
                  <a:lnTo>
                    <a:pt x="1518183" y="1244599"/>
                  </a:lnTo>
                  <a:lnTo>
                    <a:pt x="1516526" y="1231899"/>
                  </a:lnTo>
                  <a:lnTo>
                    <a:pt x="1551176" y="1231899"/>
                  </a:lnTo>
                  <a:lnTo>
                    <a:pt x="1552574" y="1244599"/>
                  </a:lnTo>
                  <a:close/>
                </a:path>
                <a:path w="3477260" h="2324100">
                  <a:moveTo>
                    <a:pt x="1577850" y="1244599"/>
                  </a:moveTo>
                  <a:lnTo>
                    <a:pt x="1572878" y="1231899"/>
                  </a:lnTo>
                  <a:lnTo>
                    <a:pt x="1576192" y="1231899"/>
                  </a:lnTo>
                  <a:lnTo>
                    <a:pt x="1577850" y="1244599"/>
                  </a:lnTo>
                  <a:close/>
                </a:path>
                <a:path w="3477260" h="2324100">
                  <a:moveTo>
                    <a:pt x="1629229" y="1244599"/>
                  </a:moveTo>
                  <a:lnTo>
                    <a:pt x="1618456" y="1244599"/>
                  </a:lnTo>
                  <a:lnTo>
                    <a:pt x="1623532" y="1231899"/>
                  </a:lnTo>
                  <a:lnTo>
                    <a:pt x="1629229" y="1244599"/>
                  </a:lnTo>
                  <a:close/>
                </a:path>
                <a:path w="3477260" h="2324100">
                  <a:moveTo>
                    <a:pt x="1673720" y="1257299"/>
                  </a:moveTo>
                  <a:lnTo>
                    <a:pt x="1664035" y="1257299"/>
                  </a:lnTo>
                  <a:lnTo>
                    <a:pt x="1657405" y="1244599"/>
                  </a:lnTo>
                  <a:lnTo>
                    <a:pt x="1665692" y="1231899"/>
                  </a:lnTo>
                  <a:lnTo>
                    <a:pt x="1672322" y="1244599"/>
                  </a:lnTo>
                  <a:lnTo>
                    <a:pt x="1676051" y="1244599"/>
                  </a:lnTo>
                  <a:lnTo>
                    <a:pt x="1673720" y="1257299"/>
                  </a:lnTo>
                  <a:close/>
                </a:path>
                <a:path w="3477260" h="2324100">
                  <a:moveTo>
                    <a:pt x="1698840" y="1257299"/>
                  </a:moveTo>
                  <a:lnTo>
                    <a:pt x="1692211" y="1257299"/>
                  </a:lnTo>
                  <a:lnTo>
                    <a:pt x="1687239" y="1244599"/>
                  </a:lnTo>
                  <a:lnTo>
                    <a:pt x="1688896" y="1231899"/>
                  </a:lnTo>
                  <a:lnTo>
                    <a:pt x="1703813" y="1231899"/>
                  </a:lnTo>
                  <a:lnTo>
                    <a:pt x="1707127" y="1244599"/>
                  </a:lnTo>
                  <a:lnTo>
                    <a:pt x="1698840" y="1257299"/>
                  </a:lnTo>
                  <a:close/>
                </a:path>
                <a:path w="3477260" h="2324100">
                  <a:moveTo>
                    <a:pt x="1728674" y="1244599"/>
                  </a:moveTo>
                  <a:lnTo>
                    <a:pt x="1723701" y="1231899"/>
                  </a:lnTo>
                  <a:lnTo>
                    <a:pt x="1731989" y="1231899"/>
                  </a:lnTo>
                  <a:lnTo>
                    <a:pt x="1728674" y="1244599"/>
                  </a:lnTo>
                  <a:close/>
                </a:path>
                <a:path w="3477260" h="2324100">
                  <a:moveTo>
                    <a:pt x="1757057" y="1244599"/>
                  </a:moveTo>
                  <a:lnTo>
                    <a:pt x="1740742" y="1244599"/>
                  </a:lnTo>
                  <a:lnTo>
                    <a:pt x="1741519" y="1231899"/>
                  </a:lnTo>
                  <a:lnTo>
                    <a:pt x="1759465" y="1231899"/>
                  </a:lnTo>
                  <a:lnTo>
                    <a:pt x="1757057" y="1244599"/>
                  </a:lnTo>
                  <a:close/>
                </a:path>
                <a:path w="3477260" h="2324100">
                  <a:moveTo>
                    <a:pt x="1863597" y="1244599"/>
                  </a:moveTo>
                  <a:lnTo>
                    <a:pt x="1848007" y="1244599"/>
                  </a:lnTo>
                  <a:lnTo>
                    <a:pt x="1846350" y="1231899"/>
                  </a:lnTo>
                  <a:lnTo>
                    <a:pt x="1864167" y="1231899"/>
                  </a:lnTo>
                  <a:lnTo>
                    <a:pt x="1863597" y="1244599"/>
                  </a:lnTo>
                  <a:close/>
                </a:path>
                <a:path w="3477260" h="2324100">
                  <a:moveTo>
                    <a:pt x="2057772" y="1244599"/>
                  </a:moveTo>
                  <a:lnTo>
                    <a:pt x="2041923" y="1244599"/>
                  </a:lnTo>
                  <a:lnTo>
                    <a:pt x="2041923" y="1231899"/>
                  </a:lnTo>
                  <a:lnTo>
                    <a:pt x="2054768" y="1231899"/>
                  </a:lnTo>
                  <a:lnTo>
                    <a:pt x="2057772" y="1244599"/>
                  </a:lnTo>
                  <a:close/>
                </a:path>
                <a:path w="3477260" h="2324100">
                  <a:moveTo>
                    <a:pt x="2411939" y="1244599"/>
                  </a:moveTo>
                  <a:lnTo>
                    <a:pt x="2393293" y="1244599"/>
                  </a:lnTo>
                  <a:lnTo>
                    <a:pt x="2395521" y="1231899"/>
                  </a:lnTo>
                  <a:lnTo>
                    <a:pt x="2410437" y="1231899"/>
                  </a:lnTo>
                  <a:lnTo>
                    <a:pt x="2411939" y="1244599"/>
                  </a:lnTo>
                  <a:close/>
                </a:path>
                <a:path w="3477260" h="2324100">
                  <a:moveTo>
                    <a:pt x="656747" y="1244599"/>
                  </a:moveTo>
                  <a:lnTo>
                    <a:pt x="656332" y="1244599"/>
                  </a:lnTo>
                  <a:lnTo>
                    <a:pt x="656550" y="1242934"/>
                  </a:lnTo>
                  <a:lnTo>
                    <a:pt x="656747" y="1244599"/>
                  </a:lnTo>
                  <a:close/>
                </a:path>
                <a:path w="3477260" h="2324100">
                  <a:moveTo>
                    <a:pt x="414351" y="1269999"/>
                  </a:moveTo>
                  <a:lnTo>
                    <a:pt x="408964" y="1269999"/>
                  </a:lnTo>
                  <a:lnTo>
                    <a:pt x="408032" y="1257299"/>
                  </a:lnTo>
                  <a:lnTo>
                    <a:pt x="407721" y="1244599"/>
                  </a:lnTo>
                  <a:lnTo>
                    <a:pt x="424295" y="1244599"/>
                  </a:lnTo>
                  <a:lnTo>
                    <a:pt x="419323" y="1257299"/>
                  </a:lnTo>
                  <a:lnTo>
                    <a:pt x="414351" y="1257299"/>
                  </a:lnTo>
                  <a:lnTo>
                    <a:pt x="414351" y="1269999"/>
                  </a:lnTo>
                  <a:close/>
                </a:path>
                <a:path w="3477260" h="2324100">
                  <a:moveTo>
                    <a:pt x="470703" y="1257299"/>
                  </a:moveTo>
                  <a:lnTo>
                    <a:pt x="441776" y="1257299"/>
                  </a:lnTo>
                  <a:lnTo>
                    <a:pt x="439212" y="1244599"/>
                  </a:lnTo>
                  <a:lnTo>
                    <a:pt x="465731" y="1244599"/>
                  </a:lnTo>
                  <a:lnTo>
                    <a:pt x="470703" y="1257299"/>
                  </a:lnTo>
                  <a:close/>
                </a:path>
                <a:path w="3477260" h="2324100">
                  <a:moveTo>
                    <a:pt x="480647" y="1257299"/>
                  </a:moveTo>
                  <a:lnTo>
                    <a:pt x="472360" y="1257299"/>
                  </a:lnTo>
                  <a:lnTo>
                    <a:pt x="482305" y="1244599"/>
                  </a:lnTo>
                  <a:lnTo>
                    <a:pt x="480647" y="1257299"/>
                  </a:lnTo>
                  <a:close/>
                </a:path>
                <a:path w="3477260" h="2324100">
                  <a:moveTo>
                    <a:pt x="545286" y="1257299"/>
                  </a:moveTo>
                  <a:lnTo>
                    <a:pt x="529282" y="1257299"/>
                  </a:lnTo>
                  <a:lnTo>
                    <a:pt x="530369" y="1244599"/>
                  </a:lnTo>
                  <a:lnTo>
                    <a:pt x="545286" y="1244599"/>
                  </a:lnTo>
                  <a:lnTo>
                    <a:pt x="545286" y="1257299"/>
                  </a:lnTo>
                  <a:close/>
                </a:path>
                <a:path w="3477260" h="2324100">
                  <a:moveTo>
                    <a:pt x="565175" y="1257299"/>
                  </a:moveTo>
                  <a:lnTo>
                    <a:pt x="549274" y="1257299"/>
                  </a:lnTo>
                  <a:lnTo>
                    <a:pt x="550258" y="1244599"/>
                  </a:lnTo>
                  <a:lnTo>
                    <a:pt x="566159" y="1244599"/>
                  </a:lnTo>
                  <a:lnTo>
                    <a:pt x="565175" y="1257299"/>
                  </a:lnTo>
                  <a:close/>
                </a:path>
                <a:path w="3477260" h="2324100">
                  <a:moveTo>
                    <a:pt x="599980" y="1257299"/>
                  </a:moveTo>
                  <a:lnTo>
                    <a:pt x="590036" y="1257299"/>
                  </a:lnTo>
                  <a:lnTo>
                    <a:pt x="584157" y="1244599"/>
                  </a:lnTo>
                  <a:lnTo>
                    <a:pt x="601638" y="1244599"/>
                  </a:lnTo>
                  <a:lnTo>
                    <a:pt x="599980" y="1257299"/>
                  </a:lnTo>
                  <a:close/>
                </a:path>
                <a:path w="3477260" h="2324100">
                  <a:moveTo>
                    <a:pt x="633129" y="1257299"/>
                  </a:moveTo>
                  <a:lnTo>
                    <a:pt x="618212" y="1257299"/>
                  </a:lnTo>
                  <a:lnTo>
                    <a:pt x="614897" y="1244599"/>
                  </a:lnTo>
                  <a:lnTo>
                    <a:pt x="632662" y="1244599"/>
                  </a:lnTo>
                  <a:lnTo>
                    <a:pt x="633129" y="1257299"/>
                  </a:lnTo>
                  <a:close/>
                </a:path>
                <a:path w="3477260" h="2324100">
                  <a:moveTo>
                    <a:pt x="664619" y="1257299"/>
                  </a:moveTo>
                  <a:lnTo>
                    <a:pt x="647216" y="1257299"/>
                  </a:lnTo>
                  <a:lnTo>
                    <a:pt x="656332" y="1244599"/>
                  </a:lnTo>
                  <a:lnTo>
                    <a:pt x="664619" y="1257299"/>
                  </a:lnTo>
                  <a:close/>
                </a:path>
                <a:path w="3477260" h="2324100">
                  <a:moveTo>
                    <a:pt x="691138" y="1257299"/>
                  </a:moveTo>
                  <a:lnTo>
                    <a:pt x="672906" y="1257299"/>
                  </a:lnTo>
                  <a:lnTo>
                    <a:pt x="666872" y="1244599"/>
                  </a:lnTo>
                  <a:lnTo>
                    <a:pt x="691190" y="1244599"/>
                  </a:lnTo>
                  <a:lnTo>
                    <a:pt x="691138" y="1257299"/>
                  </a:lnTo>
                  <a:close/>
                </a:path>
                <a:path w="3477260" h="2324100">
                  <a:moveTo>
                    <a:pt x="715999" y="1257299"/>
                  </a:moveTo>
                  <a:lnTo>
                    <a:pt x="695644" y="1257299"/>
                  </a:lnTo>
                  <a:lnTo>
                    <a:pt x="696524" y="1244599"/>
                  </a:lnTo>
                  <a:lnTo>
                    <a:pt x="715999" y="1244599"/>
                  </a:lnTo>
                  <a:lnTo>
                    <a:pt x="715999" y="1257299"/>
                  </a:lnTo>
                  <a:close/>
                </a:path>
                <a:path w="3477260" h="2324100">
                  <a:moveTo>
                    <a:pt x="764064" y="1269999"/>
                  </a:moveTo>
                  <a:lnTo>
                    <a:pt x="745832" y="1269999"/>
                  </a:lnTo>
                  <a:lnTo>
                    <a:pt x="746764" y="1257299"/>
                  </a:lnTo>
                  <a:lnTo>
                    <a:pt x="722628" y="1257299"/>
                  </a:lnTo>
                  <a:lnTo>
                    <a:pt x="724286" y="1244599"/>
                  </a:lnTo>
                  <a:lnTo>
                    <a:pt x="764841" y="1244599"/>
                  </a:lnTo>
                  <a:lnTo>
                    <a:pt x="770693" y="1257299"/>
                  </a:lnTo>
                  <a:lnTo>
                    <a:pt x="764064" y="1269999"/>
                  </a:lnTo>
                  <a:close/>
                </a:path>
                <a:path w="3477260" h="2324100">
                  <a:moveTo>
                    <a:pt x="823730" y="1257299"/>
                  </a:moveTo>
                  <a:lnTo>
                    <a:pt x="806664" y="1257299"/>
                  </a:lnTo>
                  <a:lnTo>
                    <a:pt x="807363" y="1244599"/>
                  </a:lnTo>
                  <a:lnTo>
                    <a:pt x="823730" y="1244599"/>
                  </a:lnTo>
                  <a:lnTo>
                    <a:pt x="823730" y="1257299"/>
                  </a:lnTo>
                  <a:close/>
                </a:path>
                <a:path w="3477260" h="2324100">
                  <a:moveTo>
                    <a:pt x="871795" y="1257299"/>
                  </a:moveTo>
                  <a:lnTo>
                    <a:pt x="866823" y="1244599"/>
                  </a:lnTo>
                  <a:lnTo>
                    <a:pt x="880030" y="1244599"/>
                  </a:lnTo>
                  <a:lnTo>
                    <a:pt x="871795" y="1257299"/>
                  </a:lnTo>
                  <a:close/>
                </a:path>
                <a:path w="3477260" h="2324100">
                  <a:moveTo>
                    <a:pt x="943063" y="1257299"/>
                  </a:moveTo>
                  <a:lnTo>
                    <a:pt x="923175" y="1257299"/>
                  </a:lnTo>
                  <a:lnTo>
                    <a:pt x="928147" y="1244599"/>
                  </a:lnTo>
                  <a:lnTo>
                    <a:pt x="939956" y="1244599"/>
                  </a:lnTo>
                  <a:lnTo>
                    <a:pt x="943063" y="1257299"/>
                  </a:lnTo>
                  <a:close/>
                </a:path>
                <a:path w="3477260" h="2324100">
                  <a:moveTo>
                    <a:pt x="976108" y="1257299"/>
                  </a:moveTo>
                  <a:lnTo>
                    <a:pt x="963988" y="1257299"/>
                  </a:lnTo>
                  <a:lnTo>
                    <a:pt x="971239" y="1244599"/>
                  </a:lnTo>
                  <a:lnTo>
                    <a:pt x="976108" y="1257299"/>
                  </a:lnTo>
                  <a:close/>
                </a:path>
                <a:path w="3477260" h="2324100">
                  <a:moveTo>
                    <a:pt x="1014176" y="1269999"/>
                  </a:moveTo>
                  <a:lnTo>
                    <a:pt x="1008945" y="1269999"/>
                  </a:lnTo>
                  <a:lnTo>
                    <a:pt x="1005579" y="1257299"/>
                  </a:lnTo>
                  <a:lnTo>
                    <a:pt x="1004387" y="1244599"/>
                  </a:lnTo>
                  <a:lnTo>
                    <a:pt x="1020133" y="1244599"/>
                  </a:lnTo>
                  <a:lnTo>
                    <a:pt x="1022101" y="1257299"/>
                  </a:lnTo>
                  <a:lnTo>
                    <a:pt x="1020961" y="1257299"/>
                  </a:lnTo>
                  <a:lnTo>
                    <a:pt x="1014176" y="1269999"/>
                  </a:lnTo>
                  <a:close/>
                </a:path>
                <a:path w="3477260" h="2324100">
                  <a:moveTo>
                    <a:pt x="1040436" y="1257299"/>
                  </a:moveTo>
                  <a:lnTo>
                    <a:pt x="1024276" y="1257299"/>
                  </a:lnTo>
                  <a:lnTo>
                    <a:pt x="1020961" y="1244599"/>
                  </a:lnTo>
                  <a:lnTo>
                    <a:pt x="1040695" y="1244599"/>
                  </a:lnTo>
                  <a:lnTo>
                    <a:pt x="1040436" y="1257299"/>
                  </a:lnTo>
                  <a:close/>
                </a:path>
                <a:path w="3477260" h="2324100">
                  <a:moveTo>
                    <a:pt x="1067369" y="1257299"/>
                  </a:moveTo>
                  <a:lnTo>
                    <a:pt x="1045822" y="1257299"/>
                  </a:lnTo>
                  <a:lnTo>
                    <a:pt x="1050795" y="1244599"/>
                  </a:lnTo>
                  <a:lnTo>
                    <a:pt x="1075112" y="1244599"/>
                  </a:lnTo>
                  <a:lnTo>
                    <a:pt x="1067369" y="1257299"/>
                  </a:lnTo>
                  <a:close/>
                </a:path>
                <a:path w="3477260" h="2324100">
                  <a:moveTo>
                    <a:pt x="1109218" y="1257299"/>
                  </a:moveTo>
                  <a:lnTo>
                    <a:pt x="1092230" y="1257299"/>
                  </a:lnTo>
                  <a:lnTo>
                    <a:pt x="1092230" y="1244599"/>
                  </a:lnTo>
                  <a:lnTo>
                    <a:pt x="1107613" y="1244599"/>
                  </a:lnTo>
                  <a:lnTo>
                    <a:pt x="1109218" y="1257299"/>
                  </a:lnTo>
                  <a:close/>
                </a:path>
                <a:path w="3477260" h="2324100">
                  <a:moveTo>
                    <a:pt x="1144645" y="1257299"/>
                  </a:moveTo>
                  <a:lnTo>
                    <a:pt x="1127035" y="1257299"/>
                  </a:lnTo>
                  <a:lnTo>
                    <a:pt x="1127035" y="1244599"/>
                  </a:lnTo>
                  <a:lnTo>
                    <a:pt x="1143687" y="1244599"/>
                  </a:lnTo>
                  <a:lnTo>
                    <a:pt x="1144645" y="1257299"/>
                  </a:lnTo>
                  <a:close/>
                </a:path>
                <a:path w="3477260" h="2324100">
                  <a:moveTo>
                    <a:pt x="1185045" y="1257299"/>
                  </a:moveTo>
                  <a:lnTo>
                    <a:pt x="1173443" y="1257299"/>
                  </a:lnTo>
                  <a:lnTo>
                    <a:pt x="1168341" y="1244599"/>
                  </a:lnTo>
                  <a:lnTo>
                    <a:pt x="1188359" y="1244599"/>
                  </a:lnTo>
                  <a:lnTo>
                    <a:pt x="1185045" y="1257299"/>
                  </a:lnTo>
                  <a:close/>
                </a:path>
                <a:path w="3477260" h="2324100">
                  <a:moveTo>
                    <a:pt x="1211563" y="1257299"/>
                  </a:moveTo>
                  <a:lnTo>
                    <a:pt x="1199547" y="1257299"/>
                  </a:lnTo>
                  <a:lnTo>
                    <a:pt x="1208248" y="1244599"/>
                  </a:lnTo>
                  <a:lnTo>
                    <a:pt x="1211563" y="1257299"/>
                  </a:lnTo>
                  <a:close/>
                </a:path>
                <a:path w="3477260" h="2324100">
                  <a:moveTo>
                    <a:pt x="1267915" y="1257299"/>
                  </a:moveTo>
                  <a:lnTo>
                    <a:pt x="1251134" y="1257299"/>
                  </a:lnTo>
                  <a:lnTo>
                    <a:pt x="1246369" y="1244599"/>
                  </a:lnTo>
                  <a:lnTo>
                    <a:pt x="1263150" y="1244599"/>
                  </a:lnTo>
                  <a:lnTo>
                    <a:pt x="1267915" y="1257299"/>
                  </a:lnTo>
                  <a:close/>
                </a:path>
                <a:path w="3477260" h="2324100">
                  <a:moveTo>
                    <a:pt x="1304378" y="1257299"/>
                  </a:moveTo>
                  <a:lnTo>
                    <a:pt x="1267915" y="1257299"/>
                  </a:lnTo>
                  <a:lnTo>
                    <a:pt x="1276202" y="1244599"/>
                  </a:lnTo>
                  <a:lnTo>
                    <a:pt x="1297748" y="1244599"/>
                  </a:lnTo>
                  <a:lnTo>
                    <a:pt x="1304378" y="1257299"/>
                  </a:lnTo>
                  <a:close/>
                </a:path>
                <a:path w="3477260" h="2324100">
                  <a:moveTo>
                    <a:pt x="1349335" y="1257299"/>
                  </a:moveTo>
                  <a:lnTo>
                    <a:pt x="1334211" y="1257299"/>
                  </a:lnTo>
                  <a:lnTo>
                    <a:pt x="1344181" y="1244599"/>
                  </a:lnTo>
                  <a:lnTo>
                    <a:pt x="1349335" y="1257299"/>
                  </a:lnTo>
                  <a:close/>
                </a:path>
                <a:path w="3477260" h="2324100">
                  <a:moveTo>
                    <a:pt x="1375646" y="1257299"/>
                  </a:moveTo>
                  <a:lnTo>
                    <a:pt x="1357000" y="1257299"/>
                  </a:lnTo>
                  <a:lnTo>
                    <a:pt x="1357674" y="1244599"/>
                  </a:lnTo>
                  <a:lnTo>
                    <a:pt x="1373989" y="1244599"/>
                  </a:lnTo>
                  <a:lnTo>
                    <a:pt x="1375646" y="1257299"/>
                  </a:lnTo>
                  <a:close/>
                </a:path>
                <a:path w="3477260" h="2324100">
                  <a:moveTo>
                    <a:pt x="1407137" y="1257299"/>
                  </a:moveTo>
                  <a:lnTo>
                    <a:pt x="1403822" y="1257299"/>
                  </a:lnTo>
                  <a:lnTo>
                    <a:pt x="1399808" y="1244599"/>
                  </a:lnTo>
                  <a:lnTo>
                    <a:pt x="1412109" y="1244599"/>
                  </a:lnTo>
                  <a:lnTo>
                    <a:pt x="1407137" y="1257299"/>
                  </a:lnTo>
                  <a:close/>
                </a:path>
                <a:path w="3477260" h="2324100">
                  <a:moveTo>
                    <a:pt x="1466804" y="1257299"/>
                  </a:moveTo>
                  <a:lnTo>
                    <a:pt x="1433863" y="1257299"/>
                  </a:lnTo>
                  <a:lnTo>
                    <a:pt x="1432490" y="1244599"/>
                  </a:lnTo>
                  <a:lnTo>
                    <a:pt x="1463903" y="1244599"/>
                  </a:lnTo>
                  <a:lnTo>
                    <a:pt x="1466804" y="1257299"/>
                  </a:lnTo>
                  <a:close/>
                </a:path>
                <a:path w="3477260" h="2324100">
                  <a:moveTo>
                    <a:pt x="1523155" y="1257299"/>
                  </a:moveTo>
                  <a:lnTo>
                    <a:pt x="1519841" y="1244599"/>
                  </a:lnTo>
                  <a:lnTo>
                    <a:pt x="1531442" y="1244599"/>
                  </a:lnTo>
                  <a:lnTo>
                    <a:pt x="1523155" y="1257299"/>
                  </a:lnTo>
                  <a:close/>
                </a:path>
                <a:path w="3477260" h="2324100">
                  <a:moveTo>
                    <a:pt x="1561276" y="1257299"/>
                  </a:moveTo>
                  <a:lnTo>
                    <a:pt x="1541387" y="1257299"/>
                  </a:lnTo>
                  <a:lnTo>
                    <a:pt x="1543044" y="1244599"/>
                  </a:lnTo>
                  <a:lnTo>
                    <a:pt x="1559618" y="1244599"/>
                  </a:lnTo>
                  <a:lnTo>
                    <a:pt x="1561276" y="1257299"/>
                  </a:lnTo>
                  <a:close/>
                </a:path>
                <a:path w="3477260" h="2324100">
                  <a:moveTo>
                    <a:pt x="1583573" y="1257299"/>
                  </a:moveTo>
                  <a:lnTo>
                    <a:pt x="1565730" y="1257299"/>
                  </a:lnTo>
                  <a:lnTo>
                    <a:pt x="1567491" y="1244599"/>
                  </a:lnTo>
                  <a:lnTo>
                    <a:pt x="1577850" y="1244599"/>
                  </a:lnTo>
                  <a:lnTo>
                    <a:pt x="1583573" y="1257299"/>
                  </a:lnTo>
                  <a:close/>
                </a:path>
                <a:path w="3477260" h="2324100">
                  <a:moveTo>
                    <a:pt x="1604420" y="1269999"/>
                  </a:moveTo>
                  <a:lnTo>
                    <a:pt x="1598153" y="1269999"/>
                  </a:lnTo>
                  <a:lnTo>
                    <a:pt x="1593750" y="1257299"/>
                  </a:lnTo>
                  <a:lnTo>
                    <a:pt x="1592766" y="1257299"/>
                  </a:lnTo>
                  <a:lnTo>
                    <a:pt x="1596081" y="1244599"/>
                  </a:lnTo>
                  <a:lnTo>
                    <a:pt x="1607683" y="1244599"/>
                  </a:lnTo>
                  <a:lnTo>
                    <a:pt x="1610998" y="1257299"/>
                  </a:lnTo>
                  <a:lnTo>
                    <a:pt x="1604420" y="1269999"/>
                  </a:lnTo>
                  <a:close/>
                </a:path>
                <a:path w="3477260" h="2324100">
                  <a:moveTo>
                    <a:pt x="1630628" y="1257299"/>
                  </a:moveTo>
                  <a:lnTo>
                    <a:pt x="1622600" y="1257299"/>
                  </a:lnTo>
                  <a:lnTo>
                    <a:pt x="1617110" y="1244599"/>
                  </a:lnTo>
                  <a:lnTo>
                    <a:pt x="1634616" y="1244599"/>
                  </a:lnTo>
                  <a:lnTo>
                    <a:pt x="1630628" y="1257299"/>
                  </a:lnTo>
                  <a:close/>
                </a:path>
                <a:path w="3477260" h="2324100">
                  <a:moveTo>
                    <a:pt x="1794348" y="1269999"/>
                  </a:moveTo>
                  <a:lnTo>
                    <a:pt x="1787097" y="1269999"/>
                  </a:lnTo>
                  <a:lnTo>
                    <a:pt x="1782954" y="1257299"/>
                  </a:lnTo>
                  <a:lnTo>
                    <a:pt x="1785025" y="1257299"/>
                  </a:lnTo>
                  <a:lnTo>
                    <a:pt x="1793312" y="1244599"/>
                  </a:lnTo>
                  <a:lnTo>
                    <a:pt x="1798285" y="1244599"/>
                  </a:lnTo>
                  <a:lnTo>
                    <a:pt x="1801599" y="1257299"/>
                  </a:lnTo>
                  <a:lnTo>
                    <a:pt x="1794348" y="1269999"/>
                  </a:lnTo>
                  <a:close/>
                </a:path>
                <a:path w="3477260" h="2324100">
                  <a:moveTo>
                    <a:pt x="1939164" y="1257299"/>
                  </a:moveTo>
                  <a:lnTo>
                    <a:pt x="1927355" y="1257299"/>
                  </a:lnTo>
                  <a:lnTo>
                    <a:pt x="1933804" y="1244599"/>
                  </a:lnTo>
                  <a:lnTo>
                    <a:pt x="1939164" y="1257299"/>
                  </a:lnTo>
                  <a:close/>
                </a:path>
                <a:path w="3477260" h="2324100">
                  <a:moveTo>
                    <a:pt x="2051868" y="1257299"/>
                  </a:moveTo>
                  <a:lnTo>
                    <a:pt x="2043581" y="1244599"/>
                  </a:lnTo>
                  <a:lnTo>
                    <a:pt x="2060155" y="1244599"/>
                  </a:lnTo>
                  <a:lnTo>
                    <a:pt x="2051868" y="1257299"/>
                  </a:lnTo>
                  <a:close/>
                </a:path>
                <a:path w="3477260" h="2324100">
                  <a:moveTo>
                    <a:pt x="2341914" y="1257299"/>
                  </a:moveTo>
                  <a:lnTo>
                    <a:pt x="2322025" y="1257299"/>
                  </a:lnTo>
                  <a:lnTo>
                    <a:pt x="2320368" y="1244599"/>
                  </a:lnTo>
                  <a:lnTo>
                    <a:pt x="2338599" y="1244599"/>
                  </a:lnTo>
                  <a:lnTo>
                    <a:pt x="2341914" y="1257299"/>
                  </a:lnTo>
                  <a:close/>
                </a:path>
                <a:path w="3477260" h="2324100">
                  <a:moveTo>
                    <a:pt x="2598812" y="1257299"/>
                  </a:moveTo>
                  <a:lnTo>
                    <a:pt x="2583196" y="1257299"/>
                  </a:lnTo>
                  <a:lnTo>
                    <a:pt x="2587210" y="1244599"/>
                  </a:lnTo>
                  <a:lnTo>
                    <a:pt x="2605441" y="1244599"/>
                  </a:lnTo>
                  <a:lnTo>
                    <a:pt x="2598812" y="1257299"/>
                  </a:lnTo>
                  <a:close/>
                </a:path>
                <a:path w="3477260" h="2324100">
                  <a:moveTo>
                    <a:pt x="430925" y="1282699"/>
                  </a:moveTo>
                  <a:lnTo>
                    <a:pt x="416008" y="1282699"/>
                  </a:lnTo>
                  <a:lnTo>
                    <a:pt x="414351" y="1280159"/>
                  </a:lnTo>
                  <a:lnTo>
                    <a:pt x="414351" y="1269999"/>
                  </a:lnTo>
                  <a:lnTo>
                    <a:pt x="425953" y="1257299"/>
                  </a:lnTo>
                  <a:lnTo>
                    <a:pt x="429268" y="1269999"/>
                  </a:lnTo>
                  <a:lnTo>
                    <a:pt x="430925" y="1269999"/>
                  </a:lnTo>
                  <a:lnTo>
                    <a:pt x="430925" y="1282699"/>
                  </a:lnTo>
                  <a:close/>
                </a:path>
                <a:path w="3477260" h="2324100">
                  <a:moveTo>
                    <a:pt x="467181" y="1269999"/>
                  </a:moveTo>
                  <a:lnTo>
                    <a:pt x="457443" y="1269999"/>
                  </a:lnTo>
                  <a:lnTo>
                    <a:pt x="454129" y="1257299"/>
                  </a:lnTo>
                  <a:lnTo>
                    <a:pt x="472360" y="1257299"/>
                  </a:lnTo>
                  <a:lnTo>
                    <a:pt x="467181" y="1269999"/>
                  </a:lnTo>
                  <a:close/>
                </a:path>
                <a:path w="3477260" h="2324100">
                  <a:moveTo>
                    <a:pt x="493906" y="1269999"/>
                  </a:moveTo>
                  <a:lnTo>
                    <a:pt x="477332" y="1269999"/>
                  </a:lnTo>
                  <a:lnTo>
                    <a:pt x="475675" y="1257299"/>
                  </a:lnTo>
                  <a:lnTo>
                    <a:pt x="492249" y="1257299"/>
                  </a:lnTo>
                  <a:lnTo>
                    <a:pt x="493906" y="1269999"/>
                  </a:lnTo>
                  <a:close/>
                </a:path>
                <a:path w="3477260" h="2324100">
                  <a:moveTo>
                    <a:pt x="535341" y="1269999"/>
                  </a:moveTo>
                  <a:lnTo>
                    <a:pt x="528971" y="1257299"/>
                  </a:lnTo>
                  <a:lnTo>
                    <a:pt x="546943" y="1257299"/>
                  </a:lnTo>
                  <a:lnTo>
                    <a:pt x="535341" y="1269999"/>
                  </a:lnTo>
                  <a:close/>
                </a:path>
                <a:path w="3477260" h="2324100">
                  <a:moveTo>
                    <a:pt x="583303" y="1269999"/>
                  </a:moveTo>
                  <a:lnTo>
                    <a:pt x="566625" y="1269999"/>
                  </a:lnTo>
                  <a:lnTo>
                    <a:pt x="571623" y="1257299"/>
                  </a:lnTo>
                  <a:lnTo>
                    <a:pt x="581749" y="1257299"/>
                  </a:lnTo>
                  <a:lnTo>
                    <a:pt x="583303" y="1269999"/>
                  </a:lnTo>
                  <a:close/>
                </a:path>
                <a:path w="3477260" h="2324100">
                  <a:moveTo>
                    <a:pt x="621527" y="1269999"/>
                  </a:moveTo>
                  <a:lnTo>
                    <a:pt x="601638" y="1269999"/>
                  </a:lnTo>
                  <a:lnTo>
                    <a:pt x="601638" y="1257299"/>
                  </a:lnTo>
                  <a:lnTo>
                    <a:pt x="618212" y="1257299"/>
                  </a:lnTo>
                  <a:lnTo>
                    <a:pt x="621527" y="1269999"/>
                  </a:lnTo>
                  <a:close/>
                </a:path>
                <a:path w="3477260" h="2324100">
                  <a:moveTo>
                    <a:pt x="639758" y="1269999"/>
                  </a:moveTo>
                  <a:lnTo>
                    <a:pt x="623184" y="1269999"/>
                  </a:lnTo>
                  <a:lnTo>
                    <a:pt x="623184" y="1257299"/>
                  </a:lnTo>
                  <a:lnTo>
                    <a:pt x="638722" y="1257299"/>
                  </a:lnTo>
                  <a:lnTo>
                    <a:pt x="639758" y="1269999"/>
                  </a:lnTo>
                  <a:close/>
                </a:path>
                <a:path w="3477260" h="2324100">
                  <a:moveTo>
                    <a:pt x="659647" y="1269999"/>
                  </a:moveTo>
                  <a:lnTo>
                    <a:pt x="647009" y="1269999"/>
                  </a:lnTo>
                  <a:lnTo>
                    <a:pt x="644316" y="1257299"/>
                  </a:lnTo>
                  <a:lnTo>
                    <a:pt x="662962" y="1257299"/>
                  </a:lnTo>
                  <a:lnTo>
                    <a:pt x="659647" y="1269999"/>
                  </a:lnTo>
                  <a:close/>
                </a:path>
                <a:path w="3477260" h="2324100">
                  <a:moveTo>
                    <a:pt x="682177" y="1269999"/>
                  </a:moveTo>
                  <a:lnTo>
                    <a:pt x="665862" y="1269999"/>
                  </a:lnTo>
                  <a:lnTo>
                    <a:pt x="670990" y="1257299"/>
                  </a:lnTo>
                  <a:lnTo>
                    <a:pt x="679536" y="1257299"/>
                  </a:lnTo>
                  <a:lnTo>
                    <a:pt x="682177" y="1269999"/>
                  </a:lnTo>
                  <a:close/>
                </a:path>
                <a:path w="3477260" h="2324100">
                  <a:moveTo>
                    <a:pt x="717656" y="1282699"/>
                  </a:moveTo>
                  <a:lnTo>
                    <a:pt x="687383" y="1282699"/>
                  </a:lnTo>
                  <a:lnTo>
                    <a:pt x="684508" y="1269999"/>
                  </a:lnTo>
                  <a:lnTo>
                    <a:pt x="704397" y="1269999"/>
                  </a:lnTo>
                  <a:lnTo>
                    <a:pt x="699425" y="1257299"/>
                  </a:lnTo>
                  <a:lnTo>
                    <a:pt x="721178" y="1257299"/>
                  </a:lnTo>
                  <a:lnTo>
                    <a:pt x="721826" y="1269999"/>
                  </a:lnTo>
                  <a:lnTo>
                    <a:pt x="717656" y="1282699"/>
                  </a:lnTo>
                  <a:close/>
                </a:path>
                <a:path w="3477260" h="2324100">
                  <a:moveTo>
                    <a:pt x="783279" y="1269999"/>
                  </a:moveTo>
                  <a:lnTo>
                    <a:pt x="778152" y="1269999"/>
                  </a:lnTo>
                  <a:lnTo>
                    <a:pt x="774267" y="1257299"/>
                  </a:lnTo>
                  <a:lnTo>
                    <a:pt x="790582" y="1257299"/>
                  </a:lnTo>
                  <a:lnTo>
                    <a:pt x="783279" y="1269999"/>
                  </a:lnTo>
                  <a:close/>
                </a:path>
                <a:path w="3477260" h="2324100">
                  <a:moveTo>
                    <a:pt x="876560" y="1269999"/>
                  </a:moveTo>
                  <a:lnTo>
                    <a:pt x="856878" y="1269999"/>
                  </a:lnTo>
                  <a:lnTo>
                    <a:pt x="858536" y="1257299"/>
                  </a:lnTo>
                  <a:lnTo>
                    <a:pt x="874359" y="1257299"/>
                  </a:lnTo>
                  <a:lnTo>
                    <a:pt x="876560" y="1269999"/>
                  </a:lnTo>
                  <a:close/>
                </a:path>
                <a:path w="3477260" h="2324100">
                  <a:moveTo>
                    <a:pt x="954665" y="1269999"/>
                  </a:moveTo>
                  <a:lnTo>
                    <a:pt x="940396" y="1269999"/>
                  </a:lnTo>
                  <a:lnTo>
                    <a:pt x="938091" y="1257299"/>
                  </a:lnTo>
                  <a:lnTo>
                    <a:pt x="956323" y="1257299"/>
                  </a:lnTo>
                  <a:lnTo>
                    <a:pt x="954665" y="1269999"/>
                  </a:lnTo>
                  <a:close/>
                </a:path>
                <a:path w="3477260" h="2324100">
                  <a:moveTo>
                    <a:pt x="975901" y="1269999"/>
                  </a:moveTo>
                  <a:lnTo>
                    <a:pt x="961916" y="1269999"/>
                  </a:lnTo>
                  <a:lnTo>
                    <a:pt x="960466" y="1257299"/>
                  </a:lnTo>
                  <a:lnTo>
                    <a:pt x="977869" y="1257299"/>
                  </a:lnTo>
                  <a:lnTo>
                    <a:pt x="975901" y="1269999"/>
                  </a:lnTo>
                  <a:close/>
                </a:path>
                <a:path w="3477260" h="2324100">
                  <a:moveTo>
                    <a:pt x="1057424" y="1269999"/>
                  </a:moveTo>
                  <a:lnTo>
                    <a:pt x="1054109" y="1269999"/>
                  </a:lnTo>
                  <a:lnTo>
                    <a:pt x="1049137" y="1257299"/>
                  </a:lnTo>
                  <a:lnTo>
                    <a:pt x="1065711" y="1257299"/>
                  </a:lnTo>
                  <a:lnTo>
                    <a:pt x="1057424" y="1269999"/>
                  </a:lnTo>
                  <a:close/>
                </a:path>
                <a:path w="3477260" h="2324100">
                  <a:moveTo>
                    <a:pt x="1107147" y="1269999"/>
                  </a:moveTo>
                  <a:lnTo>
                    <a:pt x="1078712" y="1269999"/>
                  </a:lnTo>
                  <a:lnTo>
                    <a:pt x="1083529" y="1257299"/>
                  </a:lnTo>
                  <a:lnTo>
                    <a:pt x="1107147" y="1257299"/>
                  </a:lnTo>
                  <a:lnTo>
                    <a:pt x="1107147" y="1269999"/>
                  </a:lnTo>
                  <a:close/>
                </a:path>
                <a:path w="3477260" h="2324100">
                  <a:moveTo>
                    <a:pt x="1173443" y="1282699"/>
                  </a:moveTo>
                  <a:lnTo>
                    <a:pt x="1173443" y="1269999"/>
                  </a:lnTo>
                  <a:lnTo>
                    <a:pt x="1166813" y="1269999"/>
                  </a:lnTo>
                  <a:lnTo>
                    <a:pt x="1166813" y="1257299"/>
                  </a:lnTo>
                  <a:lnTo>
                    <a:pt x="1184061" y="1257299"/>
                  </a:lnTo>
                  <a:lnTo>
                    <a:pt x="1183387" y="1269999"/>
                  </a:lnTo>
                  <a:lnTo>
                    <a:pt x="1173443" y="1282699"/>
                  </a:lnTo>
                  <a:close/>
                </a:path>
                <a:path w="3477260" h="2324100">
                  <a:moveTo>
                    <a:pt x="1211563" y="1269999"/>
                  </a:moveTo>
                  <a:lnTo>
                    <a:pt x="1203276" y="1269999"/>
                  </a:lnTo>
                  <a:lnTo>
                    <a:pt x="1198925" y="1257299"/>
                  </a:lnTo>
                  <a:lnTo>
                    <a:pt x="1214878" y="1257299"/>
                  </a:lnTo>
                  <a:lnTo>
                    <a:pt x="1211563" y="1269999"/>
                  </a:lnTo>
                  <a:close/>
                </a:path>
                <a:path w="3477260" h="2324100">
                  <a:moveTo>
                    <a:pt x="1228137" y="1282699"/>
                  </a:moveTo>
                  <a:lnTo>
                    <a:pt x="1221507" y="1282699"/>
                  </a:lnTo>
                  <a:lnTo>
                    <a:pt x="1216535" y="1269999"/>
                  </a:lnTo>
                  <a:lnTo>
                    <a:pt x="1223165" y="1257299"/>
                  </a:lnTo>
                  <a:lnTo>
                    <a:pt x="1234767" y="1257299"/>
                  </a:lnTo>
                  <a:lnTo>
                    <a:pt x="1236424" y="1269999"/>
                  </a:lnTo>
                  <a:lnTo>
                    <a:pt x="1234767" y="1269999"/>
                  </a:lnTo>
                  <a:lnTo>
                    <a:pt x="1228137" y="1282699"/>
                  </a:lnTo>
                  <a:close/>
                </a:path>
                <a:path w="3477260" h="2324100">
                  <a:moveTo>
                    <a:pt x="1256313" y="1269999"/>
                  </a:moveTo>
                  <a:lnTo>
                    <a:pt x="1241396" y="1269999"/>
                  </a:lnTo>
                  <a:lnTo>
                    <a:pt x="1249683" y="1257299"/>
                  </a:lnTo>
                  <a:lnTo>
                    <a:pt x="1256313" y="1269999"/>
                  </a:lnTo>
                  <a:close/>
                </a:path>
                <a:path w="3477260" h="2324100">
                  <a:moveTo>
                    <a:pt x="1297748" y="1269999"/>
                  </a:moveTo>
                  <a:lnTo>
                    <a:pt x="1296091" y="1269999"/>
                  </a:lnTo>
                  <a:lnTo>
                    <a:pt x="1294433" y="1257299"/>
                  </a:lnTo>
                  <a:lnTo>
                    <a:pt x="1299406" y="1257299"/>
                  </a:lnTo>
                  <a:lnTo>
                    <a:pt x="1297748" y="1269999"/>
                  </a:lnTo>
                  <a:close/>
                </a:path>
                <a:path w="3477260" h="2324100">
                  <a:moveTo>
                    <a:pt x="1334211" y="1269999"/>
                  </a:moveTo>
                  <a:lnTo>
                    <a:pt x="1332554" y="1257299"/>
                  </a:lnTo>
                  <a:lnTo>
                    <a:pt x="1344156" y="1257299"/>
                  </a:lnTo>
                  <a:lnTo>
                    <a:pt x="1334211" y="1269999"/>
                  </a:lnTo>
                  <a:close/>
                </a:path>
                <a:path w="3477260" h="2324100">
                  <a:moveTo>
                    <a:pt x="1352443" y="1282699"/>
                  </a:moveTo>
                  <a:lnTo>
                    <a:pt x="1333641" y="1282699"/>
                  </a:lnTo>
                  <a:lnTo>
                    <a:pt x="1339183" y="1269999"/>
                  </a:lnTo>
                  <a:lnTo>
                    <a:pt x="1334211" y="1269999"/>
                  </a:lnTo>
                  <a:lnTo>
                    <a:pt x="1344156" y="1257299"/>
                  </a:lnTo>
                  <a:lnTo>
                    <a:pt x="1349827" y="1257299"/>
                  </a:lnTo>
                  <a:lnTo>
                    <a:pt x="1345813" y="1269999"/>
                  </a:lnTo>
                  <a:lnTo>
                    <a:pt x="1352443" y="1282699"/>
                  </a:lnTo>
                  <a:close/>
                </a:path>
                <a:path w="3477260" h="2324100">
                  <a:moveTo>
                    <a:pt x="1395535" y="1269999"/>
                  </a:moveTo>
                  <a:lnTo>
                    <a:pt x="1383933" y="1269999"/>
                  </a:lnTo>
                  <a:lnTo>
                    <a:pt x="1379505" y="1257299"/>
                  </a:lnTo>
                  <a:lnTo>
                    <a:pt x="1398850" y="1257299"/>
                  </a:lnTo>
                  <a:lnTo>
                    <a:pt x="1395535" y="1269999"/>
                  </a:lnTo>
                  <a:close/>
                </a:path>
                <a:path w="3477260" h="2324100">
                  <a:moveTo>
                    <a:pt x="1461857" y="1269999"/>
                  </a:moveTo>
                  <a:lnTo>
                    <a:pt x="1452379" y="1269999"/>
                  </a:lnTo>
                  <a:lnTo>
                    <a:pt x="1448572" y="1257299"/>
                  </a:lnTo>
                  <a:lnTo>
                    <a:pt x="1468461" y="1257299"/>
                  </a:lnTo>
                  <a:lnTo>
                    <a:pt x="1461857" y="1269999"/>
                  </a:lnTo>
                  <a:close/>
                </a:path>
                <a:path w="3477260" h="2324100">
                  <a:moveTo>
                    <a:pt x="1514868" y="1269999"/>
                  </a:moveTo>
                  <a:lnTo>
                    <a:pt x="1498087" y="1269999"/>
                  </a:lnTo>
                  <a:lnTo>
                    <a:pt x="1496404" y="1257299"/>
                  </a:lnTo>
                  <a:lnTo>
                    <a:pt x="1512045" y="1257299"/>
                  </a:lnTo>
                  <a:lnTo>
                    <a:pt x="1514868" y="1269999"/>
                  </a:lnTo>
                  <a:close/>
                </a:path>
                <a:path w="3477260" h="2324100">
                  <a:moveTo>
                    <a:pt x="1529785" y="1282699"/>
                  </a:moveTo>
                  <a:lnTo>
                    <a:pt x="1512771" y="1282699"/>
                  </a:lnTo>
                  <a:lnTo>
                    <a:pt x="1511553" y="1269999"/>
                  </a:lnTo>
                  <a:lnTo>
                    <a:pt x="1514868" y="1269999"/>
                  </a:lnTo>
                  <a:lnTo>
                    <a:pt x="1524813" y="1257299"/>
                  </a:lnTo>
                  <a:lnTo>
                    <a:pt x="1528128" y="1269999"/>
                  </a:lnTo>
                  <a:lnTo>
                    <a:pt x="1529785" y="1282699"/>
                  </a:lnTo>
                  <a:close/>
                </a:path>
                <a:path w="3477260" h="2324100">
                  <a:moveTo>
                    <a:pt x="1551331" y="1269999"/>
                  </a:moveTo>
                  <a:lnTo>
                    <a:pt x="1544702" y="1257299"/>
                  </a:lnTo>
                  <a:lnTo>
                    <a:pt x="1559618" y="1257299"/>
                  </a:lnTo>
                  <a:lnTo>
                    <a:pt x="1551331" y="1269999"/>
                  </a:lnTo>
                  <a:close/>
                </a:path>
                <a:path w="3477260" h="2324100">
                  <a:moveTo>
                    <a:pt x="1571220" y="1269999"/>
                  </a:moveTo>
                  <a:lnTo>
                    <a:pt x="1569563" y="1257299"/>
                  </a:lnTo>
                  <a:lnTo>
                    <a:pt x="1579481" y="1257299"/>
                  </a:lnTo>
                  <a:lnTo>
                    <a:pt x="1571220" y="1269999"/>
                  </a:lnTo>
                  <a:close/>
                </a:path>
                <a:path w="3477260" h="2324100">
                  <a:moveTo>
                    <a:pt x="1699876" y="1269999"/>
                  </a:moveTo>
                  <a:lnTo>
                    <a:pt x="1687238" y="1269999"/>
                  </a:lnTo>
                  <a:lnTo>
                    <a:pt x="1682266" y="1257299"/>
                  </a:lnTo>
                  <a:lnTo>
                    <a:pt x="1701456" y="1257299"/>
                  </a:lnTo>
                  <a:lnTo>
                    <a:pt x="1699876" y="1269999"/>
                  </a:lnTo>
                  <a:close/>
                </a:path>
                <a:path w="3477260" h="2324100">
                  <a:moveTo>
                    <a:pt x="1741700" y="1269999"/>
                  </a:moveTo>
                  <a:lnTo>
                    <a:pt x="1720387" y="1269999"/>
                  </a:lnTo>
                  <a:lnTo>
                    <a:pt x="1727016" y="1257299"/>
                  </a:lnTo>
                  <a:lnTo>
                    <a:pt x="1738411" y="1257299"/>
                  </a:lnTo>
                  <a:lnTo>
                    <a:pt x="1741700" y="1269999"/>
                  </a:lnTo>
                  <a:close/>
                </a:path>
                <a:path w="3477260" h="2324100">
                  <a:moveTo>
                    <a:pt x="1768659" y="1269999"/>
                  </a:moveTo>
                  <a:lnTo>
                    <a:pt x="1756850" y="1269999"/>
                  </a:lnTo>
                  <a:lnTo>
                    <a:pt x="1752343" y="1257299"/>
                  </a:lnTo>
                  <a:lnTo>
                    <a:pt x="1771067" y="1257299"/>
                  </a:lnTo>
                  <a:lnTo>
                    <a:pt x="1768659" y="1269999"/>
                  </a:lnTo>
                  <a:close/>
                </a:path>
                <a:path w="3477260" h="2324100">
                  <a:moveTo>
                    <a:pt x="1843035" y="1269999"/>
                  </a:moveTo>
                  <a:lnTo>
                    <a:pt x="1826046" y="1269999"/>
                  </a:lnTo>
                  <a:lnTo>
                    <a:pt x="1823923" y="1257299"/>
                  </a:lnTo>
                  <a:lnTo>
                    <a:pt x="1842076" y="1257299"/>
                  </a:lnTo>
                  <a:lnTo>
                    <a:pt x="1843035" y="1269999"/>
                  </a:lnTo>
                  <a:close/>
                </a:path>
                <a:path w="3477260" h="2324100">
                  <a:moveTo>
                    <a:pt x="1896072" y="1269999"/>
                  </a:moveTo>
                  <a:lnTo>
                    <a:pt x="1876183" y="1269999"/>
                  </a:lnTo>
                  <a:lnTo>
                    <a:pt x="1876183" y="1257299"/>
                  </a:lnTo>
                  <a:lnTo>
                    <a:pt x="1894414" y="1257299"/>
                  </a:lnTo>
                  <a:lnTo>
                    <a:pt x="1896072" y="1269999"/>
                  </a:lnTo>
                  <a:close/>
                </a:path>
                <a:path w="3477260" h="2324100">
                  <a:moveTo>
                    <a:pt x="1937507" y="1269999"/>
                  </a:moveTo>
                  <a:lnTo>
                    <a:pt x="1924248" y="1269999"/>
                  </a:lnTo>
                  <a:lnTo>
                    <a:pt x="1923082" y="1257299"/>
                  </a:lnTo>
                  <a:lnTo>
                    <a:pt x="1942479" y="1257299"/>
                  </a:lnTo>
                  <a:lnTo>
                    <a:pt x="1937507" y="1269999"/>
                  </a:lnTo>
                  <a:close/>
                </a:path>
                <a:path w="3477260" h="2324100">
                  <a:moveTo>
                    <a:pt x="2169544" y="1269999"/>
                  </a:moveTo>
                  <a:lnTo>
                    <a:pt x="2149655" y="1269999"/>
                  </a:lnTo>
                  <a:lnTo>
                    <a:pt x="2151312" y="1257299"/>
                  </a:lnTo>
                  <a:lnTo>
                    <a:pt x="2167886" y="1257299"/>
                  </a:lnTo>
                  <a:lnTo>
                    <a:pt x="2169544" y="1269999"/>
                  </a:lnTo>
                  <a:close/>
                </a:path>
                <a:path w="3477260" h="2324100">
                  <a:moveTo>
                    <a:pt x="2254071" y="1282699"/>
                  </a:moveTo>
                  <a:lnTo>
                    <a:pt x="2247442" y="1257299"/>
                  </a:lnTo>
                  <a:lnTo>
                    <a:pt x="2266916" y="1257299"/>
                  </a:lnTo>
                  <a:lnTo>
                    <a:pt x="2265621" y="1269999"/>
                  </a:lnTo>
                  <a:lnTo>
                    <a:pt x="2254071" y="1282699"/>
                  </a:lnTo>
                  <a:close/>
                </a:path>
                <a:path w="3477260" h="2324100">
                  <a:moveTo>
                    <a:pt x="411514" y="1275811"/>
                  </a:moveTo>
                  <a:lnTo>
                    <a:pt x="407721" y="1269999"/>
                  </a:lnTo>
                  <a:lnTo>
                    <a:pt x="410518" y="1269999"/>
                  </a:lnTo>
                  <a:lnTo>
                    <a:pt x="411514" y="1275811"/>
                  </a:lnTo>
                  <a:close/>
                </a:path>
                <a:path w="3477260" h="2324100">
                  <a:moveTo>
                    <a:pt x="450037" y="1282699"/>
                  </a:moveTo>
                  <a:lnTo>
                    <a:pt x="430925" y="1282699"/>
                  </a:lnTo>
                  <a:lnTo>
                    <a:pt x="441025" y="1269999"/>
                  </a:lnTo>
                  <a:lnTo>
                    <a:pt x="447085" y="1269999"/>
                  </a:lnTo>
                  <a:lnTo>
                    <a:pt x="450037" y="1282699"/>
                  </a:lnTo>
                  <a:close/>
                </a:path>
                <a:path w="3477260" h="2324100">
                  <a:moveTo>
                    <a:pt x="466197" y="1282699"/>
                  </a:moveTo>
                  <a:lnTo>
                    <a:pt x="453663" y="1282699"/>
                  </a:lnTo>
                  <a:lnTo>
                    <a:pt x="459930" y="1269999"/>
                  </a:lnTo>
                  <a:lnTo>
                    <a:pt x="466197" y="1282699"/>
                  </a:lnTo>
                  <a:close/>
                </a:path>
                <a:path w="3477260" h="2324100">
                  <a:moveTo>
                    <a:pt x="503178" y="1282699"/>
                  </a:moveTo>
                  <a:lnTo>
                    <a:pt x="486060" y="1282699"/>
                  </a:lnTo>
                  <a:lnTo>
                    <a:pt x="486655" y="1269999"/>
                  </a:lnTo>
                  <a:lnTo>
                    <a:pt x="498879" y="1269999"/>
                  </a:lnTo>
                  <a:lnTo>
                    <a:pt x="503178" y="1282699"/>
                  </a:lnTo>
                  <a:close/>
                </a:path>
                <a:path w="3477260" h="2324100">
                  <a:moveTo>
                    <a:pt x="533684" y="1282699"/>
                  </a:moveTo>
                  <a:lnTo>
                    <a:pt x="515634" y="1282699"/>
                  </a:lnTo>
                  <a:lnTo>
                    <a:pt x="515660" y="1269999"/>
                  </a:lnTo>
                  <a:lnTo>
                    <a:pt x="533684" y="1269999"/>
                  </a:lnTo>
                  <a:lnTo>
                    <a:pt x="533684" y="1282699"/>
                  </a:lnTo>
                  <a:close/>
                </a:path>
                <a:path w="3477260" h="2324100">
                  <a:moveTo>
                    <a:pt x="538656" y="1282699"/>
                  </a:moveTo>
                  <a:lnTo>
                    <a:pt x="533684" y="1282699"/>
                  </a:lnTo>
                  <a:lnTo>
                    <a:pt x="541971" y="1269999"/>
                  </a:lnTo>
                  <a:lnTo>
                    <a:pt x="538656" y="1282699"/>
                  </a:lnTo>
                  <a:close/>
                </a:path>
                <a:path w="3477260" h="2324100">
                  <a:moveTo>
                    <a:pt x="566159" y="1282699"/>
                  </a:moveTo>
                  <a:lnTo>
                    <a:pt x="548601" y="1282699"/>
                  </a:lnTo>
                  <a:lnTo>
                    <a:pt x="553573" y="1269999"/>
                  </a:lnTo>
                  <a:lnTo>
                    <a:pt x="563932" y="1269999"/>
                  </a:lnTo>
                  <a:lnTo>
                    <a:pt x="566159" y="1282699"/>
                  </a:lnTo>
                  <a:close/>
                </a:path>
                <a:path w="3477260" h="2324100">
                  <a:moveTo>
                    <a:pt x="576777" y="1282699"/>
                  </a:moveTo>
                  <a:lnTo>
                    <a:pt x="575119" y="1282699"/>
                  </a:lnTo>
                  <a:lnTo>
                    <a:pt x="567531" y="1269999"/>
                  </a:lnTo>
                  <a:lnTo>
                    <a:pt x="580817" y="1269999"/>
                  </a:lnTo>
                  <a:lnTo>
                    <a:pt x="576777" y="1282699"/>
                  </a:lnTo>
                  <a:close/>
                </a:path>
                <a:path w="3477260" h="2324100">
                  <a:moveTo>
                    <a:pt x="669591" y="1282699"/>
                  </a:moveTo>
                  <a:lnTo>
                    <a:pt x="649703" y="1282699"/>
                  </a:lnTo>
                  <a:lnTo>
                    <a:pt x="654675" y="1269999"/>
                  </a:lnTo>
                  <a:lnTo>
                    <a:pt x="665085" y="1269999"/>
                  </a:lnTo>
                  <a:lnTo>
                    <a:pt x="669591" y="1282699"/>
                  </a:lnTo>
                  <a:close/>
                </a:path>
                <a:path w="3477260" h="2324100">
                  <a:moveTo>
                    <a:pt x="678137" y="1282699"/>
                  </a:moveTo>
                  <a:lnTo>
                    <a:pt x="669591" y="1282699"/>
                  </a:lnTo>
                  <a:lnTo>
                    <a:pt x="666277" y="1269999"/>
                  </a:lnTo>
                  <a:lnTo>
                    <a:pt x="682022" y="1269999"/>
                  </a:lnTo>
                  <a:lnTo>
                    <a:pt x="678137" y="1282699"/>
                  </a:lnTo>
                  <a:close/>
                </a:path>
                <a:path w="3477260" h="2324100">
                  <a:moveTo>
                    <a:pt x="760749" y="1282699"/>
                  </a:moveTo>
                  <a:lnTo>
                    <a:pt x="742932" y="1282699"/>
                  </a:lnTo>
                  <a:lnTo>
                    <a:pt x="744382" y="1269999"/>
                  </a:lnTo>
                  <a:lnTo>
                    <a:pt x="760749" y="1269999"/>
                  </a:lnTo>
                  <a:lnTo>
                    <a:pt x="760749" y="1282699"/>
                  </a:lnTo>
                  <a:close/>
                </a:path>
                <a:path w="3477260" h="2324100">
                  <a:moveTo>
                    <a:pt x="832017" y="1282699"/>
                  </a:moveTo>
                  <a:lnTo>
                    <a:pt x="812931" y="1282699"/>
                  </a:lnTo>
                  <a:lnTo>
                    <a:pt x="823730" y="1269999"/>
                  </a:lnTo>
                  <a:lnTo>
                    <a:pt x="832017" y="1282699"/>
                  </a:lnTo>
                  <a:close/>
                </a:path>
                <a:path w="3477260" h="2324100">
                  <a:moveTo>
                    <a:pt x="856878" y="1282699"/>
                  </a:moveTo>
                  <a:lnTo>
                    <a:pt x="835332" y="1282699"/>
                  </a:lnTo>
                  <a:lnTo>
                    <a:pt x="840304" y="1269999"/>
                  </a:lnTo>
                  <a:lnTo>
                    <a:pt x="854056" y="1269999"/>
                  </a:lnTo>
                  <a:lnTo>
                    <a:pt x="856878" y="1282699"/>
                  </a:lnTo>
                  <a:close/>
                </a:path>
                <a:path w="3477260" h="2324100">
                  <a:moveTo>
                    <a:pt x="863508" y="1282699"/>
                  </a:moveTo>
                  <a:lnTo>
                    <a:pt x="861850" y="1269999"/>
                  </a:lnTo>
                  <a:lnTo>
                    <a:pt x="871795" y="1269999"/>
                  </a:lnTo>
                  <a:lnTo>
                    <a:pt x="863508" y="1282699"/>
                  </a:lnTo>
                  <a:close/>
                </a:path>
                <a:path w="3477260" h="2324100">
                  <a:moveTo>
                    <a:pt x="899971" y="1282699"/>
                  </a:moveTo>
                  <a:lnTo>
                    <a:pt x="879590" y="1282699"/>
                  </a:lnTo>
                  <a:lnTo>
                    <a:pt x="881532" y="1269999"/>
                  </a:lnTo>
                  <a:lnTo>
                    <a:pt x="896837" y="1269999"/>
                  </a:lnTo>
                  <a:lnTo>
                    <a:pt x="899971" y="1282699"/>
                  </a:lnTo>
                  <a:close/>
                </a:path>
                <a:path w="3477260" h="2324100">
                  <a:moveTo>
                    <a:pt x="938506" y="1295399"/>
                  </a:moveTo>
                  <a:lnTo>
                    <a:pt x="931358" y="1295399"/>
                  </a:lnTo>
                  <a:lnTo>
                    <a:pt x="924832" y="1282699"/>
                  </a:lnTo>
                  <a:lnTo>
                    <a:pt x="931462" y="1269999"/>
                  </a:lnTo>
                  <a:lnTo>
                    <a:pt x="939749" y="1269999"/>
                  </a:lnTo>
                  <a:lnTo>
                    <a:pt x="942545" y="1282699"/>
                  </a:lnTo>
                  <a:lnTo>
                    <a:pt x="938506" y="1295399"/>
                  </a:lnTo>
                  <a:close/>
                </a:path>
                <a:path w="3477260" h="2324100">
                  <a:moveTo>
                    <a:pt x="966319" y="1282699"/>
                  </a:moveTo>
                  <a:lnTo>
                    <a:pt x="951350" y="1282699"/>
                  </a:lnTo>
                  <a:lnTo>
                    <a:pt x="951350" y="1269999"/>
                  </a:lnTo>
                  <a:lnTo>
                    <a:pt x="967510" y="1269999"/>
                  </a:lnTo>
                  <a:lnTo>
                    <a:pt x="966319" y="1282699"/>
                  </a:lnTo>
                  <a:close/>
                </a:path>
                <a:path w="3477260" h="2324100">
                  <a:moveTo>
                    <a:pt x="996515" y="1282699"/>
                  </a:moveTo>
                  <a:lnTo>
                    <a:pt x="983669" y="1282699"/>
                  </a:lnTo>
                  <a:lnTo>
                    <a:pt x="977869" y="1269999"/>
                  </a:lnTo>
                  <a:lnTo>
                    <a:pt x="991128" y="1269999"/>
                  </a:lnTo>
                  <a:lnTo>
                    <a:pt x="996515" y="1282699"/>
                  </a:lnTo>
                  <a:close/>
                </a:path>
                <a:path w="3477260" h="2324100">
                  <a:moveTo>
                    <a:pt x="1047480" y="1282699"/>
                  </a:moveTo>
                  <a:lnTo>
                    <a:pt x="1037535" y="1282699"/>
                  </a:lnTo>
                  <a:lnTo>
                    <a:pt x="1030932" y="1269999"/>
                  </a:lnTo>
                  <a:lnTo>
                    <a:pt x="1045693" y="1269999"/>
                  </a:lnTo>
                  <a:lnTo>
                    <a:pt x="1047480" y="1282699"/>
                  </a:lnTo>
                  <a:close/>
                </a:path>
                <a:path w="3477260" h="2324100">
                  <a:moveTo>
                    <a:pt x="1059082" y="1295399"/>
                  </a:moveTo>
                  <a:lnTo>
                    <a:pt x="1052452" y="1295399"/>
                  </a:lnTo>
                  <a:lnTo>
                    <a:pt x="1049138" y="1282699"/>
                  </a:lnTo>
                  <a:lnTo>
                    <a:pt x="1060739" y="1269999"/>
                  </a:lnTo>
                  <a:lnTo>
                    <a:pt x="1064054" y="1282699"/>
                  </a:lnTo>
                  <a:lnTo>
                    <a:pt x="1069026" y="1282699"/>
                  </a:lnTo>
                  <a:lnTo>
                    <a:pt x="1059082" y="1295399"/>
                  </a:lnTo>
                  <a:close/>
                </a:path>
                <a:path w="3477260" h="2324100">
                  <a:moveTo>
                    <a:pt x="1093887" y="1282699"/>
                  </a:moveTo>
                  <a:lnTo>
                    <a:pt x="1077313" y="1282699"/>
                  </a:lnTo>
                  <a:lnTo>
                    <a:pt x="1077313" y="1269999"/>
                  </a:lnTo>
                  <a:lnTo>
                    <a:pt x="1100517" y="1269999"/>
                  </a:lnTo>
                  <a:lnTo>
                    <a:pt x="1093887" y="1282699"/>
                  </a:lnTo>
                  <a:close/>
                </a:path>
                <a:path w="3477260" h="2324100">
                  <a:moveTo>
                    <a:pt x="1127035" y="1282699"/>
                  </a:moveTo>
                  <a:lnTo>
                    <a:pt x="1117091" y="1282699"/>
                  </a:lnTo>
                  <a:lnTo>
                    <a:pt x="1112119" y="1269999"/>
                  </a:lnTo>
                  <a:lnTo>
                    <a:pt x="1132008" y="1269999"/>
                  </a:lnTo>
                  <a:lnTo>
                    <a:pt x="1127035" y="1282699"/>
                  </a:lnTo>
                  <a:close/>
                </a:path>
                <a:path w="3477260" h="2324100">
                  <a:moveTo>
                    <a:pt x="1166813" y="1282699"/>
                  </a:moveTo>
                  <a:lnTo>
                    <a:pt x="1150239" y="1282699"/>
                  </a:lnTo>
                  <a:lnTo>
                    <a:pt x="1146924" y="1269999"/>
                  </a:lnTo>
                  <a:lnTo>
                    <a:pt x="1162307" y="1269999"/>
                  </a:lnTo>
                  <a:lnTo>
                    <a:pt x="1166813" y="1282699"/>
                  </a:lnTo>
                  <a:close/>
                </a:path>
                <a:path w="3477260" h="2324100">
                  <a:moveTo>
                    <a:pt x="1199961" y="1295399"/>
                  </a:moveTo>
                  <a:lnTo>
                    <a:pt x="1190017" y="1295399"/>
                  </a:lnTo>
                  <a:lnTo>
                    <a:pt x="1183388" y="1282699"/>
                  </a:lnTo>
                  <a:lnTo>
                    <a:pt x="1193332" y="1269999"/>
                  </a:lnTo>
                  <a:lnTo>
                    <a:pt x="1198304" y="1282699"/>
                  </a:lnTo>
                  <a:lnTo>
                    <a:pt x="1201619" y="1282699"/>
                  </a:lnTo>
                  <a:lnTo>
                    <a:pt x="1199961" y="1295399"/>
                  </a:lnTo>
                  <a:close/>
                </a:path>
                <a:path w="3477260" h="2324100">
                  <a:moveTo>
                    <a:pt x="1256313" y="1282699"/>
                  </a:moveTo>
                  <a:lnTo>
                    <a:pt x="1246368" y="1282699"/>
                  </a:lnTo>
                  <a:lnTo>
                    <a:pt x="1239739" y="1269999"/>
                  </a:lnTo>
                  <a:lnTo>
                    <a:pt x="1257970" y="1269999"/>
                  </a:lnTo>
                  <a:lnTo>
                    <a:pt x="1256313" y="1282699"/>
                  </a:lnTo>
                  <a:close/>
                </a:path>
                <a:path w="3477260" h="2324100">
                  <a:moveTo>
                    <a:pt x="1320952" y="1282699"/>
                  </a:moveTo>
                  <a:lnTo>
                    <a:pt x="1306035" y="1282699"/>
                  </a:lnTo>
                  <a:lnTo>
                    <a:pt x="1302720" y="1269999"/>
                  </a:lnTo>
                  <a:lnTo>
                    <a:pt x="1320952" y="1269999"/>
                  </a:lnTo>
                  <a:lnTo>
                    <a:pt x="1320952" y="1282699"/>
                  </a:lnTo>
                  <a:close/>
                </a:path>
                <a:path w="3477260" h="2324100">
                  <a:moveTo>
                    <a:pt x="1372331" y="1282699"/>
                  </a:moveTo>
                  <a:lnTo>
                    <a:pt x="1355757" y="1282699"/>
                  </a:lnTo>
                  <a:lnTo>
                    <a:pt x="1355757" y="1269999"/>
                  </a:lnTo>
                  <a:lnTo>
                    <a:pt x="1369017" y="1269999"/>
                  </a:lnTo>
                  <a:lnTo>
                    <a:pt x="1372331" y="1282699"/>
                  </a:lnTo>
                  <a:close/>
                </a:path>
                <a:path w="3477260" h="2324100">
                  <a:moveTo>
                    <a:pt x="1393101" y="1282699"/>
                  </a:moveTo>
                  <a:lnTo>
                    <a:pt x="1373989" y="1282699"/>
                  </a:lnTo>
                  <a:lnTo>
                    <a:pt x="1378961" y="1269999"/>
                  </a:lnTo>
                  <a:lnTo>
                    <a:pt x="1388906" y="1269999"/>
                  </a:lnTo>
                  <a:lnTo>
                    <a:pt x="1393101" y="1282699"/>
                  </a:lnTo>
                  <a:close/>
                </a:path>
                <a:path w="3477260" h="2324100">
                  <a:moveTo>
                    <a:pt x="1604860" y="1282699"/>
                  </a:moveTo>
                  <a:lnTo>
                    <a:pt x="1591109" y="1282699"/>
                  </a:lnTo>
                  <a:lnTo>
                    <a:pt x="1596729" y="1269999"/>
                  </a:lnTo>
                  <a:lnTo>
                    <a:pt x="1601261" y="1269999"/>
                  </a:lnTo>
                  <a:lnTo>
                    <a:pt x="1604860" y="1282699"/>
                  </a:lnTo>
                  <a:close/>
                </a:path>
                <a:path w="3477260" h="2324100">
                  <a:moveTo>
                    <a:pt x="1731989" y="1282699"/>
                  </a:moveTo>
                  <a:lnTo>
                    <a:pt x="1727016" y="1269999"/>
                  </a:lnTo>
                  <a:lnTo>
                    <a:pt x="1743590" y="1269999"/>
                  </a:lnTo>
                  <a:lnTo>
                    <a:pt x="1731989" y="1282699"/>
                  </a:lnTo>
                  <a:close/>
                </a:path>
                <a:path w="3477260" h="2324100">
                  <a:moveTo>
                    <a:pt x="1854637" y="1282699"/>
                  </a:moveTo>
                  <a:lnTo>
                    <a:pt x="1851322" y="1282699"/>
                  </a:lnTo>
                  <a:lnTo>
                    <a:pt x="1851322" y="1269999"/>
                  </a:lnTo>
                  <a:lnTo>
                    <a:pt x="1854637" y="1269999"/>
                  </a:lnTo>
                  <a:lnTo>
                    <a:pt x="1854637" y="1282699"/>
                  </a:lnTo>
                  <a:close/>
                </a:path>
                <a:path w="3477260" h="2324100">
                  <a:moveTo>
                    <a:pt x="2008568" y="1282699"/>
                  </a:moveTo>
                  <a:lnTo>
                    <a:pt x="1992616" y="1282699"/>
                  </a:lnTo>
                  <a:lnTo>
                    <a:pt x="1991787" y="1269999"/>
                  </a:lnTo>
                  <a:lnTo>
                    <a:pt x="2008594" y="1269999"/>
                  </a:lnTo>
                  <a:lnTo>
                    <a:pt x="2008568" y="1282699"/>
                  </a:lnTo>
                  <a:close/>
                </a:path>
                <a:path w="3477260" h="2324100">
                  <a:moveTo>
                    <a:pt x="2043581" y="1282699"/>
                  </a:moveTo>
                  <a:lnTo>
                    <a:pt x="2027007" y="1282699"/>
                  </a:lnTo>
                  <a:lnTo>
                    <a:pt x="2025349" y="1269999"/>
                  </a:lnTo>
                  <a:lnTo>
                    <a:pt x="2043296" y="1269999"/>
                  </a:lnTo>
                  <a:lnTo>
                    <a:pt x="2043581" y="1282699"/>
                  </a:lnTo>
                  <a:close/>
                </a:path>
                <a:path w="3477260" h="2324100">
                  <a:moveTo>
                    <a:pt x="2199377" y="1282699"/>
                  </a:moveTo>
                  <a:lnTo>
                    <a:pt x="2185444" y="1282699"/>
                  </a:lnTo>
                  <a:lnTo>
                    <a:pt x="2192747" y="1269999"/>
                  </a:lnTo>
                  <a:lnTo>
                    <a:pt x="2199377" y="1282699"/>
                  </a:lnTo>
                  <a:close/>
                </a:path>
                <a:path w="3477260" h="2324100">
                  <a:moveTo>
                    <a:pt x="2525886" y="1282699"/>
                  </a:moveTo>
                  <a:lnTo>
                    <a:pt x="2522571" y="1282699"/>
                  </a:lnTo>
                  <a:lnTo>
                    <a:pt x="2519256" y="1269999"/>
                  </a:lnTo>
                  <a:lnTo>
                    <a:pt x="2525886" y="1269999"/>
                  </a:lnTo>
                  <a:lnTo>
                    <a:pt x="2525886" y="1282699"/>
                  </a:lnTo>
                  <a:close/>
                </a:path>
                <a:path w="3477260" h="2324100">
                  <a:moveTo>
                    <a:pt x="414351" y="1282699"/>
                  </a:moveTo>
                  <a:lnTo>
                    <a:pt x="412693" y="1282699"/>
                  </a:lnTo>
                  <a:lnTo>
                    <a:pt x="411514" y="1275811"/>
                  </a:lnTo>
                  <a:lnTo>
                    <a:pt x="414351" y="1280159"/>
                  </a:lnTo>
                  <a:lnTo>
                    <a:pt x="414351" y="1282699"/>
                  </a:lnTo>
                  <a:close/>
                </a:path>
                <a:path w="3477260" h="2324100">
                  <a:moveTo>
                    <a:pt x="429268" y="1295399"/>
                  </a:moveTo>
                  <a:lnTo>
                    <a:pt x="416008" y="1295399"/>
                  </a:lnTo>
                  <a:lnTo>
                    <a:pt x="414351" y="1282699"/>
                  </a:lnTo>
                  <a:lnTo>
                    <a:pt x="422638" y="1282699"/>
                  </a:lnTo>
                  <a:lnTo>
                    <a:pt x="429268" y="1295399"/>
                  </a:lnTo>
                  <a:close/>
                </a:path>
                <a:path w="3477260" h="2324100">
                  <a:moveTo>
                    <a:pt x="453663" y="1295399"/>
                  </a:moveTo>
                  <a:lnTo>
                    <a:pt x="436985" y="1295399"/>
                  </a:lnTo>
                  <a:lnTo>
                    <a:pt x="435068" y="1282699"/>
                  </a:lnTo>
                  <a:lnTo>
                    <a:pt x="450814" y="1282699"/>
                  </a:lnTo>
                  <a:lnTo>
                    <a:pt x="453663" y="1295399"/>
                  </a:lnTo>
                  <a:close/>
                </a:path>
                <a:path w="3477260" h="2324100">
                  <a:moveTo>
                    <a:pt x="466197" y="1295399"/>
                  </a:moveTo>
                  <a:lnTo>
                    <a:pt x="462416" y="1295399"/>
                  </a:lnTo>
                  <a:lnTo>
                    <a:pt x="455786" y="1282699"/>
                  </a:lnTo>
                  <a:lnTo>
                    <a:pt x="469045" y="1282699"/>
                  </a:lnTo>
                  <a:lnTo>
                    <a:pt x="466197" y="1295399"/>
                  </a:lnTo>
                  <a:close/>
                </a:path>
                <a:path w="3477260" h="2324100">
                  <a:moveTo>
                    <a:pt x="489349" y="1295399"/>
                  </a:moveTo>
                  <a:lnTo>
                    <a:pt x="470703" y="1295399"/>
                  </a:lnTo>
                  <a:lnTo>
                    <a:pt x="470703" y="1282699"/>
                  </a:lnTo>
                  <a:lnTo>
                    <a:pt x="488364" y="1282699"/>
                  </a:lnTo>
                  <a:lnTo>
                    <a:pt x="489349" y="1295399"/>
                  </a:lnTo>
                  <a:close/>
                </a:path>
                <a:path w="3477260" h="2324100">
                  <a:moveTo>
                    <a:pt x="558830" y="1295399"/>
                  </a:moveTo>
                  <a:lnTo>
                    <a:pt x="535342" y="1295399"/>
                  </a:lnTo>
                  <a:lnTo>
                    <a:pt x="532027" y="1282699"/>
                  </a:lnTo>
                  <a:lnTo>
                    <a:pt x="566625" y="1282699"/>
                  </a:lnTo>
                  <a:lnTo>
                    <a:pt x="566677" y="1282946"/>
                  </a:lnTo>
                  <a:lnTo>
                    <a:pt x="558830" y="1295399"/>
                  </a:lnTo>
                  <a:close/>
                </a:path>
                <a:path w="3477260" h="2324100">
                  <a:moveTo>
                    <a:pt x="590036" y="1295399"/>
                  </a:moveTo>
                  <a:lnTo>
                    <a:pt x="569292" y="1295399"/>
                  </a:lnTo>
                  <a:lnTo>
                    <a:pt x="566677" y="1282946"/>
                  </a:lnTo>
                  <a:lnTo>
                    <a:pt x="566832" y="1282699"/>
                  </a:lnTo>
                  <a:lnTo>
                    <a:pt x="584002" y="1282699"/>
                  </a:lnTo>
                  <a:lnTo>
                    <a:pt x="590036" y="1295399"/>
                  </a:lnTo>
                  <a:close/>
                </a:path>
                <a:path w="3477260" h="2324100">
                  <a:moveTo>
                    <a:pt x="611789" y="1295399"/>
                  </a:moveTo>
                  <a:lnTo>
                    <a:pt x="599980" y="1295399"/>
                  </a:lnTo>
                  <a:lnTo>
                    <a:pt x="593351" y="1282699"/>
                  </a:lnTo>
                  <a:lnTo>
                    <a:pt x="612799" y="1282699"/>
                  </a:lnTo>
                  <a:lnTo>
                    <a:pt x="611789" y="1295399"/>
                  </a:lnTo>
                  <a:close/>
                </a:path>
                <a:path w="3477260" h="2324100">
                  <a:moveTo>
                    <a:pt x="721385" y="1295399"/>
                  </a:moveTo>
                  <a:lnTo>
                    <a:pt x="700875" y="1295399"/>
                  </a:lnTo>
                  <a:lnTo>
                    <a:pt x="702714" y="1282699"/>
                  </a:lnTo>
                  <a:lnTo>
                    <a:pt x="722628" y="1282699"/>
                  </a:lnTo>
                  <a:lnTo>
                    <a:pt x="721385" y="1295399"/>
                  </a:lnTo>
                  <a:close/>
                </a:path>
                <a:path w="3477260" h="2324100">
                  <a:moveTo>
                    <a:pt x="757486" y="1295399"/>
                  </a:moveTo>
                  <a:lnTo>
                    <a:pt x="729465" y="1295399"/>
                  </a:lnTo>
                  <a:lnTo>
                    <a:pt x="732651" y="1282699"/>
                  </a:lnTo>
                  <a:lnTo>
                    <a:pt x="760334" y="1282699"/>
                  </a:lnTo>
                  <a:lnTo>
                    <a:pt x="757486" y="1295399"/>
                  </a:lnTo>
                  <a:close/>
                </a:path>
                <a:path w="3477260" h="2324100">
                  <a:moveTo>
                    <a:pt x="781233" y="1295399"/>
                  </a:moveTo>
                  <a:lnTo>
                    <a:pt x="768181" y="1295399"/>
                  </a:lnTo>
                  <a:lnTo>
                    <a:pt x="765514" y="1282699"/>
                  </a:lnTo>
                  <a:lnTo>
                    <a:pt x="782917" y="1282699"/>
                  </a:lnTo>
                  <a:lnTo>
                    <a:pt x="781233" y="1295399"/>
                  </a:lnTo>
                  <a:close/>
                </a:path>
                <a:path w="3477260" h="2324100">
                  <a:moveTo>
                    <a:pt x="795554" y="1320799"/>
                  </a:moveTo>
                  <a:lnTo>
                    <a:pt x="785739" y="1320799"/>
                  </a:lnTo>
                  <a:lnTo>
                    <a:pt x="789546" y="1308099"/>
                  </a:lnTo>
                  <a:lnTo>
                    <a:pt x="790556" y="1295399"/>
                  </a:lnTo>
                  <a:lnTo>
                    <a:pt x="793897" y="1282699"/>
                  </a:lnTo>
                  <a:lnTo>
                    <a:pt x="805499" y="1282699"/>
                  </a:lnTo>
                  <a:lnTo>
                    <a:pt x="810471" y="1295399"/>
                  </a:lnTo>
                  <a:lnTo>
                    <a:pt x="800527" y="1295399"/>
                  </a:lnTo>
                  <a:lnTo>
                    <a:pt x="800527" y="1308099"/>
                  </a:lnTo>
                  <a:lnTo>
                    <a:pt x="802184" y="1308099"/>
                  </a:lnTo>
                  <a:lnTo>
                    <a:pt x="795554" y="1320799"/>
                  </a:lnTo>
                  <a:close/>
                </a:path>
                <a:path w="3477260" h="2324100">
                  <a:moveTo>
                    <a:pt x="832017" y="1295399"/>
                  </a:moveTo>
                  <a:lnTo>
                    <a:pt x="815573" y="1295399"/>
                  </a:lnTo>
                  <a:lnTo>
                    <a:pt x="811921" y="1282699"/>
                  </a:lnTo>
                  <a:lnTo>
                    <a:pt x="830360" y="1282699"/>
                  </a:lnTo>
                  <a:lnTo>
                    <a:pt x="832017" y="1295399"/>
                  </a:lnTo>
                  <a:close/>
                </a:path>
                <a:path w="3477260" h="2324100">
                  <a:moveTo>
                    <a:pt x="856257" y="1295399"/>
                  </a:moveTo>
                  <a:lnTo>
                    <a:pt x="840304" y="1295399"/>
                  </a:lnTo>
                  <a:lnTo>
                    <a:pt x="841962" y="1282699"/>
                  </a:lnTo>
                  <a:lnTo>
                    <a:pt x="850249" y="1282699"/>
                  </a:lnTo>
                  <a:lnTo>
                    <a:pt x="856257" y="1295399"/>
                  </a:lnTo>
                  <a:close/>
                </a:path>
                <a:path w="3477260" h="2324100">
                  <a:moveTo>
                    <a:pt x="916623" y="1308099"/>
                  </a:moveTo>
                  <a:lnTo>
                    <a:pt x="911366" y="1308099"/>
                  </a:lnTo>
                  <a:lnTo>
                    <a:pt x="908284" y="1295399"/>
                  </a:lnTo>
                  <a:lnTo>
                    <a:pt x="871795" y="1295399"/>
                  </a:lnTo>
                  <a:lnTo>
                    <a:pt x="871795" y="1282699"/>
                  </a:lnTo>
                  <a:lnTo>
                    <a:pt x="920714" y="1282699"/>
                  </a:lnTo>
                  <a:lnTo>
                    <a:pt x="924832" y="1295399"/>
                  </a:lnTo>
                  <a:lnTo>
                    <a:pt x="916623" y="1308099"/>
                  </a:lnTo>
                  <a:close/>
                </a:path>
                <a:path w="3477260" h="2324100">
                  <a:moveTo>
                    <a:pt x="969038" y="1295399"/>
                  </a:moveTo>
                  <a:lnTo>
                    <a:pt x="951350" y="1295399"/>
                  </a:lnTo>
                  <a:lnTo>
                    <a:pt x="959637" y="1282699"/>
                  </a:lnTo>
                  <a:lnTo>
                    <a:pt x="962952" y="1282699"/>
                  </a:lnTo>
                  <a:lnTo>
                    <a:pt x="969038" y="1295399"/>
                  </a:lnTo>
                  <a:close/>
                </a:path>
                <a:path w="3477260" h="2324100">
                  <a:moveTo>
                    <a:pt x="1011017" y="1295399"/>
                  </a:moveTo>
                  <a:lnTo>
                    <a:pt x="991128" y="1295399"/>
                  </a:lnTo>
                  <a:lnTo>
                    <a:pt x="994728" y="1282699"/>
                  </a:lnTo>
                  <a:lnTo>
                    <a:pt x="1010007" y="1282699"/>
                  </a:lnTo>
                  <a:lnTo>
                    <a:pt x="1012096" y="1292644"/>
                  </a:lnTo>
                  <a:lnTo>
                    <a:pt x="1011017" y="1295399"/>
                  </a:lnTo>
                  <a:close/>
                </a:path>
                <a:path w="3477260" h="2324100">
                  <a:moveTo>
                    <a:pt x="1034221" y="1295399"/>
                  </a:moveTo>
                  <a:lnTo>
                    <a:pt x="1012674" y="1295399"/>
                  </a:lnTo>
                  <a:lnTo>
                    <a:pt x="1012096" y="1292644"/>
                  </a:lnTo>
                  <a:lnTo>
                    <a:pt x="1015989" y="1282699"/>
                  </a:lnTo>
                  <a:lnTo>
                    <a:pt x="1034221" y="1282699"/>
                  </a:lnTo>
                  <a:lnTo>
                    <a:pt x="1034221" y="1295399"/>
                  </a:lnTo>
                  <a:close/>
                </a:path>
                <a:path w="3477260" h="2324100">
                  <a:moveTo>
                    <a:pt x="1100854" y="1295399"/>
                  </a:moveTo>
                  <a:lnTo>
                    <a:pt x="1085600" y="1295399"/>
                  </a:lnTo>
                  <a:lnTo>
                    <a:pt x="1082286" y="1282699"/>
                  </a:lnTo>
                  <a:lnTo>
                    <a:pt x="1102174" y="1282699"/>
                  </a:lnTo>
                  <a:lnTo>
                    <a:pt x="1100854" y="1295399"/>
                  </a:lnTo>
                  <a:close/>
                </a:path>
                <a:path w="3477260" h="2324100">
                  <a:moveTo>
                    <a:pt x="1148064" y="1295399"/>
                  </a:moveTo>
                  <a:lnTo>
                    <a:pt x="1133769" y="1295399"/>
                  </a:lnTo>
                  <a:lnTo>
                    <a:pt x="1130350" y="1282699"/>
                  </a:lnTo>
                  <a:lnTo>
                    <a:pt x="1140295" y="1282699"/>
                  </a:lnTo>
                  <a:lnTo>
                    <a:pt x="1148064" y="1295399"/>
                  </a:lnTo>
                  <a:close/>
                </a:path>
                <a:path w="3477260" h="2324100">
                  <a:moveTo>
                    <a:pt x="1223165" y="1308099"/>
                  </a:moveTo>
                  <a:lnTo>
                    <a:pt x="1206591" y="1308099"/>
                  </a:lnTo>
                  <a:lnTo>
                    <a:pt x="1203250" y="1295399"/>
                  </a:lnTo>
                  <a:lnTo>
                    <a:pt x="1201619" y="1295399"/>
                  </a:lnTo>
                  <a:lnTo>
                    <a:pt x="1211045" y="1282699"/>
                  </a:lnTo>
                  <a:lnTo>
                    <a:pt x="1216121" y="1282699"/>
                  </a:lnTo>
                  <a:lnTo>
                    <a:pt x="1219332" y="1295399"/>
                  </a:lnTo>
                  <a:lnTo>
                    <a:pt x="1223165" y="1308099"/>
                  </a:lnTo>
                  <a:close/>
                </a:path>
                <a:path w="3477260" h="2324100">
                  <a:moveTo>
                    <a:pt x="1259628" y="1308099"/>
                  </a:moveTo>
                  <a:lnTo>
                    <a:pt x="1243080" y="1308099"/>
                  </a:lnTo>
                  <a:lnTo>
                    <a:pt x="1241396" y="1295399"/>
                  </a:lnTo>
                  <a:lnTo>
                    <a:pt x="1249683" y="1282699"/>
                  </a:lnTo>
                  <a:lnTo>
                    <a:pt x="1252998" y="1282699"/>
                  </a:lnTo>
                  <a:lnTo>
                    <a:pt x="1259628" y="1295399"/>
                  </a:lnTo>
                  <a:lnTo>
                    <a:pt x="1259628" y="1308099"/>
                  </a:lnTo>
                  <a:close/>
                </a:path>
                <a:path w="3477260" h="2324100">
                  <a:moveTo>
                    <a:pt x="1266258" y="1295399"/>
                  </a:moveTo>
                  <a:lnTo>
                    <a:pt x="1259628" y="1295399"/>
                  </a:lnTo>
                  <a:lnTo>
                    <a:pt x="1259628" y="1282699"/>
                  </a:lnTo>
                  <a:lnTo>
                    <a:pt x="1266258" y="1282699"/>
                  </a:lnTo>
                  <a:lnTo>
                    <a:pt x="1266258" y="1295399"/>
                  </a:lnTo>
                  <a:close/>
                </a:path>
                <a:path w="3477260" h="2324100">
                  <a:moveTo>
                    <a:pt x="1342498" y="1295399"/>
                  </a:moveTo>
                  <a:lnTo>
                    <a:pt x="1336853" y="1282699"/>
                  </a:lnTo>
                  <a:lnTo>
                    <a:pt x="1350785" y="1282699"/>
                  </a:lnTo>
                  <a:lnTo>
                    <a:pt x="1342498" y="1295399"/>
                  </a:lnTo>
                  <a:close/>
                </a:path>
                <a:path w="3477260" h="2324100">
                  <a:moveTo>
                    <a:pt x="1360937" y="1308099"/>
                  </a:moveTo>
                  <a:lnTo>
                    <a:pt x="1352054" y="1308099"/>
                  </a:lnTo>
                  <a:lnTo>
                    <a:pt x="1345813" y="1295399"/>
                  </a:lnTo>
                  <a:lnTo>
                    <a:pt x="1357415" y="1282699"/>
                  </a:lnTo>
                  <a:lnTo>
                    <a:pt x="1365158" y="1295399"/>
                  </a:lnTo>
                  <a:lnTo>
                    <a:pt x="1360937" y="1308099"/>
                  </a:lnTo>
                  <a:close/>
                </a:path>
                <a:path w="3477260" h="2324100">
                  <a:moveTo>
                    <a:pt x="1408794" y="1295399"/>
                  </a:moveTo>
                  <a:lnTo>
                    <a:pt x="1400507" y="1295399"/>
                  </a:lnTo>
                  <a:lnTo>
                    <a:pt x="1398850" y="1282699"/>
                  </a:lnTo>
                  <a:lnTo>
                    <a:pt x="1408794" y="1295399"/>
                  </a:lnTo>
                  <a:close/>
                </a:path>
                <a:path w="3477260" h="2324100">
                  <a:moveTo>
                    <a:pt x="1444014" y="1295399"/>
                  </a:moveTo>
                  <a:lnTo>
                    <a:pt x="1408794" y="1295399"/>
                  </a:lnTo>
                  <a:lnTo>
                    <a:pt x="1410452" y="1282699"/>
                  </a:lnTo>
                  <a:lnTo>
                    <a:pt x="1443600" y="1282699"/>
                  </a:lnTo>
                  <a:lnTo>
                    <a:pt x="1444014" y="1295399"/>
                  </a:lnTo>
                  <a:close/>
                </a:path>
                <a:path w="3477260" h="2324100">
                  <a:moveTo>
                    <a:pt x="1464939" y="1295399"/>
                  </a:moveTo>
                  <a:lnTo>
                    <a:pt x="1453544" y="1295399"/>
                  </a:lnTo>
                  <a:lnTo>
                    <a:pt x="1447355" y="1282699"/>
                  </a:lnTo>
                  <a:lnTo>
                    <a:pt x="1465431" y="1282699"/>
                  </a:lnTo>
                  <a:lnTo>
                    <a:pt x="1464939" y="1295399"/>
                  </a:lnTo>
                  <a:close/>
                </a:path>
                <a:path w="3477260" h="2324100">
                  <a:moveTo>
                    <a:pt x="1493322" y="1295399"/>
                  </a:moveTo>
                  <a:lnTo>
                    <a:pt x="1476774" y="1295399"/>
                  </a:lnTo>
                  <a:lnTo>
                    <a:pt x="1475091" y="1282699"/>
                  </a:lnTo>
                  <a:lnTo>
                    <a:pt x="1493322" y="1282699"/>
                  </a:lnTo>
                  <a:lnTo>
                    <a:pt x="1493322" y="1295399"/>
                  </a:lnTo>
                  <a:close/>
                </a:path>
                <a:path w="3477260" h="2324100">
                  <a:moveTo>
                    <a:pt x="1544702" y="1295399"/>
                  </a:moveTo>
                  <a:lnTo>
                    <a:pt x="1524813" y="1295399"/>
                  </a:lnTo>
                  <a:lnTo>
                    <a:pt x="1523155" y="1282699"/>
                  </a:lnTo>
                  <a:lnTo>
                    <a:pt x="1539729" y="1282699"/>
                  </a:lnTo>
                  <a:lnTo>
                    <a:pt x="1544702" y="1295399"/>
                  </a:lnTo>
                  <a:close/>
                </a:path>
                <a:path w="3477260" h="2324100">
                  <a:moveTo>
                    <a:pt x="1569563" y="1289049"/>
                  </a:moveTo>
                  <a:lnTo>
                    <a:pt x="1569563" y="1282699"/>
                  </a:lnTo>
                  <a:lnTo>
                    <a:pt x="1571220" y="1282699"/>
                  </a:lnTo>
                  <a:lnTo>
                    <a:pt x="1569563" y="1289049"/>
                  </a:lnTo>
                  <a:close/>
                </a:path>
                <a:path w="3477260" h="2324100">
                  <a:moveTo>
                    <a:pt x="1586137" y="1295399"/>
                  </a:moveTo>
                  <a:lnTo>
                    <a:pt x="1569563" y="1295399"/>
                  </a:lnTo>
                  <a:lnTo>
                    <a:pt x="1571220" y="1282699"/>
                  </a:lnTo>
                  <a:lnTo>
                    <a:pt x="1586137" y="1282699"/>
                  </a:lnTo>
                  <a:lnTo>
                    <a:pt x="1587518" y="1284816"/>
                  </a:lnTo>
                  <a:lnTo>
                    <a:pt x="1586137" y="1295399"/>
                  </a:lnTo>
                  <a:close/>
                </a:path>
                <a:path w="3477260" h="2324100">
                  <a:moveTo>
                    <a:pt x="1606026" y="1295399"/>
                  </a:moveTo>
                  <a:lnTo>
                    <a:pt x="1594424" y="1295399"/>
                  </a:lnTo>
                  <a:lnTo>
                    <a:pt x="1587518" y="1284816"/>
                  </a:lnTo>
                  <a:lnTo>
                    <a:pt x="1587794" y="1282699"/>
                  </a:lnTo>
                  <a:lnTo>
                    <a:pt x="1606026" y="1282699"/>
                  </a:lnTo>
                  <a:lnTo>
                    <a:pt x="1606026" y="1295399"/>
                  </a:lnTo>
                  <a:close/>
                </a:path>
                <a:path w="3477260" h="2324100">
                  <a:moveTo>
                    <a:pt x="1688896" y="1295399"/>
                  </a:moveTo>
                  <a:lnTo>
                    <a:pt x="1676051" y="1295399"/>
                  </a:lnTo>
                  <a:lnTo>
                    <a:pt x="1672581" y="1282699"/>
                  </a:lnTo>
                  <a:lnTo>
                    <a:pt x="1688378" y="1282699"/>
                  </a:lnTo>
                  <a:lnTo>
                    <a:pt x="1688896" y="1295399"/>
                  </a:lnTo>
                  <a:close/>
                </a:path>
                <a:path w="3477260" h="2324100">
                  <a:moveTo>
                    <a:pt x="1722458" y="1295399"/>
                  </a:moveTo>
                  <a:lnTo>
                    <a:pt x="1704434" y="1295399"/>
                  </a:lnTo>
                  <a:lnTo>
                    <a:pt x="1705600" y="1282699"/>
                  </a:lnTo>
                  <a:lnTo>
                    <a:pt x="1719817" y="1282699"/>
                  </a:lnTo>
                  <a:lnTo>
                    <a:pt x="1722458" y="1295399"/>
                  </a:lnTo>
                  <a:close/>
                </a:path>
                <a:path w="3477260" h="2324100">
                  <a:moveTo>
                    <a:pt x="1787123" y="1295399"/>
                  </a:moveTo>
                  <a:lnTo>
                    <a:pt x="1770109" y="1295399"/>
                  </a:lnTo>
                  <a:lnTo>
                    <a:pt x="1774123" y="1282699"/>
                  </a:lnTo>
                  <a:lnTo>
                    <a:pt x="1781089" y="1282699"/>
                  </a:lnTo>
                  <a:lnTo>
                    <a:pt x="1787123" y="1295399"/>
                  </a:lnTo>
                  <a:close/>
                </a:path>
                <a:path w="3477260" h="2324100">
                  <a:moveTo>
                    <a:pt x="1806572" y="1295399"/>
                  </a:moveTo>
                  <a:lnTo>
                    <a:pt x="1795591" y="1295399"/>
                  </a:lnTo>
                  <a:lnTo>
                    <a:pt x="1795151" y="1282699"/>
                  </a:lnTo>
                  <a:lnTo>
                    <a:pt x="1812036" y="1282699"/>
                  </a:lnTo>
                  <a:lnTo>
                    <a:pt x="1806572" y="1295399"/>
                  </a:lnTo>
                  <a:close/>
                </a:path>
                <a:path w="3477260" h="2324100">
                  <a:moveTo>
                    <a:pt x="2197720" y="1295399"/>
                  </a:moveTo>
                  <a:lnTo>
                    <a:pt x="2187775" y="1295399"/>
                  </a:lnTo>
                  <a:lnTo>
                    <a:pt x="2183891" y="1282699"/>
                  </a:lnTo>
                  <a:lnTo>
                    <a:pt x="2201034" y="1282699"/>
                  </a:lnTo>
                  <a:lnTo>
                    <a:pt x="2197720" y="1295399"/>
                  </a:lnTo>
                  <a:close/>
                </a:path>
                <a:path w="3477260" h="2324100">
                  <a:moveTo>
                    <a:pt x="2236461" y="1295399"/>
                  </a:moveTo>
                  <a:lnTo>
                    <a:pt x="2221079" y="1295399"/>
                  </a:lnTo>
                  <a:lnTo>
                    <a:pt x="2219680" y="1282699"/>
                  </a:lnTo>
                  <a:lnTo>
                    <a:pt x="2236850" y="1282699"/>
                  </a:lnTo>
                  <a:lnTo>
                    <a:pt x="2236461" y="1295399"/>
                  </a:lnTo>
                  <a:close/>
                </a:path>
                <a:path w="3477260" h="2324100">
                  <a:moveTo>
                    <a:pt x="2393293" y="1295399"/>
                  </a:moveTo>
                  <a:lnTo>
                    <a:pt x="2373404" y="1295399"/>
                  </a:lnTo>
                  <a:lnTo>
                    <a:pt x="2380940" y="1282699"/>
                  </a:lnTo>
                  <a:lnTo>
                    <a:pt x="2390419" y="1282699"/>
                  </a:lnTo>
                  <a:lnTo>
                    <a:pt x="2393293" y="1295399"/>
                  </a:lnTo>
                  <a:close/>
                </a:path>
                <a:path w="3477260" h="2324100">
                  <a:moveTo>
                    <a:pt x="1569563" y="1295399"/>
                  </a:moveTo>
                  <a:lnTo>
                    <a:pt x="1567905" y="1295399"/>
                  </a:lnTo>
                  <a:lnTo>
                    <a:pt x="1569563" y="1289049"/>
                  </a:lnTo>
                  <a:lnTo>
                    <a:pt x="1569563" y="1295399"/>
                  </a:lnTo>
                  <a:close/>
                </a:path>
                <a:path w="3477260" h="2324100">
                  <a:moveTo>
                    <a:pt x="469045" y="1308099"/>
                  </a:moveTo>
                  <a:lnTo>
                    <a:pt x="444081" y="1308099"/>
                  </a:lnTo>
                  <a:lnTo>
                    <a:pt x="439212" y="1295399"/>
                  </a:lnTo>
                  <a:lnTo>
                    <a:pt x="469045" y="1295399"/>
                  </a:lnTo>
                  <a:lnTo>
                    <a:pt x="469045" y="1308099"/>
                  </a:lnTo>
                  <a:close/>
                </a:path>
                <a:path w="3477260" h="2324100">
                  <a:moveTo>
                    <a:pt x="488934" y="1308099"/>
                  </a:moveTo>
                  <a:lnTo>
                    <a:pt x="469045" y="1308099"/>
                  </a:lnTo>
                  <a:lnTo>
                    <a:pt x="475675" y="1295399"/>
                  </a:lnTo>
                  <a:lnTo>
                    <a:pt x="482305" y="1295399"/>
                  </a:lnTo>
                  <a:lnTo>
                    <a:pt x="488934" y="1308099"/>
                  </a:lnTo>
                  <a:close/>
                </a:path>
                <a:path w="3477260" h="2324100">
                  <a:moveTo>
                    <a:pt x="502193" y="1320799"/>
                  </a:moveTo>
                  <a:lnTo>
                    <a:pt x="498879" y="1308099"/>
                  </a:lnTo>
                  <a:lnTo>
                    <a:pt x="496315" y="1295399"/>
                  </a:lnTo>
                  <a:lnTo>
                    <a:pt x="507968" y="1295399"/>
                  </a:lnTo>
                  <a:lnTo>
                    <a:pt x="513795" y="1308099"/>
                  </a:lnTo>
                  <a:lnTo>
                    <a:pt x="503851" y="1308099"/>
                  </a:lnTo>
                  <a:lnTo>
                    <a:pt x="502193" y="1320799"/>
                  </a:lnTo>
                  <a:close/>
                </a:path>
                <a:path w="3477260" h="2324100">
                  <a:moveTo>
                    <a:pt x="553159" y="1308099"/>
                  </a:moveTo>
                  <a:lnTo>
                    <a:pt x="536455" y="1308099"/>
                  </a:lnTo>
                  <a:lnTo>
                    <a:pt x="540314" y="1295399"/>
                  </a:lnTo>
                  <a:lnTo>
                    <a:pt x="551139" y="1295399"/>
                  </a:lnTo>
                  <a:lnTo>
                    <a:pt x="553159" y="1308099"/>
                  </a:lnTo>
                  <a:close/>
                </a:path>
                <a:path w="3477260" h="2324100">
                  <a:moveTo>
                    <a:pt x="593351" y="1308099"/>
                  </a:moveTo>
                  <a:lnTo>
                    <a:pt x="583406" y="1308099"/>
                  </a:lnTo>
                  <a:lnTo>
                    <a:pt x="576777" y="1295399"/>
                  </a:lnTo>
                  <a:lnTo>
                    <a:pt x="595008" y="1295399"/>
                  </a:lnTo>
                  <a:lnTo>
                    <a:pt x="593351" y="1308099"/>
                  </a:lnTo>
                  <a:close/>
                </a:path>
                <a:path w="3477260" h="2324100">
                  <a:moveTo>
                    <a:pt x="628156" y="1308099"/>
                  </a:moveTo>
                  <a:lnTo>
                    <a:pt x="609925" y="1308099"/>
                  </a:lnTo>
                  <a:lnTo>
                    <a:pt x="612773" y="1295399"/>
                  </a:lnTo>
                  <a:lnTo>
                    <a:pt x="625308" y="1295399"/>
                  </a:lnTo>
                  <a:lnTo>
                    <a:pt x="628156" y="1308099"/>
                  </a:lnTo>
                  <a:close/>
                </a:path>
                <a:path w="3477260" h="2324100">
                  <a:moveTo>
                    <a:pt x="648252" y="1308099"/>
                  </a:moveTo>
                  <a:lnTo>
                    <a:pt x="630228" y="1308099"/>
                  </a:lnTo>
                  <a:lnTo>
                    <a:pt x="633180" y="1295399"/>
                  </a:lnTo>
                  <a:lnTo>
                    <a:pt x="646932" y="1295399"/>
                  </a:lnTo>
                  <a:lnTo>
                    <a:pt x="648252" y="1308099"/>
                  </a:lnTo>
                  <a:close/>
                </a:path>
                <a:path w="3477260" h="2324100">
                  <a:moveTo>
                    <a:pt x="712684" y="1308099"/>
                  </a:moveTo>
                  <a:lnTo>
                    <a:pt x="651360" y="1308099"/>
                  </a:lnTo>
                  <a:lnTo>
                    <a:pt x="649703" y="1295399"/>
                  </a:lnTo>
                  <a:lnTo>
                    <a:pt x="709369" y="1295399"/>
                  </a:lnTo>
                  <a:lnTo>
                    <a:pt x="713789" y="1303866"/>
                  </a:lnTo>
                  <a:lnTo>
                    <a:pt x="712684" y="1308099"/>
                  </a:lnTo>
                  <a:close/>
                </a:path>
                <a:path w="3477260" h="2324100">
                  <a:moveTo>
                    <a:pt x="762251" y="1308099"/>
                  </a:moveTo>
                  <a:lnTo>
                    <a:pt x="715999" y="1308099"/>
                  </a:lnTo>
                  <a:lnTo>
                    <a:pt x="713789" y="1303866"/>
                  </a:lnTo>
                  <a:lnTo>
                    <a:pt x="715999" y="1295399"/>
                  </a:lnTo>
                  <a:lnTo>
                    <a:pt x="761992" y="1295399"/>
                  </a:lnTo>
                  <a:lnTo>
                    <a:pt x="762251" y="1308099"/>
                  </a:lnTo>
                  <a:close/>
                </a:path>
                <a:path w="3477260" h="2324100">
                  <a:moveTo>
                    <a:pt x="838647" y="1308099"/>
                  </a:moveTo>
                  <a:lnTo>
                    <a:pt x="820312" y="1308099"/>
                  </a:lnTo>
                  <a:lnTo>
                    <a:pt x="818758" y="1295399"/>
                  </a:lnTo>
                  <a:lnTo>
                    <a:pt x="835332" y="1295399"/>
                  </a:lnTo>
                  <a:lnTo>
                    <a:pt x="838647" y="1308099"/>
                  </a:lnTo>
                  <a:close/>
                </a:path>
                <a:path w="3477260" h="2324100">
                  <a:moveTo>
                    <a:pt x="850249" y="1308099"/>
                  </a:moveTo>
                  <a:lnTo>
                    <a:pt x="838647" y="1308099"/>
                  </a:lnTo>
                  <a:lnTo>
                    <a:pt x="838647" y="1295399"/>
                  </a:lnTo>
                  <a:lnTo>
                    <a:pt x="854807" y="1295399"/>
                  </a:lnTo>
                  <a:lnTo>
                    <a:pt x="850249" y="1308099"/>
                  </a:lnTo>
                  <a:close/>
                </a:path>
                <a:path w="3477260" h="2324100">
                  <a:moveTo>
                    <a:pt x="880082" y="1308099"/>
                  </a:moveTo>
                  <a:lnTo>
                    <a:pt x="870138" y="1295399"/>
                  </a:lnTo>
                  <a:lnTo>
                    <a:pt x="891684" y="1295399"/>
                  </a:lnTo>
                  <a:lnTo>
                    <a:pt x="880082" y="1308099"/>
                  </a:lnTo>
                  <a:close/>
                </a:path>
                <a:path w="3477260" h="2324100">
                  <a:moveTo>
                    <a:pt x="964610" y="1308099"/>
                  </a:moveTo>
                  <a:lnTo>
                    <a:pt x="959637" y="1308099"/>
                  </a:lnTo>
                  <a:lnTo>
                    <a:pt x="953008" y="1295399"/>
                  </a:lnTo>
                  <a:lnTo>
                    <a:pt x="970644" y="1295399"/>
                  </a:lnTo>
                  <a:lnTo>
                    <a:pt x="964610" y="1308099"/>
                  </a:lnTo>
                  <a:close/>
                </a:path>
                <a:path w="3477260" h="2324100">
                  <a:moveTo>
                    <a:pt x="999415" y="1308099"/>
                  </a:moveTo>
                  <a:lnTo>
                    <a:pt x="984473" y="1308099"/>
                  </a:lnTo>
                  <a:lnTo>
                    <a:pt x="982841" y="1295399"/>
                  </a:lnTo>
                  <a:lnTo>
                    <a:pt x="1007702" y="1295399"/>
                  </a:lnTo>
                  <a:lnTo>
                    <a:pt x="999415" y="1308099"/>
                  </a:lnTo>
                  <a:close/>
                </a:path>
                <a:path w="3477260" h="2324100">
                  <a:moveTo>
                    <a:pt x="1039193" y="1308099"/>
                  </a:moveTo>
                  <a:lnTo>
                    <a:pt x="1022619" y="1308099"/>
                  </a:lnTo>
                  <a:lnTo>
                    <a:pt x="1024276" y="1295399"/>
                  </a:lnTo>
                  <a:lnTo>
                    <a:pt x="1042508" y="1295399"/>
                  </a:lnTo>
                  <a:lnTo>
                    <a:pt x="1039193" y="1308099"/>
                  </a:lnTo>
                  <a:close/>
                </a:path>
                <a:path w="3477260" h="2324100">
                  <a:moveTo>
                    <a:pt x="1064054" y="1308099"/>
                  </a:moveTo>
                  <a:lnTo>
                    <a:pt x="1046444" y="1308099"/>
                  </a:lnTo>
                  <a:lnTo>
                    <a:pt x="1049733" y="1295399"/>
                  </a:lnTo>
                  <a:lnTo>
                    <a:pt x="1060739" y="1295399"/>
                  </a:lnTo>
                  <a:lnTo>
                    <a:pt x="1064054" y="1308099"/>
                  </a:lnTo>
                  <a:close/>
                </a:path>
                <a:path w="3477260" h="2324100">
                  <a:moveTo>
                    <a:pt x="1105489" y="1320799"/>
                  </a:moveTo>
                  <a:lnTo>
                    <a:pt x="1097202" y="1308099"/>
                  </a:lnTo>
                  <a:lnTo>
                    <a:pt x="1092230" y="1308099"/>
                  </a:lnTo>
                  <a:lnTo>
                    <a:pt x="1090573" y="1295399"/>
                  </a:lnTo>
                  <a:lnTo>
                    <a:pt x="1107147" y="1295399"/>
                  </a:lnTo>
                  <a:lnTo>
                    <a:pt x="1108804" y="1308099"/>
                  </a:lnTo>
                  <a:lnTo>
                    <a:pt x="1105489" y="1320799"/>
                  </a:lnTo>
                  <a:close/>
                </a:path>
                <a:path w="3477260" h="2324100">
                  <a:moveTo>
                    <a:pt x="1146924" y="1320799"/>
                  </a:moveTo>
                  <a:lnTo>
                    <a:pt x="1129573" y="1320799"/>
                  </a:lnTo>
                  <a:lnTo>
                    <a:pt x="1127450" y="1308099"/>
                  </a:lnTo>
                  <a:lnTo>
                    <a:pt x="1130920" y="1308099"/>
                  </a:lnTo>
                  <a:lnTo>
                    <a:pt x="1140295" y="1295399"/>
                  </a:lnTo>
                  <a:lnTo>
                    <a:pt x="1146924" y="1320799"/>
                  </a:lnTo>
                  <a:close/>
                </a:path>
                <a:path w="3477260" h="2324100">
                  <a:moveTo>
                    <a:pt x="1180616" y="1308099"/>
                  </a:moveTo>
                  <a:lnTo>
                    <a:pt x="1163498" y="1308099"/>
                  </a:lnTo>
                  <a:lnTo>
                    <a:pt x="1165156" y="1295399"/>
                  </a:lnTo>
                  <a:lnTo>
                    <a:pt x="1175100" y="1295399"/>
                  </a:lnTo>
                  <a:lnTo>
                    <a:pt x="1180616" y="1308099"/>
                  </a:lnTo>
                  <a:close/>
                </a:path>
                <a:path w="3477260" h="2324100">
                  <a:moveTo>
                    <a:pt x="1409519" y="1308099"/>
                  </a:moveTo>
                  <a:lnTo>
                    <a:pt x="1397918" y="1308099"/>
                  </a:lnTo>
                  <a:lnTo>
                    <a:pt x="1395535" y="1295399"/>
                  </a:lnTo>
                  <a:lnTo>
                    <a:pt x="1413767" y="1295399"/>
                  </a:lnTo>
                  <a:lnTo>
                    <a:pt x="1409519" y="1308099"/>
                  </a:lnTo>
                  <a:close/>
                </a:path>
                <a:path w="3477260" h="2324100">
                  <a:moveTo>
                    <a:pt x="1561276" y="1308099"/>
                  </a:moveTo>
                  <a:lnTo>
                    <a:pt x="1549700" y="1308099"/>
                  </a:lnTo>
                  <a:lnTo>
                    <a:pt x="1556304" y="1295399"/>
                  </a:lnTo>
                  <a:lnTo>
                    <a:pt x="1561276" y="1308099"/>
                  </a:lnTo>
                  <a:close/>
                </a:path>
                <a:path w="3477260" h="2324100">
                  <a:moveTo>
                    <a:pt x="1783860" y="1308099"/>
                  </a:moveTo>
                  <a:lnTo>
                    <a:pt x="1777360" y="1308099"/>
                  </a:lnTo>
                  <a:lnTo>
                    <a:pt x="1771792" y="1295399"/>
                  </a:lnTo>
                  <a:lnTo>
                    <a:pt x="1788340" y="1295399"/>
                  </a:lnTo>
                  <a:lnTo>
                    <a:pt x="1783860" y="1308099"/>
                  </a:lnTo>
                  <a:close/>
                </a:path>
                <a:path w="3477260" h="2324100">
                  <a:moveTo>
                    <a:pt x="1841377" y="1308099"/>
                  </a:moveTo>
                  <a:lnTo>
                    <a:pt x="1831433" y="1308099"/>
                  </a:lnTo>
                  <a:lnTo>
                    <a:pt x="1823146" y="1295399"/>
                  </a:lnTo>
                  <a:lnTo>
                    <a:pt x="1841792" y="1295399"/>
                  </a:lnTo>
                  <a:lnTo>
                    <a:pt x="1841377" y="1308099"/>
                  </a:lnTo>
                  <a:close/>
                </a:path>
                <a:path w="3477260" h="2324100">
                  <a:moveTo>
                    <a:pt x="2085016" y="1308099"/>
                  </a:moveTo>
                  <a:lnTo>
                    <a:pt x="2068468" y="1308099"/>
                  </a:lnTo>
                  <a:lnTo>
                    <a:pt x="2066785" y="1295399"/>
                  </a:lnTo>
                  <a:lnTo>
                    <a:pt x="2085016" y="1295399"/>
                  </a:lnTo>
                  <a:lnTo>
                    <a:pt x="2085016" y="1308099"/>
                  </a:lnTo>
                  <a:close/>
                </a:path>
                <a:path w="3477260" h="2324100">
                  <a:moveTo>
                    <a:pt x="2121479" y="1308099"/>
                  </a:moveTo>
                  <a:lnTo>
                    <a:pt x="2107184" y="1308099"/>
                  </a:lnTo>
                  <a:lnTo>
                    <a:pt x="2107261" y="1295399"/>
                  </a:lnTo>
                  <a:lnTo>
                    <a:pt x="2124120" y="1295399"/>
                  </a:lnTo>
                  <a:lnTo>
                    <a:pt x="2121479" y="1308099"/>
                  </a:lnTo>
                  <a:close/>
                </a:path>
                <a:path w="3477260" h="2324100">
                  <a:moveTo>
                    <a:pt x="2315913" y="1320799"/>
                  </a:moveTo>
                  <a:lnTo>
                    <a:pt x="2308351" y="1308099"/>
                  </a:lnTo>
                  <a:lnTo>
                    <a:pt x="2307626" y="1308099"/>
                  </a:lnTo>
                  <a:lnTo>
                    <a:pt x="2318710" y="1295399"/>
                  </a:lnTo>
                  <a:lnTo>
                    <a:pt x="2325340" y="1308099"/>
                  </a:lnTo>
                  <a:lnTo>
                    <a:pt x="2315913" y="1320799"/>
                  </a:lnTo>
                  <a:close/>
                </a:path>
                <a:path w="3477260" h="2324100">
                  <a:moveTo>
                    <a:pt x="2382727" y="1308099"/>
                  </a:moveTo>
                  <a:lnTo>
                    <a:pt x="2377211" y="1295399"/>
                  </a:lnTo>
                  <a:lnTo>
                    <a:pt x="2388554" y="1295399"/>
                  </a:lnTo>
                  <a:lnTo>
                    <a:pt x="2382727" y="1308099"/>
                  </a:lnTo>
                  <a:close/>
                </a:path>
                <a:path w="3477260" h="2324100">
                  <a:moveTo>
                    <a:pt x="2457932" y="1308099"/>
                  </a:moveTo>
                  <a:lnTo>
                    <a:pt x="2443430" y="1308099"/>
                  </a:lnTo>
                  <a:lnTo>
                    <a:pt x="2442601" y="1295399"/>
                  </a:lnTo>
                  <a:lnTo>
                    <a:pt x="2457932" y="1295399"/>
                  </a:lnTo>
                  <a:lnTo>
                    <a:pt x="2457932" y="1308099"/>
                  </a:lnTo>
                  <a:close/>
                </a:path>
                <a:path w="3477260" h="2324100">
                  <a:moveTo>
                    <a:pt x="474018" y="1333499"/>
                  </a:moveTo>
                  <a:lnTo>
                    <a:pt x="437555" y="1333499"/>
                  </a:lnTo>
                  <a:lnTo>
                    <a:pt x="430925" y="1320799"/>
                  </a:lnTo>
                  <a:lnTo>
                    <a:pt x="427610" y="1308099"/>
                  </a:lnTo>
                  <a:lnTo>
                    <a:pt x="442527" y="1308099"/>
                  </a:lnTo>
                  <a:lnTo>
                    <a:pt x="452471" y="1320799"/>
                  </a:lnTo>
                  <a:lnTo>
                    <a:pt x="472360" y="1320799"/>
                  </a:lnTo>
                  <a:lnTo>
                    <a:pt x="474018" y="1333499"/>
                  </a:lnTo>
                  <a:close/>
                </a:path>
                <a:path w="3477260" h="2324100">
                  <a:moveTo>
                    <a:pt x="467388" y="1320799"/>
                  </a:moveTo>
                  <a:lnTo>
                    <a:pt x="455786" y="1320799"/>
                  </a:lnTo>
                  <a:lnTo>
                    <a:pt x="457443" y="1308099"/>
                  </a:lnTo>
                  <a:lnTo>
                    <a:pt x="467388" y="1308099"/>
                  </a:lnTo>
                  <a:lnTo>
                    <a:pt x="467388" y="1320799"/>
                  </a:lnTo>
                  <a:close/>
                </a:path>
                <a:path w="3477260" h="2324100">
                  <a:moveTo>
                    <a:pt x="485619" y="1320799"/>
                  </a:moveTo>
                  <a:lnTo>
                    <a:pt x="470703" y="1320799"/>
                  </a:lnTo>
                  <a:lnTo>
                    <a:pt x="467388" y="1308099"/>
                  </a:lnTo>
                  <a:lnTo>
                    <a:pt x="487277" y="1308099"/>
                  </a:lnTo>
                  <a:lnTo>
                    <a:pt x="485619" y="1320799"/>
                  </a:lnTo>
                  <a:close/>
                </a:path>
                <a:path w="3477260" h="2324100">
                  <a:moveTo>
                    <a:pt x="528712" y="1320799"/>
                  </a:moveTo>
                  <a:lnTo>
                    <a:pt x="513562" y="1320799"/>
                  </a:lnTo>
                  <a:lnTo>
                    <a:pt x="510480" y="1308099"/>
                  </a:lnTo>
                  <a:lnTo>
                    <a:pt x="527780" y="1308099"/>
                  </a:lnTo>
                  <a:lnTo>
                    <a:pt x="528712" y="1320799"/>
                  </a:lnTo>
                  <a:close/>
                </a:path>
                <a:path w="3477260" h="2324100">
                  <a:moveTo>
                    <a:pt x="546943" y="1333499"/>
                  </a:moveTo>
                  <a:lnTo>
                    <a:pt x="527055" y="1333499"/>
                  </a:lnTo>
                  <a:lnTo>
                    <a:pt x="528712" y="1320799"/>
                  </a:lnTo>
                  <a:lnTo>
                    <a:pt x="536921" y="1308099"/>
                  </a:lnTo>
                  <a:lnTo>
                    <a:pt x="542178" y="1320799"/>
                  </a:lnTo>
                  <a:lnTo>
                    <a:pt x="545260" y="1320799"/>
                  </a:lnTo>
                  <a:lnTo>
                    <a:pt x="546943" y="1333499"/>
                  </a:lnTo>
                  <a:close/>
                </a:path>
                <a:path w="3477260" h="2324100">
                  <a:moveTo>
                    <a:pt x="546943" y="1320799"/>
                  </a:moveTo>
                  <a:lnTo>
                    <a:pt x="540547" y="1308099"/>
                  </a:lnTo>
                  <a:lnTo>
                    <a:pt x="552071" y="1308099"/>
                  </a:lnTo>
                  <a:lnTo>
                    <a:pt x="546943" y="1320799"/>
                  </a:lnTo>
                  <a:close/>
                </a:path>
                <a:path w="3477260" h="2324100">
                  <a:moveTo>
                    <a:pt x="565719" y="1333499"/>
                  </a:moveTo>
                  <a:lnTo>
                    <a:pt x="558545" y="1333499"/>
                  </a:lnTo>
                  <a:lnTo>
                    <a:pt x="555231" y="1320799"/>
                  </a:lnTo>
                  <a:lnTo>
                    <a:pt x="558131" y="1308099"/>
                  </a:lnTo>
                  <a:lnTo>
                    <a:pt x="564139" y="1308099"/>
                  </a:lnTo>
                  <a:lnTo>
                    <a:pt x="570147" y="1320799"/>
                  </a:lnTo>
                  <a:lnTo>
                    <a:pt x="571183" y="1320799"/>
                  </a:lnTo>
                  <a:lnTo>
                    <a:pt x="565719" y="1333499"/>
                  </a:lnTo>
                  <a:close/>
                </a:path>
                <a:path w="3477260" h="2324100">
                  <a:moveTo>
                    <a:pt x="596666" y="1320799"/>
                  </a:moveTo>
                  <a:lnTo>
                    <a:pt x="578227" y="1320799"/>
                  </a:lnTo>
                  <a:lnTo>
                    <a:pt x="580635" y="1308099"/>
                  </a:lnTo>
                  <a:lnTo>
                    <a:pt x="595008" y="1308099"/>
                  </a:lnTo>
                  <a:lnTo>
                    <a:pt x="596666" y="1320799"/>
                  </a:lnTo>
                  <a:close/>
                </a:path>
                <a:path w="3477260" h="2324100">
                  <a:moveTo>
                    <a:pt x="716335" y="1320799"/>
                  </a:moveTo>
                  <a:lnTo>
                    <a:pt x="689480" y="1320799"/>
                  </a:lnTo>
                  <a:lnTo>
                    <a:pt x="687098" y="1308099"/>
                  </a:lnTo>
                  <a:lnTo>
                    <a:pt x="712684" y="1308099"/>
                  </a:lnTo>
                  <a:lnTo>
                    <a:pt x="716335" y="1320799"/>
                  </a:lnTo>
                  <a:close/>
                </a:path>
                <a:path w="3477260" h="2324100">
                  <a:moveTo>
                    <a:pt x="719314" y="1320799"/>
                  </a:moveTo>
                  <a:lnTo>
                    <a:pt x="712684" y="1308099"/>
                  </a:lnTo>
                  <a:lnTo>
                    <a:pt x="727601" y="1308099"/>
                  </a:lnTo>
                  <a:lnTo>
                    <a:pt x="719314" y="1320799"/>
                  </a:lnTo>
                  <a:close/>
                </a:path>
                <a:path w="3477260" h="2324100">
                  <a:moveTo>
                    <a:pt x="774008" y="1320799"/>
                  </a:moveTo>
                  <a:lnTo>
                    <a:pt x="727834" y="1320799"/>
                  </a:lnTo>
                  <a:lnTo>
                    <a:pt x="729880" y="1308099"/>
                  </a:lnTo>
                  <a:lnTo>
                    <a:pt x="773153" y="1308099"/>
                  </a:lnTo>
                  <a:lnTo>
                    <a:pt x="774008" y="1320799"/>
                  </a:lnTo>
                  <a:close/>
                </a:path>
                <a:path w="3477260" h="2324100">
                  <a:moveTo>
                    <a:pt x="803841" y="1320799"/>
                  </a:moveTo>
                  <a:lnTo>
                    <a:pt x="802184" y="1308099"/>
                  </a:lnTo>
                  <a:lnTo>
                    <a:pt x="803841" y="1308099"/>
                  </a:lnTo>
                  <a:lnTo>
                    <a:pt x="803841" y="1320799"/>
                  </a:lnTo>
                  <a:close/>
                </a:path>
                <a:path w="3477260" h="2324100">
                  <a:moveTo>
                    <a:pt x="818758" y="1320799"/>
                  </a:moveTo>
                  <a:lnTo>
                    <a:pt x="805447" y="1320799"/>
                  </a:lnTo>
                  <a:lnTo>
                    <a:pt x="806742" y="1308099"/>
                  </a:lnTo>
                  <a:lnTo>
                    <a:pt x="822073" y="1308099"/>
                  </a:lnTo>
                  <a:lnTo>
                    <a:pt x="818758" y="1320799"/>
                  </a:lnTo>
                  <a:close/>
                </a:path>
                <a:path w="3477260" h="2324100">
                  <a:moveTo>
                    <a:pt x="850249" y="1320799"/>
                  </a:moveTo>
                  <a:lnTo>
                    <a:pt x="832017" y="1320799"/>
                  </a:lnTo>
                  <a:lnTo>
                    <a:pt x="828702" y="1308099"/>
                  </a:lnTo>
                  <a:lnTo>
                    <a:pt x="846934" y="1308099"/>
                  </a:lnTo>
                  <a:lnTo>
                    <a:pt x="850249" y="1320799"/>
                  </a:lnTo>
                  <a:close/>
                </a:path>
                <a:path w="3477260" h="2324100">
                  <a:moveTo>
                    <a:pt x="881739" y="1320799"/>
                  </a:moveTo>
                  <a:lnTo>
                    <a:pt x="863508" y="1320799"/>
                  </a:lnTo>
                  <a:lnTo>
                    <a:pt x="866357" y="1308099"/>
                  </a:lnTo>
                  <a:lnTo>
                    <a:pt x="877026" y="1308099"/>
                  </a:lnTo>
                  <a:lnTo>
                    <a:pt x="881739" y="1320799"/>
                  </a:lnTo>
                  <a:close/>
                </a:path>
                <a:path w="3477260" h="2324100">
                  <a:moveTo>
                    <a:pt x="907636" y="1320799"/>
                  </a:moveTo>
                  <a:lnTo>
                    <a:pt x="898805" y="1320799"/>
                  </a:lnTo>
                  <a:lnTo>
                    <a:pt x="891684" y="1308099"/>
                  </a:lnTo>
                  <a:lnTo>
                    <a:pt x="910563" y="1308099"/>
                  </a:lnTo>
                  <a:lnTo>
                    <a:pt x="907636" y="1320799"/>
                  </a:lnTo>
                  <a:close/>
                </a:path>
                <a:path w="3477260" h="2324100">
                  <a:moveTo>
                    <a:pt x="934258" y="1320799"/>
                  </a:moveTo>
                  <a:lnTo>
                    <a:pt x="916545" y="1320799"/>
                  </a:lnTo>
                  <a:lnTo>
                    <a:pt x="924521" y="1308099"/>
                  </a:lnTo>
                  <a:lnTo>
                    <a:pt x="930633" y="1308099"/>
                  </a:lnTo>
                  <a:lnTo>
                    <a:pt x="934258" y="1320799"/>
                  </a:lnTo>
                  <a:close/>
                </a:path>
                <a:path w="3477260" h="2324100">
                  <a:moveTo>
                    <a:pt x="986104" y="1320799"/>
                  </a:moveTo>
                  <a:lnTo>
                    <a:pt x="969841" y="1320799"/>
                  </a:lnTo>
                  <a:lnTo>
                    <a:pt x="967924" y="1308099"/>
                  </a:lnTo>
                  <a:lnTo>
                    <a:pt x="983255" y="1308099"/>
                  </a:lnTo>
                  <a:lnTo>
                    <a:pt x="986104" y="1320799"/>
                  </a:lnTo>
                  <a:close/>
                </a:path>
                <a:path w="3477260" h="2324100">
                  <a:moveTo>
                    <a:pt x="1012674" y="1333499"/>
                  </a:moveTo>
                  <a:lnTo>
                    <a:pt x="999415" y="1333499"/>
                  </a:lnTo>
                  <a:lnTo>
                    <a:pt x="996308" y="1320799"/>
                  </a:lnTo>
                  <a:lnTo>
                    <a:pt x="1001280" y="1320799"/>
                  </a:lnTo>
                  <a:lnTo>
                    <a:pt x="1009360" y="1308099"/>
                  </a:lnTo>
                  <a:lnTo>
                    <a:pt x="1014332" y="1320799"/>
                  </a:lnTo>
                  <a:lnTo>
                    <a:pt x="1012674" y="1333499"/>
                  </a:lnTo>
                  <a:close/>
                </a:path>
                <a:path w="3477260" h="2324100">
                  <a:moveTo>
                    <a:pt x="1047480" y="1320799"/>
                  </a:moveTo>
                  <a:lnTo>
                    <a:pt x="1028213" y="1320799"/>
                  </a:lnTo>
                  <a:lnTo>
                    <a:pt x="1027462" y="1308099"/>
                  </a:lnTo>
                  <a:lnTo>
                    <a:pt x="1042508" y="1308099"/>
                  </a:lnTo>
                  <a:lnTo>
                    <a:pt x="1047480" y="1320799"/>
                  </a:lnTo>
                  <a:close/>
                </a:path>
                <a:path w="3477260" h="2324100">
                  <a:moveTo>
                    <a:pt x="1057424" y="1320799"/>
                  </a:moveTo>
                  <a:lnTo>
                    <a:pt x="1049060" y="1308099"/>
                  </a:lnTo>
                  <a:lnTo>
                    <a:pt x="1065711" y="1308099"/>
                  </a:lnTo>
                  <a:lnTo>
                    <a:pt x="1057424" y="1320799"/>
                  </a:lnTo>
                  <a:close/>
                </a:path>
                <a:path w="3477260" h="2324100">
                  <a:moveTo>
                    <a:pt x="1087258" y="1320799"/>
                  </a:moveTo>
                  <a:lnTo>
                    <a:pt x="1070476" y="1320799"/>
                  </a:lnTo>
                  <a:lnTo>
                    <a:pt x="1070968" y="1308099"/>
                  </a:lnTo>
                  <a:lnTo>
                    <a:pt x="1085600" y="1308099"/>
                  </a:lnTo>
                  <a:lnTo>
                    <a:pt x="1087258" y="1320799"/>
                  </a:lnTo>
                  <a:close/>
                </a:path>
                <a:path w="3477260" h="2324100">
                  <a:moveTo>
                    <a:pt x="1178596" y="1320799"/>
                  </a:moveTo>
                  <a:lnTo>
                    <a:pt x="1170128" y="1320799"/>
                  </a:lnTo>
                  <a:lnTo>
                    <a:pt x="1160184" y="1308099"/>
                  </a:lnTo>
                  <a:lnTo>
                    <a:pt x="1181937" y="1308099"/>
                  </a:lnTo>
                  <a:lnTo>
                    <a:pt x="1178596" y="1320799"/>
                  </a:lnTo>
                  <a:close/>
                </a:path>
                <a:path w="3477260" h="2324100">
                  <a:moveTo>
                    <a:pt x="1223372" y="1320799"/>
                  </a:moveTo>
                  <a:lnTo>
                    <a:pt x="1215940" y="1320799"/>
                  </a:lnTo>
                  <a:lnTo>
                    <a:pt x="1209906" y="1308099"/>
                  </a:lnTo>
                  <a:lnTo>
                    <a:pt x="1227386" y="1308099"/>
                  </a:lnTo>
                  <a:lnTo>
                    <a:pt x="1223372" y="1320799"/>
                  </a:lnTo>
                  <a:close/>
                </a:path>
                <a:path w="3477260" h="2324100">
                  <a:moveTo>
                    <a:pt x="1335868" y="1320799"/>
                  </a:moveTo>
                  <a:lnTo>
                    <a:pt x="1329239" y="1308099"/>
                  </a:lnTo>
                  <a:lnTo>
                    <a:pt x="1332554" y="1308099"/>
                  </a:lnTo>
                  <a:lnTo>
                    <a:pt x="1335868" y="1320799"/>
                  </a:lnTo>
                  <a:close/>
                </a:path>
                <a:path w="3477260" h="2324100">
                  <a:moveTo>
                    <a:pt x="1354100" y="1333499"/>
                  </a:moveTo>
                  <a:lnTo>
                    <a:pt x="1342498" y="1333499"/>
                  </a:lnTo>
                  <a:lnTo>
                    <a:pt x="1345813" y="1320799"/>
                  </a:lnTo>
                  <a:lnTo>
                    <a:pt x="1344155" y="1320799"/>
                  </a:lnTo>
                  <a:lnTo>
                    <a:pt x="1345813" y="1308099"/>
                  </a:lnTo>
                  <a:lnTo>
                    <a:pt x="1354100" y="1308099"/>
                  </a:lnTo>
                  <a:lnTo>
                    <a:pt x="1357415" y="1320799"/>
                  </a:lnTo>
                  <a:lnTo>
                    <a:pt x="1354100" y="1333499"/>
                  </a:lnTo>
                  <a:close/>
                </a:path>
                <a:path w="3477260" h="2324100">
                  <a:moveTo>
                    <a:pt x="1378961" y="1320799"/>
                  </a:moveTo>
                  <a:lnTo>
                    <a:pt x="1362646" y="1320799"/>
                  </a:lnTo>
                  <a:lnTo>
                    <a:pt x="1360730" y="1308099"/>
                  </a:lnTo>
                  <a:lnTo>
                    <a:pt x="1375879" y="1308099"/>
                  </a:lnTo>
                  <a:lnTo>
                    <a:pt x="1378961" y="1320799"/>
                  </a:lnTo>
                  <a:close/>
                </a:path>
                <a:path w="3477260" h="2324100">
                  <a:moveTo>
                    <a:pt x="1399834" y="1320799"/>
                  </a:moveTo>
                  <a:lnTo>
                    <a:pt x="1383933" y="1320799"/>
                  </a:lnTo>
                  <a:lnTo>
                    <a:pt x="1389113" y="1308099"/>
                  </a:lnTo>
                  <a:lnTo>
                    <a:pt x="1395535" y="1308099"/>
                  </a:lnTo>
                  <a:lnTo>
                    <a:pt x="1399834" y="1320799"/>
                  </a:lnTo>
                  <a:close/>
                </a:path>
                <a:path w="3477260" h="2324100">
                  <a:moveTo>
                    <a:pt x="1468461" y="1320799"/>
                  </a:moveTo>
                  <a:lnTo>
                    <a:pt x="1450230" y="1320799"/>
                  </a:lnTo>
                  <a:lnTo>
                    <a:pt x="1461831" y="1308099"/>
                  </a:lnTo>
                  <a:lnTo>
                    <a:pt x="1468461" y="1320799"/>
                  </a:lnTo>
                  <a:close/>
                </a:path>
                <a:path w="3477260" h="2324100">
                  <a:moveTo>
                    <a:pt x="1497414" y="1320799"/>
                  </a:moveTo>
                  <a:lnTo>
                    <a:pt x="1480063" y="1320799"/>
                  </a:lnTo>
                  <a:lnTo>
                    <a:pt x="1480063" y="1308099"/>
                  </a:lnTo>
                  <a:lnTo>
                    <a:pt x="1493322" y="1308099"/>
                  </a:lnTo>
                  <a:lnTo>
                    <a:pt x="1497414" y="1320799"/>
                  </a:lnTo>
                  <a:close/>
                </a:path>
                <a:path w="3477260" h="2324100">
                  <a:moveTo>
                    <a:pt x="1578549" y="1333499"/>
                  </a:moveTo>
                  <a:lnTo>
                    <a:pt x="1573499" y="1333499"/>
                  </a:lnTo>
                  <a:lnTo>
                    <a:pt x="1568138" y="1320799"/>
                  </a:lnTo>
                  <a:lnTo>
                    <a:pt x="1547680" y="1320799"/>
                  </a:lnTo>
                  <a:lnTo>
                    <a:pt x="1546981" y="1308099"/>
                  </a:lnTo>
                  <a:lnTo>
                    <a:pt x="1579507" y="1308099"/>
                  </a:lnTo>
                  <a:lnTo>
                    <a:pt x="1582822" y="1320799"/>
                  </a:lnTo>
                  <a:lnTo>
                    <a:pt x="1578549" y="1333499"/>
                  </a:lnTo>
                  <a:close/>
                </a:path>
                <a:path w="3477260" h="2324100">
                  <a:moveTo>
                    <a:pt x="1722044" y="1320799"/>
                  </a:moveTo>
                  <a:lnTo>
                    <a:pt x="1710442" y="1320799"/>
                  </a:lnTo>
                  <a:lnTo>
                    <a:pt x="1717072" y="1308099"/>
                  </a:lnTo>
                  <a:lnTo>
                    <a:pt x="1722044" y="1320799"/>
                  </a:lnTo>
                  <a:close/>
                </a:path>
                <a:path w="3477260" h="2324100">
                  <a:moveTo>
                    <a:pt x="1869527" y="1320799"/>
                  </a:moveTo>
                  <a:lnTo>
                    <a:pt x="1852979" y="1320799"/>
                  </a:lnTo>
                  <a:lnTo>
                    <a:pt x="1857667" y="1308099"/>
                  </a:lnTo>
                  <a:lnTo>
                    <a:pt x="1864374" y="1308099"/>
                  </a:lnTo>
                  <a:lnTo>
                    <a:pt x="1869527" y="1320799"/>
                  </a:lnTo>
                  <a:close/>
                </a:path>
                <a:path w="3477260" h="2324100">
                  <a:moveTo>
                    <a:pt x="2003803" y="1320799"/>
                  </a:moveTo>
                  <a:lnTo>
                    <a:pt x="1983914" y="1320799"/>
                  </a:lnTo>
                  <a:lnTo>
                    <a:pt x="1990984" y="1308099"/>
                  </a:lnTo>
                  <a:lnTo>
                    <a:pt x="2001395" y="1308099"/>
                  </a:lnTo>
                  <a:lnTo>
                    <a:pt x="2003803" y="1320799"/>
                  </a:lnTo>
                  <a:close/>
                </a:path>
                <a:path w="3477260" h="2324100">
                  <a:moveTo>
                    <a:pt x="2278932" y="1320799"/>
                  </a:moveTo>
                  <a:lnTo>
                    <a:pt x="2265673" y="1320799"/>
                  </a:lnTo>
                  <a:lnTo>
                    <a:pt x="2260986" y="1308099"/>
                  </a:lnTo>
                  <a:lnTo>
                    <a:pt x="2271500" y="1308099"/>
                  </a:lnTo>
                  <a:lnTo>
                    <a:pt x="2278932" y="1320799"/>
                  </a:lnTo>
                  <a:close/>
                </a:path>
                <a:path w="3477260" h="2324100">
                  <a:moveTo>
                    <a:pt x="495175" y="1333499"/>
                  </a:moveTo>
                  <a:lnTo>
                    <a:pt x="474018" y="1333499"/>
                  </a:lnTo>
                  <a:lnTo>
                    <a:pt x="478990" y="1320799"/>
                  </a:lnTo>
                  <a:lnTo>
                    <a:pt x="495771" y="1320799"/>
                  </a:lnTo>
                  <a:lnTo>
                    <a:pt x="495175" y="1333499"/>
                  </a:lnTo>
                  <a:close/>
                </a:path>
                <a:path w="3477260" h="2324100">
                  <a:moveTo>
                    <a:pt x="513795" y="1346199"/>
                  </a:moveTo>
                  <a:lnTo>
                    <a:pt x="504887" y="1346199"/>
                  </a:lnTo>
                  <a:lnTo>
                    <a:pt x="500536" y="1335531"/>
                  </a:lnTo>
                  <a:lnTo>
                    <a:pt x="500536" y="1333499"/>
                  </a:lnTo>
                  <a:lnTo>
                    <a:pt x="500743" y="1333499"/>
                  </a:lnTo>
                  <a:lnTo>
                    <a:pt x="510480" y="1320799"/>
                  </a:lnTo>
                  <a:lnTo>
                    <a:pt x="522082" y="1333499"/>
                  </a:lnTo>
                  <a:lnTo>
                    <a:pt x="513795" y="1346199"/>
                  </a:lnTo>
                  <a:close/>
                </a:path>
                <a:path w="3477260" h="2324100">
                  <a:moveTo>
                    <a:pt x="603710" y="1333499"/>
                  </a:moveTo>
                  <a:lnTo>
                    <a:pt x="585064" y="1333499"/>
                  </a:lnTo>
                  <a:lnTo>
                    <a:pt x="580480" y="1320799"/>
                  </a:lnTo>
                  <a:lnTo>
                    <a:pt x="601068" y="1320799"/>
                  </a:lnTo>
                  <a:lnTo>
                    <a:pt x="603710" y="1333499"/>
                  </a:lnTo>
                  <a:close/>
                </a:path>
                <a:path w="3477260" h="2324100">
                  <a:moveTo>
                    <a:pt x="647838" y="1333499"/>
                  </a:moveTo>
                  <a:lnTo>
                    <a:pt x="614897" y="1333499"/>
                  </a:lnTo>
                  <a:lnTo>
                    <a:pt x="614897" y="1320799"/>
                  </a:lnTo>
                  <a:lnTo>
                    <a:pt x="649469" y="1320799"/>
                  </a:lnTo>
                  <a:lnTo>
                    <a:pt x="647838" y="1333499"/>
                  </a:lnTo>
                  <a:close/>
                </a:path>
                <a:path w="3477260" h="2324100">
                  <a:moveTo>
                    <a:pt x="678578" y="1333499"/>
                  </a:moveTo>
                  <a:lnTo>
                    <a:pt x="662962" y="1333499"/>
                  </a:lnTo>
                  <a:lnTo>
                    <a:pt x="661304" y="1320799"/>
                  </a:lnTo>
                  <a:lnTo>
                    <a:pt x="679536" y="1320799"/>
                  </a:lnTo>
                  <a:lnTo>
                    <a:pt x="678578" y="1333499"/>
                  </a:lnTo>
                  <a:close/>
                </a:path>
                <a:path w="3477260" h="2324100">
                  <a:moveTo>
                    <a:pt x="707712" y="1333499"/>
                  </a:moveTo>
                  <a:lnTo>
                    <a:pt x="696110" y="1333499"/>
                  </a:lnTo>
                  <a:lnTo>
                    <a:pt x="694453" y="1320799"/>
                  </a:lnTo>
                  <a:lnTo>
                    <a:pt x="701082" y="1320799"/>
                  </a:lnTo>
                  <a:lnTo>
                    <a:pt x="707712" y="1333499"/>
                  </a:lnTo>
                  <a:close/>
                </a:path>
                <a:path w="3477260" h="2324100">
                  <a:moveTo>
                    <a:pt x="722628" y="1333499"/>
                  </a:moveTo>
                  <a:lnTo>
                    <a:pt x="709809" y="1333499"/>
                  </a:lnTo>
                  <a:lnTo>
                    <a:pt x="706054" y="1320799"/>
                  </a:lnTo>
                  <a:lnTo>
                    <a:pt x="723638" y="1320799"/>
                  </a:lnTo>
                  <a:lnTo>
                    <a:pt x="722628" y="1333499"/>
                  </a:lnTo>
                  <a:close/>
                </a:path>
                <a:path w="3477260" h="2324100">
                  <a:moveTo>
                    <a:pt x="735888" y="1333499"/>
                  </a:moveTo>
                  <a:lnTo>
                    <a:pt x="730916" y="1320799"/>
                  </a:lnTo>
                  <a:lnTo>
                    <a:pt x="734230" y="1320799"/>
                  </a:lnTo>
                  <a:lnTo>
                    <a:pt x="735888" y="1333499"/>
                  </a:lnTo>
                  <a:close/>
                </a:path>
                <a:path w="3477260" h="2324100">
                  <a:moveTo>
                    <a:pt x="761448" y="1333499"/>
                  </a:moveTo>
                  <a:lnTo>
                    <a:pt x="739203" y="1333499"/>
                  </a:lnTo>
                  <a:lnTo>
                    <a:pt x="734230" y="1320799"/>
                  </a:lnTo>
                  <a:lnTo>
                    <a:pt x="767378" y="1320799"/>
                  </a:lnTo>
                  <a:lnTo>
                    <a:pt x="761448" y="1333499"/>
                  </a:lnTo>
                  <a:close/>
                </a:path>
                <a:path w="3477260" h="2324100">
                  <a:moveTo>
                    <a:pt x="797212" y="1333499"/>
                  </a:moveTo>
                  <a:lnTo>
                    <a:pt x="769036" y="1333499"/>
                  </a:lnTo>
                  <a:lnTo>
                    <a:pt x="767378" y="1320799"/>
                  </a:lnTo>
                  <a:lnTo>
                    <a:pt x="797212" y="1320799"/>
                  </a:lnTo>
                  <a:lnTo>
                    <a:pt x="797212" y="1333499"/>
                  </a:lnTo>
                  <a:close/>
                </a:path>
                <a:path w="3477260" h="2324100">
                  <a:moveTo>
                    <a:pt x="833675" y="1333499"/>
                  </a:moveTo>
                  <a:lnTo>
                    <a:pt x="815676" y="1333499"/>
                  </a:lnTo>
                  <a:lnTo>
                    <a:pt x="813786" y="1320799"/>
                  </a:lnTo>
                  <a:lnTo>
                    <a:pt x="830360" y="1320799"/>
                  </a:lnTo>
                  <a:lnTo>
                    <a:pt x="833675" y="1333499"/>
                  </a:lnTo>
                  <a:close/>
                </a:path>
                <a:path w="3477260" h="2324100">
                  <a:moveTo>
                    <a:pt x="861850" y="1333499"/>
                  </a:moveTo>
                  <a:lnTo>
                    <a:pt x="850249" y="1333499"/>
                  </a:lnTo>
                  <a:lnTo>
                    <a:pt x="845276" y="1320799"/>
                  </a:lnTo>
                  <a:lnTo>
                    <a:pt x="865165" y="1320799"/>
                  </a:lnTo>
                  <a:lnTo>
                    <a:pt x="861850" y="1333499"/>
                  </a:lnTo>
                  <a:close/>
                </a:path>
                <a:path w="3477260" h="2324100">
                  <a:moveTo>
                    <a:pt x="879046" y="1333499"/>
                  </a:moveTo>
                  <a:lnTo>
                    <a:pt x="873116" y="1333499"/>
                  </a:lnTo>
                  <a:lnTo>
                    <a:pt x="865165" y="1320799"/>
                  </a:lnTo>
                  <a:lnTo>
                    <a:pt x="882180" y="1320799"/>
                  </a:lnTo>
                  <a:lnTo>
                    <a:pt x="879046" y="1333499"/>
                  </a:lnTo>
                  <a:close/>
                </a:path>
                <a:path w="3477260" h="2324100">
                  <a:moveTo>
                    <a:pt x="926567" y="1333499"/>
                  </a:moveTo>
                  <a:lnTo>
                    <a:pt x="921310" y="1333499"/>
                  </a:lnTo>
                  <a:lnTo>
                    <a:pt x="918228" y="1320799"/>
                  </a:lnTo>
                  <a:lnTo>
                    <a:pt x="934776" y="1320799"/>
                  </a:lnTo>
                  <a:lnTo>
                    <a:pt x="926567" y="1333499"/>
                  </a:lnTo>
                  <a:close/>
                </a:path>
                <a:path w="3477260" h="2324100">
                  <a:moveTo>
                    <a:pt x="962952" y="1333499"/>
                  </a:moveTo>
                  <a:lnTo>
                    <a:pt x="951350" y="1333499"/>
                  </a:lnTo>
                  <a:lnTo>
                    <a:pt x="957980" y="1320799"/>
                  </a:lnTo>
                  <a:lnTo>
                    <a:pt x="962952" y="1333499"/>
                  </a:lnTo>
                  <a:close/>
                </a:path>
                <a:path w="3477260" h="2324100">
                  <a:moveTo>
                    <a:pt x="1034221" y="1333499"/>
                  </a:moveTo>
                  <a:lnTo>
                    <a:pt x="1028653" y="1320799"/>
                  </a:lnTo>
                  <a:lnTo>
                    <a:pt x="1045822" y="1320799"/>
                  </a:lnTo>
                  <a:lnTo>
                    <a:pt x="1034221" y="1333499"/>
                  </a:lnTo>
                  <a:close/>
                </a:path>
                <a:path w="3477260" h="2324100">
                  <a:moveTo>
                    <a:pt x="1066126" y="1333499"/>
                  </a:moveTo>
                  <a:lnTo>
                    <a:pt x="1049137" y="1333499"/>
                  </a:lnTo>
                  <a:lnTo>
                    <a:pt x="1045822" y="1320799"/>
                  </a:lnTo>
                  <a:lnTo>
                    <a:pt x="1063277" y="1320799"/>
                  </a:lnTo>
                  <a:lnTo>
                    <a:pt x="1066126" y="1333499"/>
                  </a:lnTo>
                  <a:close/>
                </a:path>
                <a:path w="3477260" h="2324100">
                  <a:moveTo>
                    <a:pt x="1114812" y="1333499"/>
                  </a:moveTo>
                  <a:lnTo>
                    <a:pt x="1096166" y="1333499"/>
                  </a:lnTo>
                  <a:lnTo>
                    <a:pt x="1099403" y="1320799"/>
                  </a:lnTo>
                  <a:lnTo>
                    <a:pt x="1112922" y="1320799"/>
                  </a:lnTo>
                  <a:lnTo>
                    <a:pt x="1114812" y="1333499"/>
                  </a:lnTo>
                  <a:close/>
                </a:path>
                <a:path w="3477260" h="2324100">
                  <a:moveTo>
                    <a:pt x="1174453" y="1333499"/>
                  </a:moveTo>
                  <a:lnTo>
                    <a:pt x="1156662" y="1333499"/>
                  </a:lnTo>
                  <a:lnTo>
                    <a:pt x="1160002" y="1320799"/>
                  </a:lnTo>
                  <a:lnTo>
                    <a:pt x="1168471" y="1320799"/>
                  </a:lnTo>
                  <a:lnTo>
                    <a:pt x="1174453" y="1333499"/>
                  </a:lnTo>
                  <a:close/>
                </a:path>
                <a:path w="3477260" h="2324100">
                  <a:moveTo>
                    <a:pt x="1214878" y="1333499"/>
                  </a:moveTo>
                  <a:lnTo>
                    <a:pt x="1179865" y="1333499"/>
                  </a:lnTo>
                  <a:lnTo>
                    <a:pt x="1183361" y="1320799"/>
                  </a:lnTo>
                  <a:lnTo>
                    <a:pt x="1214878" y="1320799"/>
                  </a:lnTo>
                  <a:lnTo>
                    <a:pt x="1214878" y="1333499"/>
                  </a:lnTo>
                  <a:close/>
                </a:path>
                <a:path w="3477260" h="2324100">
                  <a:moveTo>
                    <a:pt x="1239739" y="1346199"/>
                  </a:moveTo>
                  <a:lnTo>
                    <a:pt x="1231452" y="1346199"/>
                  </a:lnTo>
                  <a:lnTo>
                    <a:pt x="1224822" y="1333499"/>
                  </a:lnTo>
                  <a:lnTo>
                    <a:pt x="1233109" y="1320799"/>
                  </a:lnTo>
                  <a:lnTo>
                    <a:pt x="1239739" y="1320799"/>
                  </a:lnTo>
                  <a:lnTo>
                    <a:pt x="1244711" y="1333499"/>
                  </a:lnTo>
                  <a:lnTo>
                    <a:pt x="1246369" y="1333499"/>
                  </a:lnTo>
                  <a:lnTo>
                    <a:pt x="1239739" y="1346199"/>
                  </a:lnTo>
                  <a:close/>
                </a:path>
                <a:path w="3477260" h="2324100">
                  <a:moveTo>
                    <a:pt x="1264600" y="1333499"/>
                  </a:moveTo>
                  <a:lnTo>
                    <a:pt x="1244711" y="1333499"/>
                  </a:lnTo>
                  <a:lnTo>
                    <a:pt x="1244711" y="1320799"/>
                  </a:lnTo>
                  <a:lnTo>
                    <a:pt x="1259628" y="1320799"/>
                  </a:lnTo>
                  <a:lnTo>
                    <a:pt x="1264600" y="1333499"/>
                  </a:lnTo>
                  <a:close/>
                </a:path>
                <a:path w="3477260" h="2324100">
                  <a:moveTo>
                    <a:pt x="1340841" y="1333499"/>
                  </a:moveTo>
                  <a:lnTo>
                    <a:pt x="1335868" y="1320799"/>
                  </a:lnTo>
                  <a:lnTo>
                    <a:pt x="1345813" y="1320799"/>
                  </a:lnTo>
                  <a:lnTo>
                    <a:pt x="1340841" y="1333499"/>
                  </a:lnTo>
                  <a:close/>
                </a:path>
                <a:path w="3477260" h="2324100">
                  <a:moveTo>
                    <a:pt x="1394137" y="1333499"/>
                  </a:moveTo>
                  <a:lnTo>
                    <a:pt x="1387248" y="1333499"/>
                  </a:lnTo>
                  <a:lnTo>
                    <a:pt x="1382483" y="1320799"/>
                  </a:lnTo>
                  <a:lnTo>
                    <a:pt x="1398850" y="1320799"/>
                  </a:lnTo>
                  <a:lnTo>
                    <a:pt x="1394137" y="1333499"/>
                  </a:lnTo>
                  <a:close/>
                </a:path>
                <a:path w="3477260" h="2324100">
                  <a:moveTo>
                    <a:pt x="1428683" y="1333499"/>
                  </a:moveTo>
                  <a:lnTo>
                    <a:pt x="1410452" y="1333499"/>
                  </a:lnTo>
                  <a:lnTo>
                    <a:pt x="1412109" y="1320799"/>
                  </a:lnTo>
                  <a:lnTo>
                    <a:pt x="1428683" y="1320799"/>
                  </a:lnTo>
                  <a:lnTo>
                    <a:pt x="1428683" y="1333499"/>
                  </a:lnTo>
                  <a:close/>
                </a:path>
                <a:path w="3477260" h="2324100">
                  <a:moveTo>
                    <a:pt x="1445957" y="1333499"/>
                  </a:moveTo>
                  <a:lnTo>
                    <a:pt x="1430341" y="1333499"/>
                  </a:lnTo>
                  <a:lnTo>
                    <a:pt x="1437618" y="1320799"/>
                  </a:lnTo>
                  <a:lnTo>
                    <a:pt x="1442564" y="1320799"/>
                  </a:lnTo>
                  <a:lnTo>
                    <a:pt x="1445957" y="1333499"/>
                  </a:lnTo>
                  <a:close/>
                </a:path>
                <a:path w="3477260" h="2324100">
                  <a:moveTo>
                    <a:pt x="1468461" y="1333499"/>
                  </a:moveTo>
                  <a:lnTo>
                    <a:pt x="1454995" y="1333499"/>
                  </a:lnTo>
                  <a:lnTo>
                    <a:pt x="1451913" y="1320799"/>
                  </a:lnTo>
                  <a:lnTo>
                    <a:pt x="1470118" y="1320799"/>
                  </a:lnTo>
                  <a:lnTo>
                    <a:pt x="1468461" y="1333499"/>
                  </a:lnTo>
                  <a:close/>
                </a:path>
                <a:path w="3477260" h="2324100">
                  <a:moveTo>
                    <a:pt x="1604342" y="1333499"/>
                  </a:moveTo>
                  <a:lnTo>
                    <a:pt x="1591290" y="1333499"/>
                  </a:lnTo>
                  <a:lnTo>
                    <a:pt x="1589659" y="1320799"/>
                  </a:lnTo>
                  <a:lnTo>
                    <a:pt x="1607062" y="1320799"/>
                  </a:lnTo>
                  <a:lnTo>
                    <a:pt x="1604342" y="1333499"/>
                  </a:lnTo>
                  <a:close/>
                </a:path>
                <a:path w="3477260" h="2324100">
                  <a:moveTo>
                    <a:pt x="1679366" y="1333499"/>
                  </a:moveTo>
                  <a:lnTo>
                    <a:pt x="1664449" y="1333499"/>
                  </a:lnTo>
                  <a:lnTo>
                    <a:pt x="1663206" y="1320799"/>
                  </a:lnTo>
                  <a:lnTo>
                    <a:pt x="1681852" y="1320799"/>
                  </a:lnTo>
                  <a:lnTo>
                    <a:pt x="1679366" y="1333499"/>
                  </a:lnTo>
                  <a:close/>
                </a:path>
                <a:path w="3477260" h="2324100">
                  <a:moveTo>
                    <a:pt x="1722044" y="1333499"/>
                  </a:moveTo>
                  <a:lnTo>
                    <a:pt x="1708785" y="1333499"/>
                  </a:lnTo>
                  <a:lnTo>
                    <a:pt x="1707127" y="1320799"/>
                  </a:lnTo>
                  <a:lnTo>
                    <a:pt x="1727016" y="1320799"/>
                  </a:lnTo>
                  <a:lnTo>
                    <a:pt x="1722044" y="1333499"/>
                  </a:lnTo>
                  <a:close/>
                </a:path>
                <a:path w="3477260" h="2324100">
                  <a:moveTo>
                    <a:pt x="1789376" y="1333499"/>
                  </a:moveTo>
                  <a:lnTo>
                    <a:pt x="1771714" y="1333499"/>
                  </a:lnTo>
                  <a:lnTo>
                    <a:pt x="1771766" y="1320799"/>
                  </a:lnTo>
                  <a:lnTo>
                    <a:pt x="1786398" y="1320799"/>
                  </a:lnTo>
                  <a:lnTo>
                    <a:pt x="1789376" y="1333499"/>
                  </a:lnTo>
                  <a:close/>
                </a:path>
                <a:path w="3477260" h="2324100">
                  <a:moveTo>
                    <a:pt x="1822706" y="1346199"/>
                  </a:moveTo>
                  <a:lnTo>
                    <a:pt x="1810638" y="1346199"/>
                  </a:lnTo>
                  <a:lnTo>
                    <a:pt x="1809887" y="1333499"/>
                  </a:lnTo>
                  <a:lnTo>
                    <a:pt x="1812968" y="1320799"/>
                  </a:lnTo>
                  <a:lnTo>
                    <a:pt x="1818381" y="1320799"/>
                  </a:lnTo>
                  <a:lnTo>
                    <a:pt x="1824104" y="1333499"/>
                  </a:lnTo>
                  <a:lnTo>
                    <a:pt x="1828118" y="1333499"/>
                  </a:lnTo>
                  <a:lnTo>
                    <a:pt x="1822706" y="1346199"/>
                  </a:lnTo>
                  <a:close/>
                </a:path>
                <a:path w="3477260" h="2324100">
                  <a:moveTo>
                    <a:pt x="1864633" y="1333499"/>
                  </a:moveTo>
                  <a:lnTo>
                    <a:pt x="1858780" y="1333499"/>
                  </a:lnTo>
                  <a:lnTo>
                    <a:pt x="1854170" y="1320799"/>
                  </a:lnTo>
                  <a:lnTo>
                    <a:pt x="1869553" y="1320799"/>
                  </a:lnTo>
                  <a:lnTo>
                    <a:pt x="1864633" y="1333499"/>
                  </a:lnTo>
                  <a:close/>
                </a:path>
                <a:path w="3477260" h="2324100">
                  <a:moveTo>
                    <a:pt x="2035294" y="1346199"/>
                  </a:moveTo>
                  <a:lnTo>
                    <a:pt x="2018720" y="1346199"/>
                  </a:lnTo>
                  <a:lnTo>
                    <a:pt x="2017062" y="1333499"/>
                  </a:lnTo>
                  <a:lnTo>
                    <a:pt x="2022035" y="1333499"/>
                  </a:lnTo>
                  <a:lnTo>
                    <a:pt x="2030322" y="1320799"/>
                  </a:lnTo>
                  <a:lnTo>
                    <a:pt x="2035294" y="1333499"/>
                  </a:lnTo>
                  <a:lnTo>
                    <a:pt x="2035294" y="1346199"/>
                  </a:lnTo>
                  <a:close/>
                </a:path>
                <a:path w="3477260" h="2324100">
                  <a:moveTo>
                    <a:pt x="470703" y="1346199"/>
                  </a:moveTo>
                  <a:lnTo>
                    <a:pt x="451720" y="1346199"/>
                  </a:lnTo>
                  <a:lnTo>
                    <a:pt x="455993" y="1333499"/>
                  </a:lnTo>
                  <a:lnTo>
                    <a:pt x="464073" y="1333499"/>
                  </a:lnTo>
                  <a:lnTo>
                    <a:pt x="470703" y="1346199"/>
                  </a:lnTo>
                  <a:close/>
                </a:path>
                <a:path w="3477260" h="2324100">
                  <a:moveTo>
                    <a:pt x="497221" y="1358899"/>
                  </a:moveTo>
                  <a:lnTo>
                    <a:pt x="482305" y="1358899"/>
                  </a:lnTo>
                  <a:lnTo>
                    <a:pt x="481864" y="1346199"/>
                  </a:lnTo>
                  <a:lnTo>
                    <a:pt x="481605" y="1346199"/>
                  </a:lnTo>
                  <a:lnTo>
                    <a:pt x="483962" y="1333499"/>
                  </a:lnTo>
                  <a:lnTo>
                    <a:pt x="499707" y="1333499"/>
                  </a:lnTo>
                  <a:lnTo>
                    <a:pt x="500536" y="1335531"/>
                  </a:lnTo>
                  <a:lnTo>
                    <a:pt x="500536" y="1346199"/>
                  </a:lnTo>
                  <a:lnTo>
                    <a:pt x="497221" y="1358899"/>
                  </a:lnTo>
                  <a:close/>
                </a:path>
                <a:path w="3477260" h="2324100">
                  <a:moveTo>
                    <a:pt x="556888" y="1346199"/>
                  </a:moveTo>
                  <a:lnTo>
                    <a:pt x="540314" y="1346199"/>
                  </a:lnTo>
                  <a:lnTo>
                    <a:pt x="541039" y="1333499"/>
                  </a:lnTo>
                  <a:lnTo>
                    <a:pt x="552434" y="1333499"/>
                  </a:lnTo>
                  <a:lnTo>
                    <a:pt x="556888" y="1346199"/>
                  </a:lnTo>
                  <a:close/>
                </a:path>
                <a:path w="3477260" h="2324100">
                  <a:moveTo>
                    <a:pt x="613240" y="1358899"/>
                  </a:moveTo>
                  <a:lnTo>
                    <a:pt x="606610" y="1358899"/>
                  </a:lnTo>
                  <a:lnTo>
                    <a:pt x="603295" y="1346199"/>
                  </a:lnTo>
                  <a:lnTo>
                    <a:pt x="593144" y="1346199"/>
                  </a:lnTo>
                  <a:lnTo>
                    <a:pt x="588612" y="1333499"/>
                  </a:lnTo>
                  <a:lnTo>
                    <a:pt x="618212" y="1333499"/>
                  </a:lnTo>
                  <a:lnTo>
                    <a:pt x="621527" y="1346199"/>
                  </a:lnTo>
                  <a:lnTo>
                    <a:pt x="613240" y="1358899"/>
                  </a:lnTo>
                  <a:close/>
                </a:path>
                <a:path w="3477260" h="2324100">
                  <a:moveTo>
                    <a:pt x="626499" y="1346199"/>
                  </a:moveTo>
                  <a:lnTo>
                    <a:pt x="618212" y="1333499"/>
                  </a:lnTo>
                  <a:lnTo>
                    <a:pt x="629814" y="1333499"/>
                  </a:lnTo>
                  <a:lnTo>
                    <a:pt x="626499" y="1346199"/>
                  </a:lnTo>
                  <a:close/>
                </a:path>
                <a:path w="3477260" h="2324100">
                  <a:moveTo>
                    <a:pt x="689895" y="1358899"/>
                  </a:moveTo>
                  <a:lnTo>
                    <a:pt x="672906" y="1358899"/>
                  </a:lnTo>
                  <a:lnTo>
                    <a:pt x="669591" y="1346199"/>
                  </a:lnTo>
                  <a:lnTo>
                    <a:pt x="674564" y="1333499"/>
                  </a:lnTo>
                  <a:lnTo>
                    <a:pt x="711027" y="1333499"/>
                  </a:lnTo>
                  <a:lnTo>
                    <a:pt x="704397" y="1346199"/>
                  </a:lnTo>
                  <a:lnTo>
                    <a:pt x="696110" y="1346199"/>
                  </a:lnTo>
                  <a:lnTo>
                    <a:pt x="694342" y="1352973"/>
                  </a:lnTo>
                  <a:lnTo>
                    <a:pt x="689895" y="1358899"/>
                  </a:lnTo>
                  <a:close/>
                </a:path>
                <a:path w="3477260" h="2324100">
                  <a:moveTo>
                    <a:pt x="737027" y="1346199"/>
                  </a:moveTo>
                  <a:lnTo>
                    <a:pt x="719314" y="1346199"/>
                  </a:lnTo>
                  <a:lnTo>
                    <a:pt x="727290" y="1333499"/>
                  </a:lnTo>
                  <a:lnTo>
                    <a:pt x="733402" y="1333499"/>
                  </a:lnTo>
                  <a:lnTo>
                    <a:pt x="737027" y="1346199"/>
                  </a:lnTo>
                  <a:close/>
                </a:path>
                <a:path w="3477260" h="2324100">
                  <a:moveTo>
                    <a:pt x="773956" y="1346199"/>
                  </a:moveTo>
                  <a:lnTo>
                    <a:pt x="759014" y="1346199"/>
                  </a:lnTo>
                  <a:lnTo>
                    <a:pt x="760956" y="1333499"/>
                  </a:lnTo>
                  <a:lnTo>
                    <a:pt x="772351" y="1333499"/>
                  </a:lnTo>
                  <a:lnTo>
                    <a:pt x="773956" y="1346199"/>
                  </a:lnTo>
                  <a:close/>
                </a:path>
                <a:path w="3477260" h="2324100">
                  <a:moveTo>
                    <a:pt x="780430" y="1346199"/>
                  </a:moveTo>
                  <a:lnTo>
                    <a:pt x="777401" y="1346199"/>
                  </a:lnTo>
                  <a:lnTo>
                    <a:pt x="772351" y="1333499"/>
                  </a:lnTo>
                  <a:lnTo>
                    <a:pt x="785636" y="1333499"/>
                  </a:lnTo>
                  <a:lnTo>
                    <a:pt x="780430" y="1346199"/>
                  </a:lnTo>
                  <a:close/>
                </a:path>
                <a:path w="3477260" h="2324100">
                  <a:moveTo>
                    <a:pt x="802961" y="1358899"/>
                  </a:moveTo>
                  <a:lnTo>
                    <a:pt x="796383" y="1358899"/>
                  </a:lnTo>
                  <a:lnTo>
                    <a:pt x="792291" y="1346199"/>
                  </a:lnTo>
                  <a:lnTo>
                    <a:pt x="795554" y="1333499"/>
                  </a:lnTo>
                  <a:lnTo>
                    <a:pt x="807156" y="1333499"/>
                  </a:lnTo>
                  <a:lnTo>
                    <a:pt x="810471" y="1346199"/>
                  </a:lnTo>
                  <a:lnTo>
                    <a:pt x="802961" y="1358899"/>
                  </a:lnTo>
                  <a:close/>
                </a:path>
                <a:path w="3477260" h="2324100">
                  <a:moveTo>
                    <a:pt x="821943" y="1346199"/>
                  </a:moveTo>
                  <a:lnTo>
                    <a:pt x="817722" y="1333499"/>
                  </a:lnTo>
                  <a:lnTo>
                    <a:pt x="830360" y="1333499"/>
                  </a:lnTo>
                  <a:lnTo>
                    <a:pt x="821943" y="1346199"/>
                  </a:lnTo>
                  <a:close/>
                </a:path>
                <a:path w="3477260" h="2324100">
                  <a:moveTo>
                    <a:pt x="847840" y="1346199"/>
                  </a:moveTo>
                  <a:lnTo>
                    <a:pt x="835979" y="1346199"/>
                  </a:lnTo>
                  <a:lnTo>
                    <a:pt x="830360" y="1333499"/>
                  </a:lnTo>
                  <a:lnTo>
                    <a:pt x="846934" y="1333499"/>
                  </a:lnTo>
                  <a:lnTo>
                    <a:pt x="847840" y="1346199"/>
                  </a:lnTo>
                  <a:close/>
                </a:path>
                <a:path w="3477260" h="2324100">
                  <a:moveTo>
                    <a:pt x="896656" y="1346199"/>
                  </a:moveTo>
                  <a:lnTo>
                    <a:pt x="886712" y="1346199"/>
                  </a:lnTo>
                  <a:lnTo>
                    <a:pt x="879409" y="1333499"/>
                  </a:lnTo>
                  <a:lnTo>
                    <a:pt x="892771" y="1333499"/>
                  </a:lnTo>
                  <a:lnTo>
                    <a:pt x="896656" y="1346199"/>
                  </a:lnTo>
                  <a:close/>
                </a:path>
                <a:path w="3477260" h="2324100">
                  <a:moveTo>
                    <a:pt x="912401" y="1346199"/>
                  </a:moveTo>
                  <a:lnTo>
                    <a:pt x="899971" y="1346199"/>
                  </a:lnTo>
                  <a:lnTo>
                    <a:pt x="906963" y="1333499"/>
                  </a:lnTo>
                  <a:lnTo>
                    <a:pt x="912401" y="1346199"/>
                  </a:lnTo>
                  <a:close/>
                </a:path>
                <a:path w="3477260" h="2324100">
                  <a:moveTo>
                    <a:pt x="949046" y="1346199"/>
                  </a:moveTo>
                  <a:lnTo>
                    <a:pt x="931462" y="1346199"/>
                  </a:lnTo>
                  <a:lnTo>
                    <a:pt x="931669" y="1333499"/>
                  </a:lnTo>
                  <a:lnTo>
                    <a:pt x="944721" y="1333499"/>
                  </a:lnTo>
                  <a:lnTo>
                    <a:pt x="949046" y="1346199"/>
                  </a:lnTo>
                  <a:close/>
                </a:path>
                <a:path w="3477260" h="2324100">
                  <a:moveTo>
                    <a:pt x="968546" y="1346199"/>
                  </a:moveTo>
                  <a:lnTo>
                    <a:pt x="954665" y="1346199"/>
                  </a:lnTo>
                  <a:lnTo>
                    <a:pt x="953008" y="1333499"/>
                  </a:lnTo>
                  <a:lnTo>
                    <a:pt x="970825" y="1333499"/>
                  </a:lnTo>
                  <a:lnTo>
                    <a:pt x="968546" y="1346199"/>
                  </a:lnTo>
                  <a:close/>
                </a:path>
                <a:path w="3477260" h="2324100">
                  <a:moveTo>
                    <a:pt x="984499" y="1358899"/>
                  </a:moveTo>
                  <a:lnTo>
                    <a:pt x="982841" y="1358899"/>
                  </a:lnTo>
                  <a:lnTo>
                    <a:pt x="977869" y="1346199"/>
                  </a:lnTo>
                  <a:lnTo>
                    <a:pt x="986337" y="1333499"/>
                  </a:lnTo>
                  <a:lnTo>
                    <a:pt x="992164" y="1333499"/>
                  </a:lnTo>
                  <a:lnTo>
                    <a:pt x="995815" y="1346199"/>
                  </a:lnTo>
                  <a:lnTo>
                    <a:pt x="997758" y="1346199"/>
                  </a:lnTo>
                  <a:lnTo>
                    <a:pt x="984499" y="1358899"/>
                  </a:lnTo>
                  <a:close/>
                </a:path>
                <a:path w="3477260" h="2324100">
                  <a:moveTo>
                    <a:pt x="1080628" y="1358899"/>
                  </a:moveTo>
                  <a:lnTo>
                    <a:pt x="1073998" y="1333499"/>
                  </a:lnTo>
                  <a:lnTo>
                    <a:pt x="1095545" y="1333499"/>
                  </a:lnTo>
                  <a:lnTo>
                    <a:pt x="1093887" y="1346199"/>
                  </a:lnTo>
                  <a:lnTo>
                    <a:pt x="1080628" y="1358899"/>
                  </a:lnTo>
                  <a:close/>
                </a:path>
                <a:path w="3477260" h="2324100">
                  <a:moveTo>
                    <a:pt x="1150032" y="1346199"/>
                  </a:moveTo>
                  <a:lnTo>
                    <a:pt x="1130350" y="1346199"/>
                  </a:lnTo>
                  <a:lnTo>
                    <a:pt x="1133665" y="1333499"/>
                  </a:lnTo>
                  <a:lnTo>
                    <a:pt x="1150524" y="1333499"/>
                  </a:lnTo>
                  <a:lnTo>
                    <a:pt x="1150032" y="1346199"/>
                  </a:lnTo>
                  <a:close/>
                </a:path>
                <a:path w="3477260" h="2324100">
                  <a:moveTo>
                    <a:pt x="1169636" y="1346199"/>
                  </a:moveTo>
                  <a:lnTo>
                    <a:pt x="1163498" y="1346199"/>
                  </a:lnTo>
                  <a:lnTo>
                    <a:pt x="1157982" y="1333499"/>
                  </a:lnTo>
                  <a:lnTo>
                    <a:pt x="1174064" y="1333499"/>
                  </a:lnTo>
                  <a:lnTo>
                    <a:pt x="1169636" y="1346199"/>
                  </a:lnTo>
                  <a:close/>
                </a:path>
                <a:path w="3477260" h="2324100">
                  <a:moveTo>
                    <a:pt x="1252558" y="1346199"/>
                  </a:moveTo>
                  <a:lnTo>
                    <a:pt x="1246369" y="1333499"/>
                  </a:lnTo>
                  <a:lnTo>
                    <a:pt x="1257349" y="1333499"/>
                  </a:lnTo>
                  <a:lnTo>
                    <a:pt x="1252558" y="1346199"/>
                  </a:lnTo>
                  <a:close/>
                </a:path>
                <a:path w="3477260" h="2324100">
                  <a:moveTo>
                    <a:pt x="1292776" y="1346199"/>
                  </a:moveTo>
                  <a:lnTo>
                    <a:pt x="1274829" y="1346199"/>
                  </a:lnTo>
                  <a:lnTo>
                    <a:pt x="1276202" y="1333499"/>
                  </a:lnTo>
                  <a:lnTo>
                    <a:pt x="1291119" y="1333499"/>
                  </a:lnTo>
                  <a:lnTo>
                    <a:pt x="1292776" y="1346199"/>
                  </a:lnTo>
                  <a:close/>
                </a:path>
                <a:path w="3477260" h="2324100">
                  <a:moveTo>
                    <a:pt x="1440596" y="1346199"/>
                  </a:moveTo>
                  <a:lnTo>
                    <a:pt x="1434484" y="1346199"/>
                  </a:lnTo>
                  <a:lnTo>
                    <a:pt x="1430859" y="1333499"/>
                  </a:lnTo>
                  <a:lnTo>
                    <a:pt x="1448572" y="1333499"/>
                  </a:lnTo>
                  <a:lnTo>
                    <a:pt x="1440596" y="1346199"/>
                  </a:lnTo>
                  <a:close/>
                </a:path>
                <a:path w="3477260" h="2324100">
                  <a:moveTo>
                    <a:pt x="1498294" y="1358899"/>
                  </a:moveTo>
                  <a:lnTo>
                    <a:pt x="1479441" y="1358899"/>
                  </a:lnTo>
                  <a:lnTo>
                    <a:pt x="1480348" y="1346199"/>
                  </a:lnTo>
                  <a:lnTo>
                    <a:pt x="1491665" y="1333499"/>
                  </a:lnTo>
                  <a:lnTo>
                    <a:pt x="1498294" y="1358899"/>
                  </a:lnTo>
                  <a:close/>
                </a:path>
                <a:path w="3477260" h="2324100">
                  <a:moveTo>
                    <a:pt x="1642489" y="1346199"/>
                  </a:moveTo>
                  <a:lnTo>
                    <a:pt x="1626873" y="1346199"/>
                  </a:lnTo>
                  <a:lnTo>
                    <a:pt x="1624257" y="1333499"/>
                  </a:lnTo>
                  <a:lnTo>
                    <a:pt x="1642670" y="1333499"/>
                  </a:lnTo>
                  <a:lnTo>
                    <a:pt x="1642489" y="1346199"/>
                  </a:lnTo>
                  <a:close/>
                </a:path>
                <a:path w="3477260" h="2324100">
                  <a:moveTo>
                    <a:pt x="1702155" y="1346199"/>
                  </a:moveTo>
                  <a:lnTo>
                    <a:pt x="1684804" y="1346199"/>
                  </a:lnTo>
                  <a:lnTo>
                    <a:pt x="1684752" y="1333499"/>
                  </a:lnTo>
                  <a:lnTo>
                    <a:pt x="1700498" y="1333499"/>
                  </a:lnTo>
                  <a:lnTo>
                    <a:pt x="1702155" y="1346199"/>
                  </a:lnTo>
                  <a:close/>
                </a:path>
                <a:path w="3477260" h="2324100">
                  <a:moveTo>
                    <a:pt x="1758507" y="1358899"/>
                  </a:moveTo>
                  <a:lnTo>
                    <a:pt x="1745248" y="1358899"/>
                  </a:lnTo>
                  <a:lnTo>
                    <a:pt x="1738618" y="1346199"/>
                  </a:lnTo>
                  <a:lnTo>
                    <a:pt x="1740276" y="1346199"/>
                  </a:lnTo>
                  <a:lnTo>
                    <a:pt x="1748563" y="1333499"/>
                  </a:lnTo>
                  <a:lnTo>
                    <a:pt x="1756850" y="1346199"/>
                  </a:lnTo>
                  <a:lnTo>
                    <a:pt x="1758507" y="1358899"/>
                  </a:lnTo>
                  <a:close/>
                </a:path>
                <a:path w="3477260" h="2324100">
                  <a:moveTo>
                    <a:pt x="1959053" y="1346199"/>
                  </a:moveTo>
                  <a:lnTo>
                    <a:pt x="1944136" y="1346199"/>
                  </a:lnTo>
                  <a:lnTo>
                    <a:pt x="1944136" y="1333499"/>
                  </a:lnTo>
                  <a:lnTo>
                    <a:pt x="1959752" y="1333499"/>
                  </a:lnTo>
                  <a:lnTo>
                    <a:pt x="1959053" y="1346199"/>
                  </a:lnTo>
                  <a:close/>
                </a:path>
                <a:path w="3477260" h="2324100">
                  <a:moveTo>
                    <a:pt x="2058964" y="1346199"/>
                  </a:moveTo>
                  <a:lnTo>
                    <a:pt x="2043581" y="1346199"/>
                  </a:lnTo>
                  <a:lnTo>
                    <a:pt x="2041923" y="1333499"/>
                  </a:lnTo>
                  <a:lnTo>
                    <a:pt x="2058497" y="1333499"/>
                  </a:lnTo>
                  <a:lnTo>
                    <a:pt x="2058964" y="1346199"/>
                  </a:lnTo>
                  <a:close/>
                </a:path>
                <a:path w="3477260" h="2324100">
                  <a:moveTo>
                    <a:pt x="2086673" y="1346199"/>
                  </a:moveTo>
                  <a:lnTo>
                    <a:pt x="2065541" y="1346199"/>
                  </a:lnTo>
                  <a:lnTo>
                    <a:pt x="2065490" y="1333499"/>
                  </a:lnTo>
                  <a:lnTo>
                    <a:pt x="2081701" y="1333499"/>
                  </a:lnTo>
                  <a:lnTo>
                    <a:pt x="2086673" y="1346199"/>
                  </a:lnTo>
                  <a:close/>
                </a:path>
                <a:path w="3477260" h="2324100">
                  <a:moveTo>
                    <a:pt x="2117439" y="1358899"/>
                  </a:moveTo>
                  <a:lnTo>
                    <a:pt x="2102522" y="1358899"/>
                  </a:lnTo>
                  <a:lnTo>
                    <a:pt x="2101590" y="1346199"/>
                  </a:lnTo>
                  <a:lnTo>
                    <a:pt x="2109877" y="1333499"/>
                  </a:lnTo>
                  <a:lnTo>
                    <a:pt x="2111534" y="1333499"/>
                  </a:lnTo>
                  <a:lnTo>
                    <a:pt x="2116507" y="1346199"/>
                  </a:lnTo>
                  <a:lnTo>
                    <a:pt x="2117439" y="1358899"/>
                  </a:lnTo>
                  <a:close/>
                </a:path>
                <a:path w="3477260" h="2324100">
                  <a:moveTo>
                    <a:pt x="2152969" y="1346199"/>
                  </a:moveTo>
                  <a:lnTo>
                    <a:pt x="2133081" y="1346199"/>
                  </a:lnTo>
                  <a:lnTo>
                    <a:pt x="2143025" y="1333499"/>
                  </a:lnTo>
                  <a:lnTo>
                    <a:pt x="2149655" y="1333499"/>
                  </a:lnTo>
                  <a:lnTo>
                    <a:pt x="2152969" y="1346199"/>
                  </a:lnTo>
                  <a:close/>
                </a:path>
                <a:path w="3477260" h="2324100">
                  <a:moveTo>
                    <a:pt x="2398266" y="1358899"/>
                  </a:moveTo>
                  <a:lnTo>
                    <a:pt x="2394951" y="1358899"/>
                  </a:lnTo>
                  <a:lnTo>
                    <a:pt x="2388321" y="1346199"/>
                  </a:lnTo>
                  <a:lnTo>
                    <a:pt x="2385007" y="1346199"/>
                  </a:lnTo>
                  <a:lnTo>
                    <a:pt x="2398266" y="1333499"/>
                  </a:lnTo>
                  <a:lnTo>
                    <a:pt x="2403238" y="1333499"/>
                  </a:lnTo>
                  <a:lnTo>
                    <a:pt x="2404895" y="1346199"/>
                  </a:lnTo>
                  <a:lnTo>
                    <a:pt x="2398266" y="1358899"/>
                  </a:lnTo>
                  <a:close/>
                </a:path>
                <a:path w="3477260" h="2324100">
                  <a:moveTo>
                    <a:pt x="482305" y="1358899"/>
                  </a:moveTo>
                  <a:lnTo>
                    <a:pt x="447499" y="1358899"/>
                  </a:lnTo>
                  <a:lnTo>
                    <a:pt x="444184" y="1346199"/>
                  </a:lnTo>
                  <a:lnTo>
                    <a:pt x="479326" y="1346199"/>
                  </a:lnTo>
                  <a:lnTo>
                    <a:pt x="482305" y="1358899"/>
                  </a:lnTo>
                  <a:close/>
                </a:path>
                <a:path w="3477260" h="2324100">
                  <a:moveTo>
                    <a:pt x="532027" y="1358899"/>
                  </a:moveTo>
                  <a:lnTo>
                    <a:pt x="520425" y="1358899"/>
                  </a:lnTo>
                  <a:lnTo>
                    <a:pt x="514546" y="1346199"/>
                  </a:lnTo>
                  <a:lnTo>
                    <a:pt x="529515" y="1346199"/>
                  </a:lnTo>
                  <a:lnTo>
                    <a:pt x="532027" y="1358899"/>
                  </a:lnTo>
                  <a:close/>
                </a:path>
                <a:path w="3477260" h="2324100">
                  <a:moveTo>
                    <a:pt x="575119" y="1358899"/>
                  </a:moveTo>
                  <a:lnTo>
                    <a:pt x="558571" y="1358899"/>
                  </a:lnTo>
                  <a:lnTo>
                    <a:pt x="561239" y="1346199"/>
                  </a:lnTo>
                  <a:lnTo>
                    <a:pt x="566703" y="1346199"/>
                  </a:lnTo>
                  <a:lnTo>
                    <a:pt x="575119" y="1358899"/>
                  </a:lnTo>
                  <a:close/>
                </a:path>
                <a:path w="3477260" h="2324100">
                  <a:moveTo>
                    <a:pt x="656332" y="1358899"/>
                  </a:moveTo>
                  <a:lnTo>
                    <a:pt x="641415" y="1358899"/>
                  </a:lnTo>
                  <a:lnTo>
                    <a:pt x="638852" y="1346199"/>
                  </a:lnTo>
                  <a:lnTo>
                    <a:pt x="650505" y="1346199"/>
                  </a:lnTo>
                  <a:lnTo>
                    <a:pt x="656332" y="1358899"/>
                  </a:lnTo>
                  <a:close/>
                </a:path>
                <a:path w="3477260" h="2324100">
                  <a:moveTo>
                    <a:pt x="704397" y="1371599"/>
                  </a:moveTo>
                  <a:lnTo>
                    <a:pt x="697767" y="1371599"/>
                  </a:lnTo>
                  <a:lnTo>
                    <a:pt x="692795" y="1358899"/>
                  </a:lnTo>
                  <a:lnTo>
                    <a:pt x="694342" y="1352973"/>
                  </a:lnTo>
                  <a:lnTo>
                    <a:pt x="699425" y="1346199"/>
                  </a:lnTo>
                  <a:lnTo>
                    <a:pt x="708540" y="1346199"/>
                  </a:lnTo>
                  <a:lnTo>
                    <a:pt x="710457" y="1358899"/>
                  </a:lnTo>
                  <a:lnTo>
                    <a:pt x="712684" y="1358899"/>
                  </a:lnTo>
                  <a:lnTo>
                    <a:pt x="704397" y="1371599"/>
                  </a:lnTo>
                  <a:close/>
                </a:path>
                <a:path w="3477260" h="2324100">
                  <a:moveTo>
                    <a:pt x="727601" y="1358899"/>
                  </a:moveTo>
                  <a:lnTo>
                    <a:pt x="720971" y="1346199"/>
                  </a:lnTo>
                  <a:lnTo>
                    <a:pt x="737545" y="1346199"/>
                  </a:lnTo>
                  <a:lnTo>
                    <a:pt x="727601" y="1358899"/>
                  </a:lnTo>
                  <a:close/>
                </a:path>
                <a:path w="3477260" h="2324100">
                  <a:moveTo>
                    <a:pt x="765358" y="1358899"/>
                  </a:moveTo>
                  <a:lnTo>
                    <a:pt x="740860" y="1358899"/>
                  </a:lnTo>
                  <a:lnTo>
                    <a:pt x="740860" y="1346199"/>
                  </a:lnTo>
                  <a:lnTo>
                    <a:pt x="771522" y="1346199"/>
                  </a:lnTo>
                  <a:lnTo>
                    <a:pt x="765358" y="1358899"/>
                  </a:lnTo>
                  <a:close/>
                </a:path>
                <a:path w="3477260" h="2324100">
                  <a:moveTo>
                    <a:pt x="869775" y="1371599"/>
                  </a:moveTo>
                  <a:lnTo>
                    <a:pt x="855221" y="1371599"/>
                  </a:lnTo>
                  <a:lnTo>
                    <a:pt x="851906" y="1358899"/>
                  </a:lnTo>
                  <a:lnTo>
                    <a:pt x="861850" y="1346199"/>
                  </a:lnTo>
                  <a:lnTo>
                    <a:pt x="868843" y="1358899"/>
                  </a:lnTo>
                  <a:lnTo>
                    <a:pt x="871795" y="1358899"/>
                  </a:lnTo>
                  <a:lnTo>
                    <a:pt x="869775" y="1371599"/>
                  </a:lnTo>
                  <a:close/>
                </a:path>
                <a:path w="3477260" h="2324100">
                  <a:moveTo>
                    <a:pt x="914887" y="1358899"/>
                  </a:moveTo>
                  <a:lnTo>
                    <a:pt x="899971" y="1358899"/>
                  </a:lnTo>
                  <a:lnTo>
                    <a:pt x="898106" y="1346199"/>
                  </a:lnTo>
                  <a:lnTo>
                    <a:pt x="915354" y="1346199"/>
                  </a:lnTo>
                  <a:lnTo>
                    <a:pt x="914887" y="1358899"/>
                  </a:lnTo>
                  <a:close/>
                </a:path>
                <a:path w="3477260" h="2324100">
                  <a:moveTo>
                    <a:pt x="939749" y="1358899"/>
                  </a:moveTo>
                  <a:lnTo>
                    <a:pt x="921724" y="1358899"/>
                  </a:lnTo>
                  <a:lnTo>
                    <a:pt x="921077" y="1346199"/>
                  </a:lnTo>
                  <a:lnTo>
                    <a:pt x="938091" y="1346199"/>
                  </a:lnTo>
                  <a:lnTo>
                    <a:pt x="939749" y="1358899"/>
                  </a:lnTo>
                  <a:close/>
                </a:path>
                <a:path w="3477260" h="2324100">
                  <a:moveTo>
                    <a:pt x="1020961" y="1358899"/>
                  </a:moveTo>
                  <a:lnTo>
                    <a:pt x="1005863" y="1358899"/>
                  </a:lnTo>
                  <a:lnTo>
                    <a:pt x="1011017" y="1346199"/>
                  </a:lnTo>
                  <a:lnTo>
                    <a:pt x="1015989" y="1346199"/>
                  </a:lnTo>
                  <a:lnTo>
                    <a:pt x="1020961" y="1358899"/>
                  </a:lnTo>
                  <a:close/>
                </a:path>
                <a:path w="3477260" h="2324100">
                  <a:moveTo>
                    <a:pt x="1044165" y="1358899"/>
                  </a:moveTo>
                  <a:lnTo>
                    <a:pt x="1024483" y="1358899"/>
                  </a:lnTo>
                  <a:lnTo>
                    <a:pt x="1023577" y="1346199"/>
                  </a:lnTo>
                  <a:lnTo>
                    <a:pt x="1037535" y="1346199"/>
                  </a:lnTo>
                  <a:lnTo>
                    <a:pt x="1044165" y="1358899"/>
                  </a:lnTo>
                  <a:close/>
                </a:path>
                <a:path w="3477260" h="2324100">
                  <a:moveTo>
                    <a:pt x="1075656" y="1358899"/>
                  </a:moveTo>
                  <a:lnTo>
                    <a:pt x="1062863" y="1358899"/>
                  </a:lnTo>
                  <a:lnTo>
                    <a:pt x="1072341" y="1346199"/>
                  </a:lnTo>
                  <a:lnTo>
                    <a:pt x="1075656" y="1358899"/>
                  </a:lnTo>
                  <a:close/>
                </a:path>
                <a:path w="3477260" h="2324100">
                  <a:moveTo>
                    <a:pt x="1117609" y="1371599"/>
                  </a:moveTo>
                  <a:lnTo>
                    <a:pt x="1102174" y="1371599"/>
                  </a:lnTo>
                  <a:lnTo>
                    <a:pt x="1095545" y="1358899"/>
                  </a:lnTo>
                  <a:lnTo>
                    <a:pt x="1102174" y="1346199"/>
                  </a:lnTo>
                  <a:lnTo>
                    <a:pt x="1098859" y="1358899"/>
                  </a:lnTo>
                  <a:lnTo>
                    <a:pt x="1123721" y="1358899"/>
                  </a:lnTo>
                  <a:lnTo>
                    <a:pt x="1117609" y="1371599"/>
                  </a:lnTo>
                  <a:close/>
                </a:path>
                <a:path w="3477260" h="2324100">
                  <a:moveTo>
                    <a:pt x="1126103" y="1358899"/>
                  </a:moveTo>
                  <a:lnTo>
                    <a:pt x="1098859" y="1358899"/>
                  </a:lnTo>
                  <a:lnTo>
                    <a:pt x="1107146" y="1346199"/>
                  </a:lnTo>
                  <a:lnTo>
                    <a:pt x="1120406" y="1346199"/>
                  </a:lnTo>
                  <a:lnTo>
                    <a:pt x="1126103" y="1358899"/>
                  </a:lnTo>
                  <a:close/>
                </a:path>
                <a:path w="3477260" h="2324100">
                  <a:moveTo>
                    <a:pt x="1189343" y="1358899"/>
                  </a:moveTo>
                  <a:lnTo>
                    <a:pt x="1171759" y="1358899"/>
                  </a:lnTo>
                  <a:lnTo>
                    <a:pt x="1172821" y="1346199"/>
                  </a:lnTo>
                  <a:lnTo>
                    <a:pt x="1185045" y="1346199"/>
                  </a:lnTo>
                  <a:lnTo>
                    <a:pt x="1189343" y="1358899"/>
                  </a:lnTo>
                  <a:close/>
                </a:path>
                <a:path w="3477260" h="2324100">
                  <a:moveTo>
                    <a:pt x="1226480" y="1358899"/>
                  </a:moveTo>
                  <a:lnTo>
                    <a:pt x="1212262" y="1358899"/>
                  </a:lnTo>
                  <a:lnTo>
                    <a:pt x="1209906" y="1346199"/>
                  </a:lnTo>
                  <a:lnTo>
                    <a:pt x="1227153" y="1346199"/>
                  </a:lnTo>
                  <a:lnTo>
                    <a:pt x="1226480" y="1358899"/>
                  </a:lnTo>
                  <a:close/>
                </a:path>
                <a:path w="3477260" h="2324100">
                  <a:moveTo>
                    <a:pt x="1261285" y="1358899"/>
                  </a:moveTo>
                  <a:lnTo>
                    <a:pt x="1243339" y="1358899"/>
                  </a:lnTo>
                  <a:lnTo>
                    <a:pt x="1243054" y="1346199"/>
                  </a:lnTo>
                  <a:lnTo>
                    <a:pt x="1259628" y="1346199"/>
                  </a:lnTo>
                  <a:lnTo>
                    <a:pt x="1261285" y="1358899"/>
                  </a:lnTo>
                  <a:close/>
                </a:path>
                <a:path w="3477260" h="2324100">
                  <a:moveTo>
                    <a:pt x="1377304" y="1358899"/>
                  </a:moveTo>
                  <a:lnTo>
                    <a:pt x="1364044" y="1346199"/>
                  </a:lnTo>
                  <a:lnTo>
                    <a:pt x="1377304" y="1346199"/>
                  </a:lnTo>
                  <a:lnTo>
                    <a:pt x="1377304" y="1358899"/>
                  </a:lnTo>
                  <a:close/>
                </a:path>
                <a:path w="3477260" h="2324100">
                  <a:moveTo>
                    <a:pt x="1406101" y="1358899"/>
                  </a:moveTo>
                  <a:lnTo>
                    <a:pt x="1393878" y="1358899"/>
                  </a:lnTo>
                  <a:lnTo>
                    <a:pt x="1400222" y="1346199"/>
                  </a:lnTo>
                  <a:lnTo>
                    <a:pt x="1406101" y="1358899"/>
                  </a:lnTo>
                  <a:close/>
                </a:path>
                <a:path w="3477260" h="2324100">
                  <a:moveTo>
                    <a:pt x="1435313" y="1358899"/>
                  </a:moveTo>
                  <a:lnTo>
                    <a:pt x="1416667" y="1358899"/>
                  </a:lnTo>
                  <a:lnTo>
                    <a:pt x="1417081" y="1346199"/>
                  </a:lnTo>
                  <a:lnTo>
                    <a:pt x="1432231" y="1346199"/>
                  </a:lnTo>
                  <a:lnTo>
                    <a:pt x="1435313" y="1358899"/>
                  </a:lnTo>
                  <a:close/>
                </a:path>
                <a:path w="3477260" h="2324100">
                  <a:moveTo>
                    <a:pt x="1466804" y="1358899"/>
                  </a:moveTo>
                  <a:lnTo>
                    <a:pt x="1448572" y="1358899"/>
                  </a:lnTo>
                  <a:lnTo>
                    <a:pt x="1445257" y="1346199"/>
                  </a:lnTo>
                  <a:lnTo>
                    <a:pt x="1466804" y="1346199"/>
                  </a:lnTo>
                  <a:lnTo>
                    <a:pt x="1466804" y="1358899"/>
                  </a:lnTo>
                  <a:close/>
                </a:path>
                <a:path w="3477260" h="2324100">
                  <a:moveTo>
                    <a:pt x="1523363" y="1358899"/>
                  </a:moveTo>
                  <a:lnTo>
                    <a:pt x="1511761" y="1358899"/>
                  </a:lnTo>
                  <a:lnTo>
                    <a:pt x="1506581" y="1346199"/>
                  </a:lnTo>
                  <a:lnTo>
                    <a:pt x="1524813" y="1346199"/>
                  </a:lnTo>
                  <a:lnTo>
                    <a:pt x="1523363" y="1358899"/>
                  </a:lnTo>
                  <a:close/>
                </a:path>
                <a:path w="3477260" h="2324100">
                  <a:moveTo>
                    <a:pt x="1559618" y="1358899"/>
                  </a:moveTo>
                  <a:lnTo>
                    <a:pt x="1542008" y="1358899"/>
                  </a:lnTo>
                  <a:lnTo>
                    <a:pt x="1543122" y="1346199"/>
                  </a:lnTo>
                  <a:lnTo>
                    <a:pt x="1559618" y="1346199"/>
                  </a:lnTo>
                  <a:lnTo>
                    <a:pt x="1559618" y="1358899"/>
                  </a:lnTo>
                  <a:close/>
                </a:path>
                <a:path w="3477260" h="2324100">
                  <a:moveTo>
                    <a:pt x="1592974" y="1358899"/>
                  </a:moveTo>
                  <a:lnTo>
                    <a:pt x="1574535" y="1358899"/>
                  </a:lnTo>
                  <a:lnTo>
                    <a:pt x="1576192" y="1346199"/>
                  </a:lnTo>
                  <a:lnTo>
                    <a:pt x="1591109" y="1346199"/>
                  </a:lnTo>
                  <a:lnTo>
                    <a:pt x="1592974" y="1358899"/>
                  </a:lnTo>
                  <a:close/>
                </a:path>
                <a:path w="3477260" h="2324100">
                  <a:moveTo>
                    <a:pt x="1730331" y="1358899"/>
                  </a:moveTo>
                  <a:lnTo>
                    <a:pt x="1713757" y="1358899"/>
                  </a:lnTo>
                  <a:lnTo>
                    <a:pt x="1710442" y="1346199"/>
                  </a:lnTo>
                  <a:lnTo>
                    <a:pt x="1730331" y="1346199"/>
                  </a:lnTo>
                  <a:lnTo>
                    <a:pt x="1730331" y="1358899"/>
                  </a:lnTo>
                  <a:close/>
                </a:path>
                <a:path w="3477260" h="2324100">
                  <a:moveTo>
                    <a:pt x="1797068" y="1358899"/>
                  </a:moveTo>
                  <a:lnTo>
                    <a:pt x="1783031" y="1358899"/>
                  </a:lnTo>
                  <a:lnTo>
                    <a:pt x="1780053" y="1346199"/>
                  </a:lnTo>
                  <a:lnTo>
                    <a:pt x="1791655" y="1346199"/>
                  </a:lnTo>
                  <a:lnTo>
                    <a:pt x="1797068" y="1358899"/>
                  </a:lnTo>
                  <a:close/>
                </a:path>
                <a:path w="3477260" h="2324100">
                  <a:moveTo>
                    <a:pt x="1861266" y="1371599"/>
                  </a:moveTo>
                  <a:lnTo>
                    <a:pt x="1851322" y="1371599"/>
                  </a:lnTo>
                  <a:lnTo>
                    <a:pt x="1845650" y="1358899"/>
                  </a:lnTo>
                  <a:lnTo>
                    <a:pt x="1851943" y="1346199"/>
                  </a:lnTo>
                  <a:lnTo>
                    <a:pt x="1860412" y="1358899"/>
                  </a:lnTo>
                  <a:lnTo>
                    <a:pt x="1861266" y="1371599"/>
                  </a:lnTo>
                  <a:close/>
                </a:path>
                <a:path w="3477260" h="2324100">
                  <a:moveTo>
                    <a:pt x="1896849" y="1358899"/>
                  </a:moveTo>
                  <a:lnTo>
                    <a:pt x="1879290" y="1358899"/>
                  </a:lnTo>
                  <a:lnTo>
                    <a:pt x="1882165" y="1346199"/>
                  </a:lnTo>
                  <a:lnTo>
                    <a:pt x="1891099" y="1346199"/>
                  </a:lnTo>
                  <a:lnTo>
                    <a:pt x="1896849" y="1358899"/>
                  </a:lnTo>
                  <a:close/>
                </a:path>
                <a:path w="3477260" h="2324100">
                  <a:moveTo>
                    <a:pt x="2149447" y="1358899"/>
                  </a:moveTo>
                  <a:lnTo>
                    <a:pt x="2139710" y="1358899"/>
                  </a:lnTo>
                  <a:lnTo>
                    <a:pt x="2136395" y="1346199"/>
                  </a:lnTo>
                  <a:lnTo>
                    <a:pt x="2154627" y="1346199"/>
                  </a:lnTo>
                  <a:lnTo>
                    <a:pt x="2149447" y="1358899"/>
                  </a:lnTo>
                  <a:close/>
                </a:path>
                <a:path w="3477260" h="2324100">
                  <a:moveTo>
                    <a:pt x="2341914" y="1358899"/>
                  </a:moveTo>
                  <a:lnTo>
                    <a:pt x="2323682" y="1358899"/>
                  </a:lnTo>
                  <a:lnTo>
                    <a:pt x="2323682" y="1346199"/>
                  </a:lnTo>
                  <a:lnTo>
                    <a:pt x="2341396" y="1346199"/>
                  </a:lnTo>
                  <a:lnTo>
                    <a:pt x="2341914" y="1358899"/>
                  </a:lnTo>
                  <a:close/>
                </a:path>
                <a:path w="3477260" h="2324100">
                  <a:moveTo>
                    <a:pt x="492249" y="1371599"/>
                  </a:moveTo>
                  <a:lnTo>
                    <a:pt x="478990" y="1371599"/>
                  </a:lnTo>
                  <a:lnTo>
                    <a:pt x="470703" y="1358899"/>
                  </a:lnTo>
                  <a:lnTo>
                    <a:pt x="492249" y="1358899"/>
                  </a:lnTo>
                  <a:lnTo>
                    <a:pt x="492249" y="1371599"/>
                  </a:lnTo>
                  <a:close/>
                </a:path>
                <a:path w="3477260" h="2324100">
                  <a:moveTo>
                    <a:pt x="515168" y="1371599"/>
                  </a:moveTo>
                  <a:lnTo>
                    <a:pt x="499707" y="1371599"/>
                  </a:lnTo>
                  <a:lnTo>
                    <a:pt x="497221" y="1358899"/>
                  </a:lnTo>
                  <a:lnTo>
                    <a:pt x="512345" y="1358899"/>
                  </a:lnTo>
                  <a:lnTo>
                    <a:pt x="515168" y="1371599"/>
                  </a:lnTo>
                  <a:close/>
                </a:path>
                <a:path w="3477260" h="2324100">
                  <a:moveTo>
                    <a:pt x="545597" y="1384299"/>
                  </a:moveTo>
                  <a:lnTo>
                    <a:pt x="540728" y="1371599"/>
                  </a:lnTo>
                  <a:lnTo>
                    <a:pt x="537724" y="1371599"/>
                  </a:lnTo>
                  <a:lnTo>
                    <a:pt x="535342" y="1358899"/>
                  </a:lnTo>
                  <a:lnTo>
                    <a:pt x="553288" y="1358899"/>
                  </a:lnTo>
                  <a:lnTo>
                    <a:pt x="553573" y="1371599"/>
                  </a:lnTo>
                  <a:lnTo>
                    <a:pt x="545597" y="1384299"/>
                  </a:lnTo>
                  <a:close/>
                </a:path>
                <a:path w="3477260" h="2324100">
                  <a:moveTo>
                    <a:pt x="561860" y="1371599"/>
                  </a:moveTo>
                  <a:lnTo>
                    <a:pt x="558545" y="1358899"/>
                  </a:lnTo>
                  <a:lnTo>
                    <a:pt x="561860" y="1358899"/>
                  </a:lnTo>
                  <a:lnTo>
                    <a:pt x="561860" y="1371599"/>
                  </a:lnTo>
                  <a:close/>
                </a:path>
                <a:path w="3477260" h="2324100">
                  <a:moveTo>
                    <a:pt x="586721" y="1371599"/>
                  </a:moveTo>
                  <a:lnTo>
                    <a:pt x="570147" y="1371599"/>
                  </a:lnTo>
                  <a:lnTo>
                    <a:pt x="561860" y="1358899"/>
                  </a:lnTo>
                  <a:lnTo>
                    <a:pt x="587239" y="1358899"/>
                  </a:lnTo>
                  <a:lnTo>
                    <a:pt x="586721" y="1371599"/>
                  </a:lnTo>
                  <a:close/>
                </a:path>
                <a:path w="3477260" h="2324100">
                  <a:moveTo>
                    <a:pt x="618212" y="1371599"/>
                  </a:moveTo>
                  <a:lnTo>
                    <a:pt x="601482" y="1371599"/>
                  </a:lnTo>
                  <a:lnTo>
                    <a:pt x="599980" y="1358899"/>
                  </a:lnTo>
                  <a:lnTo>
                    <a:pt x="619869" y="1358899"/>
                  </a:lnTo>
                  <a:lnTo>
                    <a:pt x="618212" y="1371599"/>
                  </a:lnTo>
                  <a:close/>
                </a:path>
                <a:path w="3477260" h="2324100">
                  <a:moveTo>
                    <a:pt x="630642" y="1403349"/>
                  </a:moveTo>
                  <a:lnTo>
                    <a:pt x="631471" y="1396999"/>
                  </a:lnTo>
                  <a:lnTo>
                    <a:pt x="631471" y="1384299"/>
                  </a:lnTo>
                  <a:lnTo>
                    <a:pt x="629762" y="1371599"/>
                  </a:lnTo>
                  <a:lnTo>
                    <a:pt x="628985" y="1358899"/>
                  </a:lnTo>
                  <a:lnTo>
                    <a:pt x="643073" y="1358899"/>
                  </a:lnTo>
                  <a:lnTo>
                    <a:pt x="646206" y="1371599"/>
                  </a:lnTo>
                  <a:lnTo>
                    <a:pt x="679536" y="1371599"/>
                  </a:lnTo>
                  <a:lnTo>
                    <a:pt x="676143" y="1384299"/>
                  </a:lnTo>
                  <a:lnTo>
                    <a:pt x="656332" y="1384299"/>
                  </a:lnTo>
                  <a:lnTo>
                    <a:pt x="651360" y="1396999"/>
                  </a:lnTo>
                  <a:lnTo>
                    <a:pt x="633128" y="1396999"/>
                  </a:lnTo>
                  <a:lnTo>
                    <a:pt x="630642" y="1403349"/>
                  </a:lnTo>
                  <a:close/>
                </a:path>
                <a:path w="3477260" h="2324100">
                  <a:moveTo>
                    <a:pt x="686165" y="1371599"/>
                  </a:moveTo>
                  <a:lnTo>
                    <a:pt x="664619" y="1371599"/>
                  </a:lnTo>
                  <a:lnTo>
                    <a:pt x="664619" y="1358899"/>
                  </a:lnTo>
                  <a:lnTo>
                    <a:pt x="684508" y="1358899"/>
                  </a:lnTo>
                  <a:lnTo>
                    <a:pt x="686165" y="1371599"/>
                  </a:lnTo>
                  <a:close/>
                </a:path>
                <a:path w="3477260" h="2324100">
                  <a:moveTo>
                    <a:pt x="792239" y="1371599"/>
                  </a:moveTo>
                  <a:lnTo>
                    <a:pt x="776624" y="1371599"/>
                  </a:lnTo>
                  <a:lnTo>
                    <a:pt x="777323" y="1358899"/>
                  </a:lnTo>
                  <a:lnTo>
                    <a:pt x="793897" y="1358899"/>
                  </a:lnTo>
                  <a:lnTo>
                    <a:pt x="792239" y="1371599"/>
                  </a:lnTo>
                  <a:close/>
                </a:path>
                <a:path w="3477260" h="2324100">
                  <a:moveTo>
                    <a:pt x="813786" y="1384299"/>
                  </a:moveTo>
                  <a:lnTo>
                    <a:pt x="807156" y="1358899"/>
                  </a:lnTo>
                  <a:lnTo>
                    <a:pt x="827045" y="1358899"/>
                  </a:lnTo>
                  <a:lnTo>
                    <a:pt x="827045" y="1371599"/>
                  </a:lnTo>
                  <a:lnTo>
                    <a:pt x="820415" y="1371599"/>
                  </a:lnTo>
                  <a:lnTo>
                    <a:pt x="813786" y="1384299"/>
                  </a:lnTo>
                  <a:close/>
                </a:path>
                <a:path w="3477260" h="2324100">
                  <a:moveTo>
                    <a:pt x="853563" y="1384299"/>
                  </a:moveTo>
                  <a:lnTo>
                    <a:pt x="836989" y="1384299"/>
                  </a:lnTo>
                  <a:lnTo>
                    <a:pt x="835332" y="1371599"/>
                  </a:lnTo>
                  <a:lnTo>
                    <a:pt x="843075" y="1358899"/>
                  </a:lnTo>
                  <a:lnTo>
                    <a:pt x="848798" y="1358899"/>
                  </a:lnTo>
                  <a:lnTo>
                    <a:pt x="852346" y="1371599"/>
                  </a:lnTo>
                  <a:lnTo>
                    <a:pt x="853563" y="1384299"/>
                  </a:lnTo>
                  <a:close/>
                </a:path>
                <a:path w="3477260" h="2324100">
                  <a:moveTo>
                    <a:pt x="915923" y="1371599"/>
                  </a:moveTo>
                  <a:lnTo>
                    <a:pt x="896656" y="1371599"/>
                  </a:lnTo>
                  <a:lnTo>
                    <a:pt x="896656" y="1358899"/>
                  </a:lnTo>
                  <a:lnTo>
                    <a:pt x="912893" y="1358899"/>
                  </a:lnTo>
                  <a:lnTo>
                    <a:pt x="915923" y="1371599"/>
                  </a:lnTo>
                  <a:close/>
                </a:path>
                <a:path w="3477260" h="2324100">
                  <a:moveTo>
                    <a:pt x="953008" y="1384299"/>
                  </a:moveTo>
                  <a:lnTo>
                    <a:pt x="944721" y="1371599"/>
                  </a:lnTo>
                  <a:lnTo>
                    <a:pt x="952930" y="1358899"/>
                  </a:lnTo>
                  <a:lnTo>
                    <a:pt x="958187" y="1358899"/>
                  </a:lnTo>
                  <a:lnTo>
                    <a:pt x="961269" y="1371599"/>
                  </a:lnTo>
                  <a:lnTo>
                    <a:pt x="962952" y="1371599"/>
                  </a:lnTo>
                  <a:lnTo>
                    <a:pt x="953008" y="1384299"/>
                  </a:lnTo>
                  <a:close/>
                </a:path>
                <a:path w="3477260" h="2324100">
                  <a:moveTo>
                    <a:pt x="981935" y="1371599"/>
                  </a:moveTo>
                  <a:lnTo>
                    <a:pt x="972664" y="1371599"/>
                  </a:lnTo>
                  <a:lnTo>
                    <a:pt x="969582" y="1358899"/>
                  </a:lnTo>
                  <a:lnTo>
                    <a:pt x="987813" y="1358899"/>
                  </a:lnTo>
                  <a:lnTo>
                    <a:pt x="981935" y="1371599"/>
                  </a:lnTo>
                  <a:close/>
                </a:path>
                <a:path w="3477260" h="2324100">
                  <a:moveTo>
                    <a:pt x="1038571" y="1371599"/>
                  </a:moveTo>
                  <a:lnTo>
                    <a:pt x="1009360" y="1371599"/>
                  </a:lnTo>
                  <a:lnTo>
                    <a:pt x="1006122" y="1358899"/>
                  </a:lnTo>
                  <a:lnTo>
                    <a:pt x="1040850" y="1358899"/>
                  </a:lnTo>
                  <a:lnTo>
                    <a:pt x="1038571" y="1371599"/>
                  </a:lnTo>
                  <a:close/>
                </a:path>
                <a:path w="3477260" h="2324100">
                  <a:moveTo>
                    <a:pt x="1096244" y="1371599"/>
                  </a:moveTo>
                  <a:lnTo>
                    <a:pt x="1066281" y="1371599"/>
                  </a:lnTo>
                  <a:lnTo>
                    <a:pt x="1061154" y="1358899"/>
                  </a:lnTo>
                  <a:lnTo>
                    <a:pt x="1094923" y="1358899"/>
                  </a:lnTo>
                  <a:lnTo>
                    <a:pt x="1096244" y="1371599"/>
                  </a:lnTo>
                  <a:close/>
                </a:path>
                <a:path w="3477260" h="2324100">
                  <a:moveTo>
                    <a:pt x="1157697" y="1371599"/>
                  </a:moveTo>
                  <a:lnTo>
                    <a:pt x="1127735" y="1371599"/>
                  </a:lnTo>
                  <a:lnTo>
                    <a:pt x="1131386" y="1358899"/>
                  </a:lnTo>
                  <a:lnTo>
                    <a:pt x="1158526" y="1358899"/>
                  </a:lnTo>
                  <a:lnTo>
                    <a:pt x="1157697" y="1371599"/>
                  </a:lnTo>
                  <a:close/>
                </a:path>
                <a:path w="3477260" h="2324100">
                  <a:moveTo>
                    <a:pt x="1291119" y="1384299"/>
                  </a:moveTo>
                  <a:lnTo>
                    <a:pt x="1281174" y="1384299"/>
                  </a:lnTo>
                  <a:lnTo>
                    <a:pt x="1276202" y="1371599"/>
                  </a:lnTo>
                  <a:lnTo>
                    <a:pt x="1283427" y="1358899"/>
                  </a:lnTo>
                  <a:lnTo>
                    <a:pt x="1289254" y="1358899"/>
                  </a:lnTo>
                  <a:lnTo>
                    <a:pt x="1292284" y="1371599"/>
                  </a:lnTo>
                  <a:lnTo>
                    <a:pt x="1291119" y="1384299"/>
                  </a:lnTo>
                  <a:close/>
                </a:path>
                <a:path w="3477260" h="2324100">
                  <a:moveTo>
                    <a:pt x="1314322" y="1371599"/>
                  </a:moveTo>
                  <a:lnTo>
                    <a:pt x="1301866" y="1371599"/>
                  </a:lnTo>
                  <a:lnTo>
                    <a:pt x="1299613" y="1358899"/>
                  </a:lnTo>
                  <a:lnTo>
                    <a:pt x="1311008" y="1358899"/>
                  </a:lnTo>
                  <a:lnTo>
                    <a:pt x="1314322" y="1371599"/>
                  </a:lnTo>
                  <a:close/>
                </a:path>
                <a:path w="3477260" h="2324100">
                  <a:moveTo>
                    <a:pt x="1412109" y="1371599"/>
                  </a:moveTo>
                  <a:lnTo>
                    <a:pt x="1395535" y="1371599"/>
                  </a:lnTo>
                  <a:lnTo>
                    <a:pt x="1392997" y="1358899"/>
                  </a:lnTo>
                  <a:lnTo>
                    <a:pt x="1410426" y="1358899"/>
                  </a:lnTo>
                  <a:lnTo>
                    <a:pt x="1412109" y="1371599"/>
                  </a:lnTo>
                  <a:close/>
                </a:path>
                <a:path w="3477260" h="2324100">
                  <a:moveTo>
                    <a:pt x="1483455" y="1371599"/>
                  </a:moveTo>
                  <a:lnTo>
                    <a:pt x="1467839" y="1371599"/>
                  </a:lnTo>
                  <a:lnTo>
                    <a:pt x="1472268" y="1358899"/>
                  </a:lnTo>
                  <a:lnTo>
                    <a:pt x="1478406" y="1358899"/>
                  </a:lnTo>
                  <a:lnTo>
                    <a:pt x="1483455" y="1371599"/>
                  </a:lnTo>
                  <a:close/>
                </a:path>
                <a:path w="3477260" h="2324100">
                  <a:moveTo>
                    <a:pt x="1536881" y="1371599"/>
                  </a:moveTo>
                  <a:lnTo>
                    <a:pt x="1524347" y="1371599"/>
                  </a:lnTo>
                  <a:lnTo>
                    <a:pt x="1530614" y="1358899"/>
                  </a:lnTo>
                  <a:lnTo>
                    <a:pt x="1536881" y="1371599"/>
                  </a:lnTo>
                  <a:close/>
                </a:path>
                <a:path w="3477260" h="2324100">
                  <a:moveTo>
                    <a:pt x="1614313" y="1371599"/>
                  </a:moveTo>
                  <a:lnTo>
                    <a:pt x="1601053" y="1371599"/>
                  </a:lnTo>
                  <a:lnTo>
                    <a:pt x="1609340" y="1358899"/>
                  </a:lnTo>
                  <a:lnTo>
                    <a:pt x="1614313" y="1371599"/>
                  </a:lnTo>
                  <a:close/>
                </a:path>
                <a:path w="3477260" h="2324100">
                  <a:moveTo>
                    <a:pt x="1893430" y="1371599"/>
                  </a:moveTo>
                  <a:lnTo>
                    <a:pt x="1886127" y="1371599"/>
                  </a:lnTo>
                  <a:lnTo>
                    <a:pt x="1881077" y="1358899"/>
                  </a:lnTo>
                  <a:lnTo>
                    <a:pt x="1897315" y="1358899"/>
                  </a:lnTo>
                  <a:lnTo>
                    <a:pt x="1893430" y="1371599"/>
                  </a:lnTo>
                  <a:close/>
                </a:path>
                <a:path w="3477260" h="2324100">
                  <a:moveTo>
                    <a:pt x="1959053" y="1371599"/>
                  </a:moveTo>
                  <a:lnTo>
                    <a:pt x="1943204" y="1371599"/>
                  </a:lnTo>
                  <a:lnTo>
                    <a:pt x="1954081" y="1358899"/>
                  </a:lnTo>
                  <a:lnTo>
                    <a:pt x="1959053" y="1371599"/>
                  </a:lnTo>
                  <a:close/>
                </a:path>
                <a:path w="3477260" h="2324100">
                  <a:moveTo>
                    <a:pt x="2013747" y="1371599"/>
                  </a:moveTo>
                  <a:lnTo>
                    <a:pt x="1997665" y="1371599"/>
                  </a:lnTo>
                  <a:lnTo>
                    <a:pt x="1993859" y="1358899"/>
                  </a:lnTo>
                  <a:lnTo>
                    <a:pt x="2010640" y="1358899"/>
                  </a:lnTo>
                  <a:lnTo>
                    <a:pt x="2013747" y="1371599"/>
                  </a:lnTo>
                  <a:close/>
                </a:path>
                <a:path w="3477260" h="2324100">
                  <a:moveTo>
                    <a:pt x="2055804" y="1371599"/>
                  </a:moveTo>
                  <a:lnTo>
                    <a:pt x="2036951" y="1371599"/>
                  </a:lnTo>
                  <a:lnTo>
                    <a:pt x="2040266" y="1358899"/>
                  </a:lnTo>
                  <a:lnTo>
                    <a:pt x="2050599" y="1358899"/>
                  </a:lnTo>
                  <a:lnTo>
                    <a:pt x="2055804" y="1371599"/>
                  </a:lnTo>
                  <a:close/>
                </a:path>
                <a:path w="3477260" h="2324100">
                  <a:moveTo>
                    <a:pt x="339768" y="1384299"/>
                  </a:moveTo>
                  <a:lnTo>
                    <a:pt x="328166" y="1384299"/>
                  </a:lnTo>
                  <a:lnTo>
                    <a:pt x="329823" y="1371599"/>
                  </a:lnTo>
                  <a:lnTo>
                    <a:pt x="339768" y="1371599"/>
                  </a:lnTo>
                  <a:lnTo>
                    <a:pt x="339768" y="1384299"/>
                  </a:lnTo>
                  <a:close/>
                </a:path>
                <a:path w="3477260" h="2324100">
                  <a:moveTo>
                    <a:pt x="465731" y="1384299"/>
                  </a:moveTo>
                  <a:lnTo>
                    <a:pt x="457443" y="1384299"/>
                  </a:lnTo>
                  <a:lnTo>
                    <a:pt x="452471" y="1371599"/>
                  </a:lnTo>
                  <a:lnTo>
                    <a:pt x="466689" y="1371599"/>
                  </a:lnTo>
                  <a:lnTo>
                    <a:pt x="465731" y="1384299"/>
                  </a:lnTo>
                  <a:close/>
                </a:path>
                <a:path w="3477260" h="2324100">
                  <a:moveTo>
                    <a:pt x="505301" y="1396999"/>
                  </a:moveTo>
                  <a:lnTo>
                    <a:pt x="480647" y="1396999"/>
                  </a:lnTo>
                  <a:lnTo>
                    <a:pt x="477332" y="1371599"/>
                  </a:lnTo>
                  <a:lnTo>
                    <a:pt x="488934" y="1371599"/>
                  </a:lnTo>
                  <a:lnTo>
                    <a:pt x="497221" y="1384299"/>
                  </a:lnTo>
                  <a:lnTo>
                    <a:pt x="500873" y="1384299"/>
                  </a:lnTo>
                  <a:lnTo>
                    <a:pt x="505301" y="1396999"/>
                  </a:lnTo>
                  <a:close/>
                </a:path>
                <a:path w="3477260" h="2324100">
                  <a:moveTo>
                    <a:pt x="517110" y="1396999"/>
                  </a:moveTo>
                  <a:lnTo>
                    <a:pt x="505508" y="1396999"/>
                  </a:lnTo>
                  <a:lnTo>
                    <a:pt x="510480" y="1384299"/>
                  </a:lnTo>
                  <a:lnTo>
                    <a:pt x="507166" y="1371599"/>
                  </a:lnTo>
                  <a:lnTo>
                    <a:pt x="520451" y="1371599"/>
                  </a:lnTo>
                  <a:lnTo>
                    <a:pt x="523533" y="1384299"/>
                  </a:lnTo>
                  <a:lnTo>
                    <a:pt x="522082" y="1384299"/>
                  </a:lnTo>
                  <a:lnTo>
                    <a:pt x="517110" y="1396999"/>
                  </a:lnTo>
                  <a:close/>
                </a:path>
                <a:path w="3477260" h="2324100">
                  <a:moveTo>
                    <a:pt x="561860" y="1396999"/>
                  </a:moveTo>
                  <a:lnTo>
                    <a:pt x="545286" y="1396999"/>
                  </a:lnTo>
                  <a:lnTo>
                    <a:pt x="543629" y="1384299"/>
                  </a:lnTo>
                  <a:lnTo>
                    <a:pt x="551916" y="1384299"/>
                  </a:lnTo>
                  <a:lnTo>
                    <a:pt x="561860" y="1371599"/>
                  </a:lnTo>
                  <a:lnTo>
                    <a:pt x="561860" y="1396999"/>
                  </a:lnTo>
                  <a:close/>
                </a:path>
                <a:path w="3477260" h="2324100">
                  <a:moveTo>
                    <a:pt x="585064" y="1384299"/>
                  </a:moveTo>
                  <a:lnTo>
                    <a:pt x="568153" y="1384299"/>
                  </a:lnTo>
                  <a:lnTo>
                    <a:pt x="576777" y="1371599"/>
                  </a:lnTo>
                  <a:lnTo>
                    <a:pt x="578434" y="1371599"/>
                  </a:lnTo>
                  <a:lnTo>
                    <a:pt x="585064" y="1384299"/>
                  </a:lnTo>
                  <a:close/>
                </a:path>
                <a:path w="3477260" h="2324100">
                  <a:moveTo>
                    <a:pt x="599333" y="1396999"/>
                  </a:moveTo>
                  <a:lnTo>
                    <a:pt x="586721" y="1396999"/>
                  </a:lnTo>
                  <a:lnTo>
                    <a:pt x="583406" y="1384299"/>
                  </a:lnTo>
                  <a:lnTo>
                    <a:pt x="592160" y="1384299"/>
                  </a:lnTo>
                  <a:lnTo>
                    <a:pt x="598323" y="1371599"/>
                  </a:lnTo>
                  <a:lnTo>
                    <a:pt x="603243" y="1384299"/>
                  </a:lnTo>
                  <a:lnTo>
                    <a:pt x="603884" y="1386715"/>
                  </a:lnTo>
                  <a:lnTo>
                    <a:pt x="599333" y="1396999"/>
                  </a:lnTo>
                  <a:close/>
                </a:path>
                <a:path w="3477260" h="2324100">
                  <a:moveTo>
                    <a:pt x="604073" y="1386287"/>
                  </a:moveTo>
                  <a:lnTo>
                    <a:pt x="603295" y="1384299"/>
                  </a:lnTo>
                  <a:lnTo>
                    <a:pt x="608267" y="1371599"/>
                  </a:lnTo>
                  <a:lnTo>
                    <a:pt x="614897" y="1371599"/>
                  </a:lnTo>
                  <a:lnTo>
                    <a:pt x="620439" y="1384299"/>
                  </a:lnTo>
                  <a:lnTo>
                    <a:pt x="604953" y="1384299"/>
                  </a:lnTo>
                  <a:lnTo>
                    <a:pt x="604073" y="1386287"/>
                  </a:lnTo>
                  <a:close/>
                </a:path>
                <a:path w="3477260" h="2324100">
                  <a:moveTo>
                    <a:pt x="725736" y="1384299"/>
                  </a:moveTo>
                  <a:lnTo>
                    <a:pt x="689480" y="1384299"/>
                  </a:lnTo>
                  <a:lnTo>
                    <a:pt x="694453" y="1371599"/>
                  </a:lnTo>
                  <a:lnTo>
                    <a:pt x="724286" y="1371599"/>
                  </a:lnTo>
                  <a:lnTo>
                    <a:pt x="725736" y="1384299"/>
                  </a:lnTo>
                  <a:close/>
                </a:path>
                <a:path w="3477260" h="2324100">
                  <a:moveTo>
                    <a:pt x="746169" y="1384299"/>
                  </a:moveTo>
                  <a:lnTo>
                    <a:pt x="729258" y="1384299"/>
                  </a:lnTo>
                  <a:lnTo>
                    <a:pt x="732884" y="1371599"/>
                  </a:lnTo>
                  <a:lnTo>
                    <a:pt x="740860" y="1371599"/>
                  </a:lnTo>
                  <a:lnTo>
                    <a:pt x="746169" y="1384299"/>
                  </a:lnTo>
                  <a:close/>
                </a:path>
                <a:path w="3477260" h="2324100">
                  <a:moveTo>
                    <a:pt x="773386" y="1384299"/>
                  </a:moveTo>
                  <a:lnTo>
                    <a:pt x="762406" y="1384299"/>
                  </a:lnTo>
                  <a:lnTo>
                    <a:pt x="757175" y="1371599"/>
                  </a:lnTo>
                  <a:lnTo>
                    <a:pt x="775691" y="1371599"/>
                  </a:lnTo>
                  <a:lnTo>
                    <a:pt x="773386" y="1384299"/>
                  </a:lnTo>
                  <a:close/>
                </a:path>
                <a:path w="3477260" h="2324100">
                  <a:moveTo>
                    <a:pt x="868480" y="1396999"/>
                  </a:moveTo>
                  <a:lnTo>
                    <a:pt x="854807" y="1396999"/>
                  </a:lnTo>
                  <a:lnTo>
                    <a:pt x="850767" y="1384299"/>
                  </a:lnTo>
                  <a:lnTo>
                    <a:pt x="853563" y="1384299"/>
                  </a:lnTo>
                  <a:lnTo>
                    <a:pt x="865165" y="1371599"/>
                  </a:lnTo>
                  <a:lnTo>
                    <a:pt x="868480" y="1396999"/>
                  </a:lnTo>
                  <a:close/>
                </a:path>
                <a:path w="3477260" h="2324100">
                  <a:moveTo>
                    <a:pt x="893652" y="1384299"/>
                  </a:moveTo>
                  <a:lnTo>
                    <a:pt x="879253" y="1384299"/>
                  </a:lnTo>
                  <a:lnTo>
                    <a:pt x="884018" y="1371599"/>
                  </a:lnTo>
                  <a:lnTo>
                    <a:pt x="890026" y="1371599"/>
                  </a:lnTo>
                  <a:lnTo>
                    <a:pt x="893652" y="1384299"/>
                  </a:lnTo>
                  <a:close/>
                </a:path>
                <a:path w="3477260" h="2324100">
                  <a:moveTo>
                    <a:pt x="904943" y="1384299"/>
                  </a:moveTo>
                  <a:lnTo>
                    <a:pt x="899971" y="1371599"/>
                  </a:lnTo>
                  <a:lnTo>
                    <a:pt x="904943" y="1371599"/>
                  </a:lnTo>
                  <a:lnTo>
                    <a:pt x="904943" y="1384299"/>
                  </a:lnTo>
                  <a:close/>
                </a:path>
                <a:path w="3477260" h="2324100">
                  <a:moveTo>
                    <a:pt x="928147" y="1396999"/>
                  </a:moveTo>
                  <a:lnTo>
                    <a:pt x="919860" y="1384299"/>
                  </a:lnTo>
                  <a:lnTo>
                    <a:pt x="919860" y="1371599"/>
                  </a:lnTo>
                  <a:lnTo>
                    <a:pt x="936408" y="1371599"/>
                  </a:lnTo>
                  <a:lnTo>
                    <a:pt x="938091" y="1384299"/>
                  </a:lnTo>
                  <a:lnTo>
                    <a:pt x="928147" y="1396999"/>
                  </a:lnTo>
                  <a:close/>
                </a:path>
                <a:path w="3477260" h="2324100">
                  <a:moveTo>
                    <a:pt x="1029248" y="1384299"/>
                  </a:moveTo>
                  <a:lnTo>
                    <a:pt x="1020961" y="1371599"/>
                  </a:lnTo>
                  <a:lnTo>
                    <a:pt x="1037121" y="1371599"/>
                  </a:lnTo>
                  <a:lnTo>
                    <a:pt x="1029248" y="1384299"/>
                  </a:lnTo>
                  <a:close/>
                </a:path>
                <a:path w="3477260" h="2324100">
                  <a:moveTo>
                    <a:pt x="1075656" y="1396999"/>
                  </a:moveTo>
                  <a:lnTo>
                    <a:pt x="1059082" y="1396999"/>
                  </a:lnTo>
                  <a:lnTo>
                    <a:pt x="1057424" y="1384299"/>
                  </a:lnTo>
                  <a:lnTo>
                    <a:pt x="1063070" y="1371599"/>
                  </a:lnTo>
                  <a:lnTo>
                    <a:pt x="1069026" y="1371599"/>
                  </a:lnTo>
                  <a:lnTo>
                    <a:pt x="1073739" y="1384299"/>
                  </a:lnTo>
                  <a:lnTo>
                    <a:pt x="1075656" y="1384299"/>
                  </a:lnTo>
                  <a:lnTo>
                    <a:pt x="1075656" y="1396999"/>
                  </a:lnTo>
                  <a:close/>
                </a:path>
                <a:path w="3477260" h="2324100">
                  <a:moveTo>
                    <a:pt x="1140295" y="1384299"/>
                  </a:moveTo>
                  <a:lnTo>
                    <a:pt x="1127035" y="1384299"/>
                  </a:lnTo>
                  <a:lnTo>
                    <a:pt x="1127035" y="1371599"/>
                  </a:lnTo>
                  <a:lnTo>
                    <a:pt x="1143609" y="1371599"/>
                  </a:lnTo>
                  <a:lnTo>
                    <a:pt x="1140295" y="1384299"/>
                  </a:lnTo>
                  <a:close/>
                </a:path>
                <a:path w="3477260" h="2324100">
                  <a:moveTo>
                    <a:pt x="1186262" y="1384299"/>
                  </a:moveTo>
                  <a:lnTo>
                    <a:pt x="1170982" y="1384299"/>
                  </a:lnTo>
                  <a:lnTo>
                    <a:pt x="1173443" y="1371599"/>
                  </a:lnTo>
                  <a:lnTo>
                    <a:pt x="1182766" y="1371599"/>
                  </a:lnTo>
                  <a:lnTo>
                    <a:pt x="1186262" y="1384299"/>
                  </a:lnTo>
                  <a:close/>
                </a:path>
                <a:path w="3477260" h="2324100">
                  <a:moveTo>
                    <a:pt x="1482368" y="1384299"/>
                  </a:moveTo>
                  <a:lnTo>
                    <a:pt x="1473433" y="1384299"/>
                  </a:lnTo>
                  <a:lnTo>
                    <a:pt x="1467451" y="1371599"/>
                  </a:lnTo>
                  <a:lnTo>
                    <a:pt x="1485242" y="1371599"/>
                  </a:lnTo>
                  <a:lnTo>
                    <a:pt x="1482368" y="1384299"/>
                  </a:lnTo>
                  <a:close/>
                </a:path>
                <a:path w="3477260" h="2324100">
                  <a:moveTo>
                    <a:pt x="1536881" y="1384299"/>
                  </a:moveTo>
                  <a:lnTo>
                    <a:pt x="1524347" y="1384299"/>
                  </a:lnTo>
                  <a:lnTo>
                    <a:pt x="1521498" y="1371599"/>
                  </a:lnTo>
                  <a:lnTo>
                    <a:pt x="1539729" y="1371599"/>
                  </a:lnTo>
                  <a:lnTo>
                    <a:pt x="1536881" y="1384299"/>
                  </a:lnTo>
                  <a:close/>
                </a:path>
                <a:path w="3477260" h="2324100">
                  <a:moveTo>
                    <a:pt x="1615970" y="1384299"/>
                  </a:moveTo>
                  <a:lnTo>
                    <a:pt x="1600820" y="1384299"/>
                  </a:lnTo>
                  <a:lnTo>
                    <a:pt x="1597739" y="1371599"/>
                  </a:lnTo>
                  <a:lnTo>
                    <a:pt x="1615970" y="1371599"/>
                  </a:lnTo>
                  <a:lnTo>
                    <a:pt x="1615970" y="1384299"/>
                  </a:lnTo>
                  <a:close/>
                </a:path>
                <a:path w="3477260" h="2324100">
                  <a:moveTo>
                    <a:pt x="1736961" y="1384299"/>
                  </a:moveTo>
                  <a:lnTo>
                    <a:pt x="1722044" y="1384299"/>
                  </a:lnTo>
                  <a:lnTo>
                    <a:pt x="1722044" y="1371599"/>
                  </a:lnTo>
                  <a:lnTo>
                    <a:pt x="1739758" y="1371599"/>
                  </a:lnTo>
                  <a:lnTo>
                    <a:pt x="1736961" y="1384299"/>
                  </a:lnTo>
                  <a:close/>
                </a:path>
                <a:path w="3477260" h="2324100">
                  <a:moveTo>
                    <a:pt x="1781711" y="1384299"/>
                  </a:moveTo>
                  <a:lnTo>
                    <a:pt x="1763479" y="1384299"/>
                  </a:lnTo>
                  <a:lnTo>
                    <a:pt x="1763479" y="1371599"/>
                  </a:lnTo>
                  <a:lnTo>
                    <a:pt x="1779069" y="1371599"/>
                  </a:lnTo>
                  <a:lnTo>
                    <a:pt x="1781711" y="1384299"/>
                  </a:lnTo>
                  <a:close/>
                </a:path>
                <a:path w="3477260" h="2324100">
                  <a:moveTo>
                    <a:pt x="1949419" y="1384299"/>
                  </a:moveTo>
                  <a:lnTo>
                    <a:pt x="1942893" y="1371599"/>
                  </a:lnTo>
                  <a:lnTo>
                    <a:pt x="1959053" y="1371599"/>
                  </a:lnTo>
                  <a:lnTo>
                    <a:pt x="1949419" y="1384299"/>
                  </a:lnTo>
                  <a:close/>
                </a:path>
                <a:path w="3477260" h="2324100">
                  <a:moveTo>
                    <a:pt x="2045238" y="1384299"/>
                  </a:moveTo>
                  <a:lnTo>
                    <a:pt x="2038609" y="1371599"/>
                  </a:lnTo>
                  <a:lnTo>
                    <a:pt x="2054483" y="1371599"/>
                  </a:lnTo>
                  <a:lnTo>
                    <a:pt x="2045238" y="1384299"/>
                  </a:lnTo>
                  <a:close/>
                </a:path>
                <a:path w="3477260" h="2324100">
                  <a:moveTo>
                    <a:pt x="2124172" y="1384299"/>
                  </a:moveTo>
                  <a:lnTo>
                    <a:pt x="2106744" y="1384299"/>
                  </a:lnTo>
                  <a:lnTo>
                    <a:pt x="2106769" y="1371599"/>
                  </a:lnTo>
                  <a:lnTo>
                    <a:pt x="2123421" y="1371599"/>
                  </a:lnTo>
                  <a:lnTo>
                    <a:pt x="2124172" y="1384299"/>
                  </a:lnTo>
                  <a:close/>
                </a:path>
                <a:path w="3477260" h="2324100">
                  <a:moveTo>
                    <a:pt x="2192955" y="1384299"/>
                  </a:moveTo>
                  <a:lnTo>
                    <a:pt x="2179488" y="1384299"/>
                  </a:lnTo>
                  <a:lnTo>
                    <a:pt x="2176173" y="1371599"/>
                  </a:lnTo>
                  <a:lnTo>
                    <a:pt x="2195233" y="1371599"/>
                  </a:lnTo>
                  <a:lnTo>
                    <a:pt x="2192955" y="1384299"/>
                  </a:lnTo>
                  <a:close/>
                </a:path>
                <a:path w="3477260" h="2324100">
                  <a:moveTo>
                    <a:pt x="354684" y="1396999"/>
                  </a:moveTo>
                  <a:lnTo>
                    <a:pt x="351370" y="1396999"/>
                  </a:lnTo>
                  <a:lnTo>
                    <a:pt x="348055" y="1384299"/>
                  </a:lnTo>
                  <a:lnTo>
                    <a:pt x="349712" y="1384299"/>
                  </a:lnTo>
                  <a:lnTo>
                    <a:pt x="354684" y="1396999"/>
                  </a:lnTo>
                  <a:close/>
                </a:path>
                <a:path w="3477260" h="2324100">
                  <a:moveTo>
                    <a:pt x="475675" y="1409699"/>
                  </a:moveTo>
                  <a:lnTo>
                    <a:pt x="457236" y="1409699"/>
                  </a:lnTo>
                  <a:lnTo>
                    <a:pt x="459230" y="1396999"/>
                  </a:lnTo>
                  <a:lnTo>
                    <a:pt x="460758" y="1384299"/>
                  </a:lnTo>
                  <a:lnTo>
                    <a:pt x="477332" y="1384299"/>
                  </a:lnTo>
                  <a:lnTo>
                    <a:pt x="478990" y="1396999"/>
                  </a:lnTo>
                  <a:lnTo>
                    <a:pt x="475675" y="1409699"/>
                  </a:lnTo>
                  <a:close/>
                </a:path>
                <a:path w="3477260" h="2324100">
                  <a:moveTo>
                    <a:pt x="576777" y="1396999"/>
                  </a:moveTo>
                  <a:lnTo>
                    <a:pt x="569551" y="1384299"/>
                  </a:lnTo>
                  <a:lnTo>
                    <a:pt x="583406" y="1384299"/>
                  </a:lnTo>
                  <a:lnTo>
                    <a:pt x="576777" y="1396999"/>
                  </a:lnTo>
                  <a:close/>
                </a:path>
                <a:path w="3477260" h="2324100">
                  <a:moveTo>
                    <a:pt x="611582" y="1396999"/>
                  </a:moveTo>
                  <a:lnTo>
                    <a:pt x="608267" y="1396999"/>
                  </a:lnTo>
                  <a:lnTo>
                    <a:pt x="604953" y="1384299"/>
                  </a:lnTo>
                  <a:lnTo>
                    <a:pt x="619092" y="1384299"/>
                  </a:lnTo>
                  <a:lnTo>
                    <a:pt x="611582" y="1396999"/>
                  </a:lnTo>
                  <a:close/>
                </a:path>
                <a:path w="3477260" h="2324100">
                  <a:moveTo>
                    <a:pt x="662962" y="1396999"/>
                  </a:moveTo>
                  <a:lnTo>
                    <a:pt x="659647" y="1396999"/>
                  </a:lnTo>
                  <a:lnTo>
                    <a:pt x="666277" y="1384299"/>
                  </a:lnTo>
                  <a:lnTo>
                    <a:pt x="671249" y="1384299"/>
                  </a:lnTo>
                  <a:lnTo>
                    <a:pt x="662962" y="1396999"/>
                  </a:lnTo>
                  <a:close/>
                </a:path>
                <a:path w="3477260" h="2324100">
                  <a:moveTo>
                    <a:pt x="673866" y="1389313"/>
                  </a:moveTo>
                  <a:lnTo>
                    <a:pt x="671249" y="1384299"/>
                  </a:lnTo>
                  <a:lnTo>
                    <a:pt x="675574" y="1384299"/>
                  </a:lnTo>
                  <a:lnTo>
                    <a:pt x="673866" y="1389313"/>
                  </a:lnTo>
                  <a:close/>
                </a:path>
                <a:path w="3477260" h="2324100">
                  <a:moveTo>
                    <a:pt x="699399" y="1396999"/>
                  </a:moveTo>
                  <a:lnTo>
                    <a:pt x="682851" y="1396999"/>
                  </a:lnTo>
                  <a:lnTo>
                    <a:pt x="682851" y="1384299"/>
                  </a:lnTo>
                  <a:lnTo>
                    <a:pt x="702118" y="1384299"/>
                  </a:lnTo>
                  <a:lnTo>
                    <a:pt x="699399" y="1396999"/>
                  </a:lnTo>
                  <a:close/>
                </a:path>
                <a:path w="3477260" h="2324100">
                  <a:moveTo>
                    <a:pt x="744356" y="1396999"/>
                  </a:moveTo>
                  <a:lnTo>
                    <a:pt x="737545" y="1396999"/>
                  </a:lnTo>
                  <a:lnTo>
                    <a:pt x="730605" y="1384299"/>
                  </a:lnTo>
                  <a:lnTo>
                    <a:pt x="747282" y="1384299"/>
                  </a:lnTo>
                  <a:lnTo>
                    <a:pt x="744356" y="1396999"/>
                  </a:lnTo>
                  <a:close/>
                </a:path>
                <a:path w="3477260" h="2324100">
                  <a:moveTo>
                    <a:pt x="805499" y="1396999"/>
                  </a:moveTo>
                  <a:lnTo>
                    <a:pt x="790582" y="1396999"/>
                  </a:lnTo>
                  <a:lnTo>
                    <a:pt x="790582" y="1384299"/>
                  </a:lnTo>
                  <a:lnTo>
                    <a:pt x="807156" y="1384299"/>
                  </a:lnTo>
                  <a:lnTo>
                    <a:pt x="805499" y="1396999"/>
                  </a:lnTo>
                  <a:close/>
                </a:path>
                <a:path w="3477260" h="2324100">
                  <a:moveTo>
                    <a:pt x="830360" y="1396999"/>
                  </a:moveTo>
                  <a:lnTo>
                    <a:pt x="816842" y="1396999"/>
                  </a:lnTo>
                  <a:lnTo>
                    <a:pt x="821244" y="1384299"/>
                  </a:lnTo>
                  <a:lnTo>
                    <a:pt x="825647" y="1384299"/>
                  </a:lnTo>
                  <a:lnTo>
                    <a:pt x="830360" y="1396999"/>
                  </a:lnTo>
                  <a:close/>
                </a:path>
                <a:path w="3477260" h="2324100">
                  <a:moveTo>
                    <a:pt x="850249" y="1396999"/>
                  </a:moveTo>
                  <a:lnTo>
                    <a:pt x="834866" y="1396999"/>
                  </a:lnTo>
                  <a:lnTo>
                    <a:pt x="840304" y="1384299"/>
                  </a:lnTo>
                  <a:lnTo>
                    <a:pt x="845743" y="1384299"/>
                  </a:lnTo>
                  <a:lnTo>
                    <a:pt x="850249" y="1396999"/>
                  </a:lnTo>
                  <a:close/>
                </a:path>
                <a:path w="3477260" h="2324100">
                  <a:moveTo>
                    <a:pt x="890959" y="1396999"/>
                  </a:moveTo>
                  <a:lnTo>
                    <a:pt x="881739" y="1396999"/>
                  </a:lnTo>
                  <a:lnTo>
                    <a:pt x="878425" y="1384299"/>
                  </a:lnTo>
                  <a:lnTo>
                    <a:pt x="894170" y="1384299"/>
                  </a:lnTo>
                  <a:lnTo>
                    <a:pt x="890959" y="1396999"/>
                  </a:lnTo>
                  <a:close/>
                </a:path>
                <a:path w="3477260" h="2324100">
                  <a:moveTo>
                    <a:pt x="990610" y="1396999"/>
                  </a:moveTo>
                  <a:lnTo>
                    <a:pt x="976626" y="1396999"/>
                  </a:lnTo>
                  <a:lnTo>
                    <a:pt x="976626" y="1384299"/>
                  </a:lnTo>
                  <a:lnTo>
                    <a:pt x="994029" y="1384299"/>
                  </a:lnTo>
                  <a:lnTo>
                    <a:pt x="990610" y="1396999"/>
                  </a:lnTo>
                  <a:close/>
                </a:path>
                <a:path w="3477260" h="2324100">
                  <a:moveTo>
                    <a:pt x="1024483" y="1396999"/>
                  </a:moveTo>
                  <a:lnTo>
                    <a:pt x="1005838" y="1396999"/>
                  </a:lnTo>
                  <a:lnTo>
                    <a:pt x="1007366" y="1384299"/>
                  </a:lnTo>
                  <a:lnTo>
                    <a:pt x="1021350" y="1384299"/>
                  </a:lnTo>
                  <a:lnTo>
                    <a:pt x="1024483" y="1396999"/>
                  </a:lnTo>
                  <a:close/>
                </a:path>
                <a:path w="3477260" h="2324100">
                  <a:moveTo>
                    <a:pt x="1045952" y="1396999"/>
                  </a:moveTo>
                  <a:lnTo>
                    <a:pt x="1034065" y="1396999"/>
                  </a:lnTo>
                  <a:lnTo>
                    <a:pt x="1040850" y="1384299"/>
                  </a:lnTo>
                  <a:lnTo>
                    <a:pt x="1045952" y="1396999"/>
                  </a:lnTo>
                  <a:close/>
                </a:path>
                <a:path w="3477260" h="2324100">
                  <a:moveTo>
                    <a:pt x="1112585" y="1396999"/>
                  </a:moveTo>
                  <a:lnTo>
                    <a:pt x="1095545" y="1396999"/>
                  </a:lnTo>
                  <a:lnTo>
                    <a:pt x="1097202" y="1384299"/>
                  </a:lnTo>
                  <a:lnTo>
                    <a:pt x="1113362" y="1384299"/>
                  </a:lnTo>
                  <a:lnTo>
                    <a:pt x="1112585" y="1396999"/>
                  </a:lnTo>
                  <a:close/>
                </a:path>
                <a:path w="3477260" h="2324100">
                  <a:moveTo>
                    <a:pt x="1180072" y="1396999"/>
                  </a:moveTo>
                  <a:lnTo>
                    <a:pt x="1176006" y="1384299"/>
                  </a:lnTo>
                  <a:lnTo>
                    <a:pt x="1188359" y="1384299"/>
                  </a:lnTo>
                  <a:lnTo>
                    <a:pt x="1180072" y="1396999"/>
                  </a:lnTo>
                  <a:close/>
                </a:path>
                <a:path w="3477260" h="2324100">
                  <a:moveTo>
                    <a:pt x="1239739" y="1396999"/>
                  </a:moveTo>
                  <a:lnTo>
                    <a:pt x="1224822" y="1396999"/>
                  </a:lnTo>
                  <a:lnTo>
                    <a:pt x="1221507" y="1384299"/>
                  </a:lnTo>
                  <a:lnTo>
                    <a:pt x="1237356" y="1384299"/>
                  </a:lnTo>
                  <a:lnTo>
                    <a:pt x="1239739" y="1396999"/>
                  </a:lnTo>
                  <a:close/>
                </a:path>
                <a:path w="3477260" h="2324100">
                  <a:moveTo>
                    <a:pt x="1385798" y="1396999"/>
                  </a:moveTo>
                  <a:lnTo>
                    <a:pt x="1369017" y="1396999"/>
                  </a:lnTo>
                  <a:lnTo>
                    <a:pt x="1369742" y="1384299"/>
                  </a:lnTo>
                  <a:lnTo>
                    <a:pt x="1385591" y="1384299"/>
                  </a:lnTo>
                  <a:lnTo>
                    <a:pt x="1385798" y="1396999"/>
                  </a:lnTo>
                  <a:close/>
                </a:path>
                <a:path w="3477260" h="2324100">
                  <a:moveTo>
                    <a:pt x="1409002" y="1396999"/>
                  </a:moveTo>
                  <a:lnTo>
                    <a:pt x="1397193" y="1396999"/>
                  </a:lnTo>
                  <a:lnTo>
                    <a:pt x="1392453" y="1384299"/>
                  </a:lnTo>
                  <a:lnTo>
                    <a:pt x="1410944" y="1384299"/>
                  </a:lnTo>
                  <a:lnTo>
                    <a:pt x="1409002" y="1396999"/>
                  </a:lnTo>
                  <a:close/>
                </a:path>
                <a:path w="3477260" h="2324100">
                  <a:moveTo>
                    <a:pt x="1440285" y="1396999"/>
                  </a:moveTo>
                  <a:lnTo>
                    <a:pt x="1423038" y="1396999"/>
                  </a:lnTo>
                  <a:lnTo>
                    <a:pt x="1422054" y="1384299"/>
                  </a:lnTo>
                  <a:lnTo>
                    <a:pt x="1436271" y="1384299"/>
                  </a:lnTo>
                  <a:lnTo>
                    <a:pt x="1440285" y="1396999"/>
                  </a:lnTo>
                  <a:close/>
                </a:path>
                <a:path w="3477260" h="2324100">
                  <a:moveTo>
                    <a:pt x="1635859" y="1409699"/>
                  </a:moveTo>
                  <a:lnTo>
                    <a:pt x="1617627" y="1409699"/>
                  </a:lnTo>
                  <a:lnTo>
                    <a:pt x="1614313" y="1396999"/>
                  </a:lnTo>
                  <a:lnTo>
                    <a:pt x="1615970" y="1396999"/>
                  </a:lnTo>
                  <a:lnTo>
                    <a:pt x="1622600" y="1384299"/>
                  </a:lnTo>
                  <a:lnTo>
                    <a:pt x="1629229" y="1384299"/>
                  </a:lnTo>
                  <a:lnTo>
                    <a:pt x="1635859" y="1409699"/>
                  </a:lnTo>
                  <a:close/>
                </a:path>
                <a:path w="3477260" h="2324100">
                  <a:moveTo>
                    <a:pt x="1790127" y="1396999"/>
                  </a:moveTo>
                  <a:lnTo>
                    <a:pt x="1776376" y="1396999"/>
                  </a:lnTo>
                  <a:lnTo>
                    <a:pt x="1785025" y="1384299"/>
                  </a:lnTo>
                  <a:lnTo>
                    <a:pt x="1790127" y="1396999"/>
                  </a:lnTo>
                  <a:close/>
                </a:path>
                <a:path w="3477260" h="2324100">
                  <a:moveTo>
                    <a:pt x="1896072" y="1396999"/>
                  </a:moveTo>
                  <a:lnTo>
                    <a:pt x="1882554" y="1396999"/>
                  </a:lnTo>
                  <a:lnTo>
                    <a:pt x="1877840" y="1384299"/>
                  </a:lnTo>
                  <a:lnTo>
                    <a:pt x="1895787" y="1384299"/>
                  </a:lnTo>
                  <a:lnTo>
                    <a:pt x="1896072" y="1396999"/>
                  </a:lnTo>
                  <a:close/>
                </a:path>
                <a:path w="3477260" h="2324100">
                  <a:moveTo>
                    <a:pt x="1989301" y="1409699"/>
                  </a:moveTo>
                  <a:lnTo>
                    <a:pt x="1983293" y="1409699"/>
                  </a:lnTo>
                  <a:lnTo>
                    <a:pt x="1977285" y="1396999"/>
                  </a:lnTo>
                  <a:lnTo>
                    <a:pt x="1975627" y="1396999"/>
                  </a:lnTo>
                  <a:lnTo>
                    <a:pt x="1981014" y="1384299"/>
                  </a:lnTo>
                  <a:lnTo>
                    <a:pt x="1988886" y="1384299"/>
                  </a:lnTo>
                  <a:lnTo>
                    <a:pt x="1992201" y="1396999"/>
                  </a:lnTo>
                  <a:lnTo>
                    <a:pt x="1989301" y="1409699"/>
                  </a:lnTo>
                  <a:close/>
                </a:path>
                <a:path w="3477260" h="2324100">
                  <a:moveTo>
                    <a:pt x="2081701" y="1409699"/>
                  </a:moveTo>
                  <a:lnTo>
                    <a:pt x="2061812" y="1409699"/>
                  </a:lnTo>
                  <a:lnTo>
                    <a:pt x="2061812" y="1396999"/>
                  </a:lnTo>
                  <a:lnTo>
                    <a:pt x="2075072" y="1384299"/>
                  </a:lnTo>
                  <a:lnTo>
                    <a:pt x="2081701" y="1409699"/>
                  </a:lnTo>
                  <a:close/>
                </a:path>
                <a:path w="3477260" h="2324100">
                  <a:moveTo>
                    <a:pt x="608267" y="1396999"/>
                  </a:moveTo>
                  <a:lnTo>
                    <a:pt x="606610" y="1396999"/>
                  </a:lnTo>
                  <a:lnTo>
                    <a:pt x="603884" y="1386715"/>
                  </a:lnTo>
                  <a:lnTo>
                    <a:pt x="604073" y="1386287"/>
                  </a:lnTo>
                  <a:lnTo>
                    <a:pt x="608267" y="1396999"/>
                  </a:lnTo>
                  <a:close/>
                </a:path>
                <a:path w="3477260" h="2324100">
                  <a:moveTo>
                    <a:pt x="677878" y="1396999"/>
                  </a:moveTo>
                  <a:lnTo>
                    <a:pt x="671249" y="1396999"/>
                  </a:lnTo>
                  <a:lnTo>
                    <a:pt x="673866" y="1389313"/>
                  </a:lnTo>
                  <a:lnTo>
                    <a:pt x="677878" y="1396999"/>
                  </a:lnTo>
                  <a:close/>
                </a:path>
                <a:path w="3477260" h="2324100">
                  <a:moveTo>
                    <a:pt x="328166" y="1422399"/>
                  </a:moveTo>
                  <a:lnTo>
                    <a:pt x="328166" y="1409699"/>
                  </a:lnTo>
                  <a:lnTo>
                    <a:pt x="318221" y="1396999"/>
                  </a:lnTo>
                  <a:lnTo>
                    <a:pt x="329823" y="1396999"/>
                  </a:lnTo>
                  <a:lnTo>
                    <a:pt x="331481" y="1409699"/>
                  </a:lnTo>
                  <a:lnTo>
                    <a:pt x="329823" y="1409699"/>
                  </a:lnTo>
                  <a:lnTo>
                    <a:pt x="328166" y="1422399"/>
                  </a:lnTo>
                  <a:close/>
                </a:path>
                <a:path w="3477260" h="2324100">
                  <a:moveTo>
                    <a:pt x="371258" y="1409699"/>
                  </a:moveTo>
                  <a:lnTo>
                    <a:pt x="336453" y="1409699"/>
                  </a:lnTo>
                  <a:lnTo>
                    <a:pt x="334795" y="1396999"/>
                  </a:lnTo>
                  <a:lnTo>
                    <a:pt x="366286" y="1396999"/>
                  </a:lnTo>
                  <a:lnTo>
                    <a:pt x="371258" y="1409699"/>
                  </a:lnTo>
                  <a:close/>
                </a:path>
                <a:path w="3477260" h="2324100">
                  <a:moveTo>
                    <a:pt x="432582" y="1409699"/>
                  </a:moveTo>
                  <a:lnTo>
                    <a:pt x="425953" y="1409699"/>
                  </a:lnTo>
                  <a:lnTo>
                    <a:pt x="432582" y="1396999"/>
                  </a:lnTo>
                  <a:lnTo>
                    <a:pt x="432582" y="1409699"/>
                  </a:lnTo>
                  <a:close/>
                </a:path>
                <a:path w="3477260" h="2324100">
                  <a:moveTo>
                    <a:pt x="438487" y="1422399"/>
                  </a:moveTo>
                  <a:lnTo>
                    <a:pt x="420307" y="1422399"/>
                  </a:lnTo>
                  <a:lnTo>
                    <a:pt x="422638" y="1409699"/>
                  </a:lnTo>
                  <a:lnTo>
                    <a:pt x="432582" y="1409699"/>
                  </a:lnTo>
                  <a:lnTo>
                    <a:pt x="444184" y="1396999"/>
                  </a:lnTo>
                  <a:lnTo>
                    <a:pt x="442527" y="1409699"/>
                  </a:lnTo>
                  <a:lnTo>
                    <a:pt x="438487" y="1422399"/>
                  </a:lnTo>
                  <a:close/>
                </a:path>
                <a:path w="3477260" h="2324100">
                  <a:moveTo>
                    <a:pt x="450814" y="1409699"/>
                  </a:moveTo>
                  <a:lnTo>
                    <a:pt x="445842" y="1396999"/>
                  </a:lnTo>
                  <a:lnTo>
                    <a:pt x="454129" y="1396999"/>
                  </a:lnTo>
                  <a:lnTo>
                    <a:pt x="450814" y="1409699"/>
                  </a:lnTo>
                  <a:close/>
                </a:path>
                <a:path w="3477260" h="2324100">
                  <a:moveTo>
                    <a:pt x="505353" y="1409699"/>
                  </a:moveTo>
                  <a:lnTo>
                    <a:pt x="497221" y="1409699"/>
                  </a:lnTo>
                  <a:lnTo>
                    <a:pt x="493906" y="1396999"/>
                  </a:lnTo>
                  <a:lnTo>
                    <a:pt x="507166" y="1396999"/>
                  </a:lnTo>
                  <a:lnTo>
                    <a:pt x="505353" y="1409699"/>
                  </a:lnTo>
                  <a:close/>
                </a:path>
                <a:path w="3477260" h="2324100">
                  <a:moveTo>
                    <a:pt x="550258" y="1409699"/>
                  </a:moveTo>
                  <a:lnTo>
                    <a:pt x="518767" y="1409699"/>
                  </a:lnTo>
                  <a:lnTo>
                    <a:pt x="515453" y="1396999"/>
                  </a:lnTo>
                  <a:lnTo>
                    <a:pt x="546943" y="1396999"/>
                  </a:lnTo>
                  <a:lnTo>
                    <a:pt x="550258" y="1409699"/>
                  </a:lnTo>
                  <a:close/>
                </a:path>
                <a:path w="3477260" h="2324100">
                  <a:moveTo>
                    <a:pt x="573462" y="1409699"/>
                  </a:moveTo>
                  <a:lnTo>
                    <a:pt x="553573" y="1409699"/>
                  </a:lnTo>
                  <a:lnTo>
                    <a:pt x="556888" y="1396999"/>
                  </a:lnTo>
                  <a:lnTo>
                    <a:pt x="568490" y="1396999"/>
                  </a:lnTo>
                  <a:lnTo>
                    <a:pt x="573462" y="1409699"/>
                  </a:lnTo>
                  <a:close/>
                </a:path>
                <a:path w="3477260" h="2324100">
                  <a:moveTo>
                    <a:pt x="593273" y="1409699"/>
                  </a:moveTo>
                  <a:lnTo>
                    <a:pt x="576570" y="1409699"/>
                  </a:lnTo>
                  <a:lnTo>
                    <a:pt x="580843" y="1396999"/>
                  </a:lnTo>
                  <a:lnTo>
                    <a:pt x="588379" y="1396999"/>
                  </a:lnTo>
                  <a:lnTo>
                    <a:pt x="593273" y="1409699"/>
                  </a:lnTo>
                  <a:close/>
                </a:path>
                <a:path w="3477260" h="2324100">
                  <a:moveTo>
                    <a:pt x="613032" y="1409699"/>
                  </a:moveTo>
                  <a:lnTo>
                    <a:pt x="598660" y="1409699"/>
                  </a:lnTo>
                  <a:lnTo>
                    <a:pt x="597287" y="1396999"/>
                  </a:lnTo>
                  <a:lnTo>
                    <a:pt x="613783" y="1396999"/>
                  </a:lnTo>
                  <a:lnTo>
                    <a:pt x="613032" y="1409699"/>
                  </a:lnTo>
                  <a:close/>
                </a:path>
                <a:path w="3477260" h="2324100">
                  <a:moveTo>
                    <a:pt x="639758" y="1409699"/>
                  </a:moveTo>
                  <a:lnTo>
                    <a:pt x="629814" y="1409699"/>
                  </a:lnTo>
                  <a:lnTo>
                    <a:pt x="633128" y="1396999"/>
                  </a:lnTo>
                  <a:lnTo>
                    <a:pt x="649703" y="1396999"/>
                  </a:lnTo>
                  <a:lnTo>
                    <a:pt x="639758" y="1409699"/>
                  </a:lnTo>
                  <a:close/>
                </a:path>
                <a:path w="3477260" h="2324100">
                  <a:moveTo>
                    <a:pt x="677878" y="1409699"/>
                  </a:moveTo>
                  <a:lnTo>
                    <a:pt x="669592" y="1409699"/>
                  </a:lnTo>
                  <a:lnTo>
                    <a:pt x="662962" y="1396999"/>
                  </a:lnTo>
                  <a:lnTo>
                    <a:pt x="679536" y="1396999"/>
                  </a:lnTo>
                  <a:lnTo>
                    <a:pt x="677878" y="1409699"/>
                  </a:lnTo>
                  <a:close/>
                </a:path>
                <a:path w="3477260" h="2324100">
                  <a:moveTo>
                    <a:pt x="699425" y="1409699"/>
                  </a:moveTo>
                  <a:lnTo>
                    <a:pt x="679536" y="1409699"/>
                  </a:lnTo>
                  <a:lnTo>
                    <a:pt x="679536" y="1396999"/>
                  </a:lnTo>
                  <a:lnTo>
                    <a:pt x="697767" y="1396999"/>
                  </a:lnTo>
                  <a:lnTo>
                    <a:pt x="699425" y="1409699"/>
                  </a:lnTo>
                  <a:close/>
                </a:path>
                <a:path w="3477260" h="2324100">
                  <a:moveTo>
                    <a:pt x="734230" y="1409699"/>
                  </a:moveTo>
                  <a:lnTo>
                    <a:pt x="702740" y="1409699"/>
                  </a:lnTo>
                  <a:lnTo>
                    <a:pt x="702740" y="1396999"/>
                  </a:lnTo>
                  <a:lnTo>
                    <a:pt x="737545" y="1396999"/>
                  </a:lnTo>
                  <a:lnTo>
                    <a:pt x="734230" y="1409699"/>
                  </a:lnTo>
                  <a:close/>
                </a:path>
                <a:path w="3477260" h="2324100">
                  <a:moveTo>
                    <a:pt x="769450" y="1409699"/>
                  </a:moveTo>
                  <a:lnTo>
                    <a:pt x="750804" y="1409699"/>
                  </a:lnTo>
                  <a:lnTo>
                    <a:pt x="752462" y="1396999"/>
                  </a:lnTo>
                  <a:lnTo>
                    <a:pt x="768621" y="1396999"/>
                  </a:lnTo>
                  <a:lnTo>
                    <a:pt x="769450" y="1409699"/>
                  </a:lnTo>
                  <a:close/>
                </a:path>
                <a:path w="3477260" h="2324100">
                  <a:moveTo>
                    <a:pt x="806949" y="1409699"/>
                  </a:moveTo>
                  <a:lnTo>
                    <a:pt x="775044" y="1409699"/>
                  </a:lnTo>
                  <a:lnTo>
                    <a:pt x="773179" y="1396999"/>
                  </a:lnTo>
                  <a:lnTo>
                    <a:pt x="805680" y="1396999"/>
                  </a:lnTo>
                  <a:lnTo>
                    <a:pt x="806949" y="1409699"/>
                  </a:lnTo>
                  <a:close/>
                </a:path>
                <a:path w="3477260" h="2324100">
                  <a:moveTo>
                    <a:pt x="825180" y="1409699"/>
                  </a:moveTo>
                  <a:lnTo>
                    <a:pt x="815236" y="1409699"/>
                  </a:lnTo>
                  <a:lnTo>
                    <a:pt x="812128" y="1396999"/>
                  </a:lnTo>
                  <a:lnTo>
                    <a:pt x="832017" y="1396999"/>
                  </a:lnTo>
                  <a:lnTo>
                    <a:pt x="825180" y="1409699"/>
                  </a:lnTo>
                  <a:close/>
                </a:path>
                <a:path w="3477260" h="2324100">
                  <a:moveTo>
                    <a:pt x="844241" y="1409699"/>
                  </a:moveTo>
                  <a:lnTo>
                    <a:pt x="838362" y="1409699"/>
                  </a:lnTo>
                  <a:lnTo>
                    <a:pt x="832017" y="1396999"/>
                  </a:lnTo>
                  <a:lnTo>
                    <a:pt x="848565" y="1396999"/>
                  </a:lnTo>
                  <a:lnTo>
                    <a:pt x="844241" y="1409699"/>
                  </a:lnTo>
                  <a:close/>
                </a:path>
                <a:path w="3477260" h="2324100">
                  <a:moveTo>
                    <a:pt x="875110" y="1422399"/>
                  </a:moveTo>
                  <a:lnTo>
                    <a:pt x="865476" y="1409699"/>
                  </a:lnTo>
                  <a:lnTo>
                    <a:pt x="868894" y="1396999"/>
                  </a:lnTo>
                  <a:lnTo>
                    <a:pt x="877907" y="1396999"/>
                  </a:lnTo>
                  <a:lnTo>
                    <a:pt x="885054" y="1409699"/>
                  </a:lnTo>
                  <a:lnTo>
                    <a:pt x="875110" y="1422399"/>
                  </a:lnTo>
                  <a:close/>
                </a:path>
                <a:path w="3477260" h="2324100">
                  <a:moveTo>
                    <a:pt x="903519" y="1409699"/>
                  </a:moveTo>
                  <a:lnTo>
                    <a:pt x="888369" y="1409699"/>
                  </a:lnTo>
                  <a:lnTo>
                    <a:pt x="892383" y="1396999"/>
                  </a:lnTo>
                  <a:lnTo>
                    <a:pt x="898106" y="1396999"/>
                  </a:lnTo>
                  <a:lnTo>
                    <a:pt x="903519" y="1409699"/>
                  </a:lnTo>
                  <a:close/>
                </a:path>
                <a:path w="3477260" h="2324100">
                  <a:moveTo>
                    <a:pt x="919860" y="1422399"/>
                  </a:moveTo>
                  <a:lnTo>
                    <a:pt x="913230" y="1422399"/>
                  </a:lnTo>
                  <a:lnTo>
                    <a:pt x="908258" y="1409699"/>
                  </a:lnTo>
                  <a:lnTo>
                    <a:pt x="915794" y="1396999"/>
                  </a:lnTo>
                  <a:lnTo>
                    <a:pt x="921310" y="1396999"/>
                  </a:lnTo>
                  <a:lnTo>
                    <a:pt x="925272" y="1409699"/>
                  </a:lnTo>
                  <a:lnTo>
                    <a:pt x="928147" y="1409699"/>
                  </a:lnTo>
                  <a:lnTo>
                    <a:pt x="919860" y="1422399"/>
                  </a:lnTo>
                  <a:close/>
                </a:path>
                <a:path w="3477260" h="2324100">
                  <a:moveTo>
                    <a:pt x="956323" y="1409699"/>
                  </a:moveTo>
                  <a:lnTo>
                    <a:pt x="939515" y="1409699"/>
                  </a:lnTo>
                  <a:lnTo>
                    <a:pt x="938091" y="1396999"/>
                  </a:lnTo>
                  <a:lnTo>
                    <a:pt x="953008" y="1396999"/>
                  </a:lnTo>
                  <a:lnTo>
                    <a:pt x="956323" y="1409699"/>
                  </a:lnTo>
                  <a:close/>
                </a:path>
                <a:path w="3477260" h="2324100">
                  <a:moveTo>
                    <a:pt x="973363" y="1409699"/>
                  </a:moveTo>
                  <a:lnTo>
                    <a:pt x="957980" y="1409699"/>
                  </a:lnTo>
                  <a:lnTo>
                    <a:pt x="964558" y="1396999"/>
                  </a:lnTo>
                  <a:lnTo>
                    <a:pt x="969582" y="1396999"/>
                  </a:lnTo>
                  <a:lnTo>
                    <a:pt x="973363" y="1409699"/>
                  </a:lnTo>
                  <a:close/>
                </a:path>
                <a:path w="3477260" h="2324100">
                  <a:moveTo>
                    <a:pt x="1002730" y="1409699"/>
                  </a:moveTo>
                  <a:lnTo>
                    <a:pt x="984499" y="1409699"/>
                  </a:lnTo>
                  <a:lnTo>
                    <a:pt x="990144" y="1396999"/>
                  </a:lnTo>
                  <a:lnTo>
                    <a:pt x="1000814" y="1396999"/>
                  </a:lnTo>
                  <a:lnTo>
                    <a:pt x="1002730" y="1409699"/>
                  </a:lnTo>
                  <a:close/>
                </a:path>
                <a:path w="3477260" h="2324100">
                  <a:moveTo>
                    <a:pt x="1015989" y="1409699"/>
                  </a:moveTo>
                  <a:lnTo>
                    <a:pt x="1008971" y="1396999"/>
                  </a:lnTo>
                  <a:lnTo>
                    <a:pt x="1022955" y="1396999"/>
                  </a:lnTo>
                  <a:lnTo>
                    <a:pt x="1015989" y="1409699"/>
                  </a:lnTo>
                  <a:close/>
                </a:path>
                <a:path w="3477260" h="2324100">
                  <a:moveTo>
                    <a:pt x="1046211" y="1409699"/>
                  </a:moveTo>
                  <a:lnTo>
                    <a:pt x="1031061" y="1409699"/>
                  </a:lnTo>
                  <a:lnTo>
                    <a:pt x="1030077" y="1396999"/>
                  </a:lnTo>
                  <a:lnTo>
                    <a:pt x="1048101" y="1396999"/>
                  </a:lnTo>
                  <a:lnTo>
                    <a:pt x="1046211" y="1409699"/>
                  </a:lnTo>
                  <a:close/>
                </a:path>
                <a:path w="3477260" h="2324100">
                  <a:moveTo>
                    <a:pt x="1067369" y="1409699"/>
                  </a:moveTo>
                  <a:lnTo>
                    <a:pt x="1049137" y="1409699"/>
                  </a:lnTo>
                  <a:lnTo>
                    <a:pt x="1059082" y="1396999"/>
                  </a:lnTo>
                  <a:lnTo>
                    <a:pt x="1067369" y="1409699"/>
                  </a:lnTo>
                  <a:close/>
                </a:path>
                <a:path w="3477260" h="2324100">
                  <a:moveTo>
                    <a:pt x="1083580" y="1409699"/>
                  </a:moveTo>
                  <a:lnTo>
                    <a:pt x="1067369" y="1409699"/>
                  </a:lnTo>
                  <a:lnTo>
                    <a:pt x="1078971" y="1396999"/>
                  </a:lnTo>
                  <a:lnTo>
                    <a:pt x="1083580" y="1409699"/>
                  </a:lnTo>
                  <a:close/>
                </a:path>
                <a:path w="3477260" h="2324100">
                  <a:moveTo>
                    <a:pt x="1175100" y="1422399"/>
                  </a:moveTo>
                  <a:lnTo>
                    <a:pt x="1166813" y="1422399"/>
                  </a:lnTo>
                  <a:lnTo>
                    <a:pt x="1160598" y="1409699"/>
                  </a:lnTo>
                  <a:lnTo>
                    <a:pt x="1163084" y="1409699"/>
                  </a:lnTo>
                  <a:lnTo>
                    <a:pt x="1171785" y="1396999"/>
                  </a:lnTo>
                  <a:lnTo>
                    <a:pt x="1178415" y="1409699"/>
                  </a:lnTo>
                  <a:lnTo>
                    <a:pt x="1175100" y="1422399"/>
                  </a:lnTo>
                  <a:close/>
                </a:path>
                <a:path w="3477260" h="2324100">
                  <a:moveTo>
                    <a:pt x="1206591" y="1409699"/>
                  </a:moveTo>
                  <a:lnTo>
                    <a:pt x="1190017" y="1409699"/>
                  </a:lnTo>
                  <a:lnTo>
                    <a:pt x="1191674" y="1396999"/>
                  </a:lnTo>
                  <a:lnTo>
                    <a:pt x="1204934" y="1396999"/>
                  </a:lnTo>
                  <a:lnTo>
                    <a:pt x="1206591" y="1409699"/>
                  </a:lnTo>
                  <a:close/>
                </a:path>
                <a:path w="3477260" h="2324100">
                  <a:moveTo>
                    <a:pt x="1354644" y="1422399"/>
                  </a:moveTo>
                  <a:lnTo>
                    <a:pt x="1348921" y="1422399"/>
                  </a:lnTo>
                  <a:lnTo>
                    <a:pt x="1345373" y="1409699"/>
                  </a:lnTo>
                  <a:lnTo>
                    <a:pt x="1344156" y="1396999"/>
                  </a:lnTo>
                  <a:lnTo>
                    <a:pt x="1360730" y="1396999"/>
                  </a:lnTo>
                  <a:lnTo>
                    <a:pt x="1362387" y="1409699"/>
                  </a:lnTo>
                  <a:lnTo>
                    <a:pt x="1354644" y="1422399"/>
                  </a:lnTo>
                  <a:close/>
                </a:path>
                <a:path w="3477260" h="2324100">
                  <a:moveTo>
                    <a:pt x="1388025" y="1435099"/>
                  </a:moveTo>
                  <a:lnTo>
                    <a:pt x="1380619" y="1435099"/>
                  </a:lnTo>
                  <a:lnTo>
                    <a:pt x="1373160" y="1422399"/>
                  </a:lnTo>
                  <a:lnTo>
                    <a:pt x="1376889" y="1409699"/>
                  </a:lnTo>
                  <a:lnTo>
                    <a:pt x="1380619" y="1409699"/>
                  </a:lnTo>
                  <a:lnTo>
                    <a:pt x="1390563" y="1396999"/>
                  </a:lnTo>
                  <a:lnTo>
                    <a:pt x="1398850" y="1396999"/>
                  </a:lnTo>
                  <a:lnTo>
                    <a:pt x="1402165" y="1409699"/>
                  </a:lnTo>
                  <a:lnTo>
                    <a:pt x="1397192" y="1422399"/>
                  </a:lnTo>
                  <a:lnTo>
                    <a:pt x="1390149" y="1422399"/>
                  </a:lnTo>
                  <a:lnTo>
                    <a:pt x="1388025" y="1435099"/>
                  </a:lnTo>
                  <a:close/>
                </a:path>
                <a:path w="3477260" h="2324100">
                  <a:moveTo>
                    <a:pt x="1554232" y="1409699"/>
                  </a:moveTo>
                  <a:lnTo>
                    <a:pt x="1537658" y="1409699"/>
                  </a:lnTo>
                  <a:lnTo>
                    <a:pt x="1542578" y="1396999"/>
                  </a:lnTo>
                  <a:lnTo>
                    <a:pt x="1549674" y="1396999"/>
                  </a:lnTo>
                  <a:lnTo>
                    <a:pt x="1554232" y="1409699"/>
                  </a:lnTo>
                  <a:close/>
                </a:path>
                <a:path w="3477260" h="2324100">
                  <a:moveTo>
                    <a:pt x="1790386" y="1409699"/>
                  </a:moveTo>
                  <a:lnTo>
                    <a:pt x="1778966" y="1409699"/>
                  </a:lnTo>
                  <a:lnTo>
                    <a:pt x="1775495" y="1396999"/>
                  </a:lnTo>
                  <a:lnTo>
                    <a:pt x="1792277" y="1396999"/>
                  </a:lnTo>
                  <a:lnTo>
                    <a:pt x="1790386" y="1409699"/>
                  </a:lnTo>
                  <a:close/>
                </a:path>
                <a:path w="3477260" h="2324100">
                  <a:moveTo>
                    <a:pt x="1849043" y="1409699"/>
                  </a:moveTo>
                  <a:lnTo>
                    <a:pt x="1832831" y="1409699"/>
                  </a:lnTo>
                  <a:lnTo>
                    <a:pt x="1833505" y="1396999"/>
                  </a:lnTo>
                  <a:lnTo>
                    <a:pt x="1850415" y="1396999"/>
                  </a:lnTo>
                  <a:lnTo>
                    <a:pt x="1849043" y="1409699"/>
                  </a:lnTo>
                  <a:close/>
                </a:path>
                <a:path w="3477260" h="2324100">
                  <a:moveTo>
                    <a:pt x="629814" y="1409699"/>
                  </a:moveTo>
                  <a:lnTo>
                    <a:pt x="628156" y="1409699"/>
                  </a:lnTo>
                  <a:lnTo>
                    <a:pt x="630642" y="1403349"/>
                  </a:lnTo>
                  <a:lnTo>
                    <a:pt x="629814" y="1409699"/>
                  </a:lnTo>
                  <a:close/>
                </a:path>
                <a:path w="3477260" h="2324100">
                  <a:moveTo>
                    <a:pt x="341425" y="1422399"/>
                  </a:moveTo>
                  <a:lnTo>
                    <a:pt x="338110" y="1422399"/>
                  </a:lnTo>
                  <a:lnTo>
                    <a:pt x="339768" y="1409699"/>
                  </a:lnTo>
                  <a:lnTo>
                    <a:pt x="341425" y="1422399"/>
                  </a:lnTo>
                  <a:close/>
                </a:path>
                <a:path w="3477260" h="2324100">
                  <a:moveTo>
                    <a:pt x="374573" y="1435099"/>
                  </a:moveTo>
                  <a:lnTo>
                    <a:pt x="356342" y="1435099"/>
                  </a:lnTo>
                  <a:lnTo>
                    <a:pt x="362971" y="1422399"/>
                  </a:lnTo>
                  <a:lnTo>
                    <a:pt x="355850" y="1409699"/>
                  </a:lnTo>
                  <a:lnTo>
                    <a:pt x="378717" y="1409699"/>
                  </a:lnTo>
                  <a:lnTo>
                    <a:pt x="377784" y="1422399"/>
                  </a:lnTo>
                  <a:lnTo>
                    <a:pt x="371258" y="1422399"/>
                  </a:lnTo>
                  <a:lnTo>
                    <a:pt x="374573" y="1435099"/>
                  </a:lnTo>
                  <a:close/>
                </a:path>
                <a:path w="3477260" h="2324100">
                  <a:moveTo>
                    <a:pt x="406064" y="1422399"/>
                  </a:moveTo>
                  <a:lnTo>
                    <a:pt x="402749" y="1422399"/>
                  </a:lnTo>
                  <a:lnTo>
                    <a:pt x="401092" y="1409699"/>
                  </a:lnTo>
                  <a:lnTo>
                    <a:pt x="406064" y="1422399"/>
                  </a:lnTo>
                  <a:close/>
                </a:path>
                <a:path w="3477260" h="2324100">
                  <a:moveTo>
                    <a:pt x="512138" y="1435099"/>
                  </a:moveTo>
                  <a:lnTo>
                    <a:pt x="497221" y="1435099"/>
                  </a:lnTo>
                  <a:lnTo>
                    <a:pt x="495564" y="1422399"/>
                  </a:lnTo>
                  <a:lnTo>
                    <a:pt x="467388" y="1422399"/>
                  </a:lnTo>
                  <a:lnTo>
                    <a:pt x="474018" y="1409699"/>
                  </a:lnTo>
                  <a:lnTo>
                    <a:pt x="510480" y="1409699"/>
                  </a:lnTo>
                  <a:lnTo>
                    <a:pt x="507166" y="1422399"/>
                  </a:lnTo>
                  <a:lnTo>
                    <a:pt x="512138" y="1435099"/>
                  </a:lnTo>
                  <a:close/>
                </a:path>
                <a:path w="3477260" h="2324100">
                  <a:moveTo>
                    <a:pt x="555230" y="1435099"/>
                  </a:moveTo>
                  <a:lnTo>
                    <a:pt x="546943" y="1435099"/>
                  </a:lnTo>
                  <a:lnTo>
                    <a:pt x="540314" y="1422399"/>
                  </a:lnTo>
                  <a:lnTo>
                    <a:pt x="543629" y="1409699"/>
                  </a:lnTo>
                  <a:lnTo>
                    <a:pt x="546943" y="1409699"/>
                  </a:lnTo>
                  <a:lnTo>
                    <a:pt x="555334" y="1422399"/>
                  </a:lnTo>
                  <a:lnTo>
                    <a:pt x="555230" y="1435099"/>
                  </a:lnTo>
                  <a:close/>
                </a:path>
                <a:path w="3477260" h="2324100">
                  <a:moveTo>
                    <a:pt x="594024" y="1435099"/>
                  </a:moveTo>
                  <a:lnTo>
                    <a:pt x="576777" y="1435099"/>
                  </a:lnTo>
                  <a:lnTo>
                    <a:pt x="580092" y="1422399"/>
                  </a:lnTo>
                  <a:lnTo>
                    <a:pt x="583406" y="1422399"/>
                  </a:lnTo>
                  <a:lnTo>
                    <a:pt x="576958" y="1409699"/>
                  </a:lnTo>
                  <a:lnTo>
                    <a:pt x="593739" y="1409699"/>
                  </a:lnTo>
                  <a:lnTo>
                    <a:pt x="588379" y="1422399"/>
                  </a:lnTo>
                  <a:lnTo>
                    <a:pt x="594024" y="1435099"/>
                  </a:lnTo>
                  <a:close/>
                </a:path>
                <a:path w="3477260" h="2324100">
                  <a:moveTo>
                    <a:pt x="643073" y="1422399"/>
                  </a:moveTo>
                  <a:lnTo>
                    <a:pt x="610132" y="1422399"/>
                  </a:lnTo>
                  <a:lnTo>
                    <a:pt x="609744" y="1409699"/>
                  </a:lnTo>
                  <a:lnTo>
                    <a:pt x="644730" y="1409699"/>
                  </a:lnTo>
                  <a:lnTo>
                    <a:pt x="643073" y="1422399"/>
                  </a:lnTo>
                  <a:close/>
                </a:path>
                <a:path w="3477260" h="2324100">
                  <a:moveTo>
                    <a:pt x="691966" y="1422399"/>
                  </a:moveTo>
                  <a:lnTo>
                    <a:pt x="651360" y="1422399"/>
                  </a:lnTo>
                  <a:lnTo>
                    <a:pt x="648045" y="1409699"/>
                  </a:lnTo>
                  <a:lnTo>
                    <a:pt x="694763" y="1409699"/>
                  </a:lnTo>
                  <a:lnTo>
                    <a:pt x="691966" y="1422399"/>
                  </a:lnTo>
                  <a:close/>
                </a:path>
                <a:path w="3477260" h="2324100">
                  <a:moveTo>
                    <a:pt x="757434" y="1422399"/>
                  </a:moveTo>
                  <a:lnTo>
                    <a:pt x="754119" y="1409699"/>
                  </a:lnTo>
                  <a:lnTo>
                    <a:pt x="765928" y="1409699"/>
                  </a:lnTo>
                  <a:lnTo>
                    <a:pt x="757434" y="1422399"/>
                  </a:lnTo>
                  <a:close/>
                </a:path>
                <a:path w="3477260" h="2324100">
                  <a:moveTo>
                    <a:pt x="866823" y="1422399"/>
                  </a:moveTo>
                  <a:lnTo>
                    <a:pt x="849420" y="1422399"/>
                  </a:lnTo>
                  <a:lnTo>
                    <a:pt x="849575" y="1409699"/>
                  </a:lnTo>
                  <a:lnTo>
                    <a:pt x="861850" y="1409699"/>
                  </a:lnTo>
                  <a:lnTo>
                    <a:pt x="866823" y="1422399"/>
                  </a:lnTo>
                  <a:close/>
                </a:path>
                <a:path w="3477260" h="2324100">
                  <a:moveTo>
                    <a:pt x="903286" y="1422399"/>
                  </a:moveTo>
                  <a:lnTo>
                    <a:pt x="890026" y="1422399"/>
                  </a:lnTo>
                  <a:lnTo>
                    <a:pt x="886712" y="1409699"/>
                  </a:lnTo>
                  <a:lnTo>
                    <a:pt x="906600" y="1409699"/>
                  </a:lnTo>
                  <a:lnTo>
                    <a:pt x="903286" y="1422399"/>
                  </a:lnTo>
                  <a:close/>
                </a:path>
                <a:path w="3477260" h="2324100">
                  <a:moveTo>
                    <a:pt x="969867" y="1422399"/>
                  </a:moveTo>
                  <a:lnTo>
                    <a:pt x="963988" y="1422399"/>
                  </a:lnTo>
                  <a:lnTo>
                    <a:pt x="959663" y="1409699"/>
                  </a:lnTo>
                  <a:lnTo>
                    <a:pt x="976211" y="1409699"/>
                  </a:lnTo>
                  <a:lnTo>
                    <a:pt x="969867" y="1422399"/>
                  </a:lnTo>
                  <a:close/>
                </a:path>
                <a:path w="3477260" h="2324100">
                  <a:moveTo>
                    <a:pt x="996100" y="1422399"/>
                  </a:moveTo>
                  <a:lnTo>
                    <a:pt x="989678" y="1409699"/>
                  </a:lnTo>
                  <a:lnTo>
                    <a:pt x="1001280" y="1409699"/>
                  </a:lnTo>
                  <a:lnTo>
                    <a:pt x="996100" y="1422399"/>
                  </a:lnTo>
                  <a:close/>
                </a:path>
                <a:path w="3477260" h="2324100">
                  <a:moveTo>
                    <a:pt x="1056596" y="1422399"/>
                  </a:moveTo>
                  <a:lnTo>
                    <a:pt x="1051209" y="1409699"/>
                  </a:lnTo>
                  <a:lnTo>
                    <a:pt x="1065711" y="1409699"/>
                  </a:lnTo>
                  <a:lnTo>
                    <a:pt x="1056596" y="1422399"/>
                  </a:lnTo>
                  <a:close/>
                </a:path>
                <a:path w="3477260" h="2324100">
                  <a:moveTo>
                    <a:pt x="1082234" y="1422399"/>
                  </a:moveTo>
                  <a:lnTo>
                    <a:pt x="1070684" y="1422399"/>
                  </a:lnTo>
                  <a:lnTo>
                    <a:pt x="1065711" y="1409699"/>
                  </a:lnTo>
                  <a:lnTo>
                    <a:pt x="1084772" y="1409699"/>
                  </a:lnTo>
                  <a:lnTo>
                    <a:pt x="1082234" y="1422399"/>
                  </a:lnTo>
                  <a:close/>
                </a:path>
                <a:path w="3477260" h="2324100">
                  <a:moveTo>
                    <a:pt x="1139518" y="1422399"/>
                  </a:moveTo>
                  <a:lnTo>
                    <a:pt x="1105489" y="1422399"/>
                  </a:lnTo>
                  <a:lnTo>
                    <a:pt x="1105256" y="1409699"/>
                  </a:lnTo>
                  <a:lnTo>
                    <a:pt x="1138223" y="1409699"/>
                  </a:lnTo>
                  <a:lnTo>
                    <a:pt x="1139518" y="1422399"/>
                  </a:lnTo>
                  <a:close/>
                </a:path>
                <a:path w="3477260" h="2324100">
                  <a:moveTo>
                    <a:pt x="1197268" y="1422399"/>
                  </a:moveTo>
                  <a:lnTo>
                    <a:pt x="1193565" y="1409699"/>
                  </a:lnTo>
                  <a:lnTo>
                    <a:pt x="1201904" y="1409699"/>
                  </a:lnTo>
                  <a:lnTo>
                    <a:pt x="1197268" y="1422399"/>
                  </a:lnTo>
                  <a:close/>
                </a:path>
                <a:path w="3477260" h="2324100">
                  <a:moveTo>
                    <a:pt x="1224822" y="1422399"/>
                  </a:moveTo>
                  <a:lnTo>
                    <a:pt x="1211563" y="1422399"/>
                  </a:lnTo>
                  <a:lnTo>
                    <a:pt x="1221507" y="1409699"/>
                  </a:lnTo>
                  <a:lnTo>
                    <a:pt x="1224822" y="1422399"/>
                  </a:lnTo>
                  <a:close/>
                </a:path>
                <a:path w="3477260" h="2324100">
                  <a:moveTo>
                    <a:pt x="1329239" y="1422399"/>
                  </a:moveTo>
                  <a:lnTo>
                    <a:pt x="1330896" y="1409699"/>
                  </a:lnTo>
                  <a:lnTo>
                    <a:pt x="1332554" y="1409699"/>
                  </a:lnTo>
                  <a:lnTo>
                    <a:pt x="1329239" y="1422399"/>
                  </a:lnTo>
                  <a:close/>
                </a:path>
                <a:path w="3477260" h="2324100">
                  <a:moveTo>
                    <a:pt x="1530821" y="1422399"/>
                  </a:moveTo>
                  <a:lnTo>
                    <a:pt x="1514376" y="1422399"/>
                  </a:lnTo>
                  <a:lnTo>
                    <a:pt x="1519841" y="1409699"/>
                  </a:lnTo>
                  <a:lnTo>
                    <a:pt x="1526962" y="1409699"/>
                  </a:lnTo>
                  <a:lnTo>
                    <a:pt x="1530821" y="1422399"/>
                  </a:lnTo>
                  <a:close/>
                </a:path>
                <a:path w="3477260" h="2324100">
                  <a:moveTo>
                    <a:pt x="1549674" y="1422399"/>
                  </a:moveTo>
                  <a:lnTo>
                    <a:pt x="1543044" y="1422399"/>
                  </a:lnTo>
                  <a:lnTo>
                    <a:pt x="1537088" y="1409699"/>
                  </a:lnTo>
                  <a:lnTo>
                    <a:pt x="1553817" y="1409699"/>
                  </a:lnTo>
                  <a:lnTo>
                    <a:pt x="1549674" y="1422399"/>
                  </a:lnTo>
                  <a:close/>
                </a:path>
                <a:path w="3477260" h="2324100">
                  <a:moveTo>
                    <a:pt x="1602711" y="1435099"/>
                  </a:moveTo>
                  <a:lnTo>
                    <a:pt x="1596081" y="1422399"/>
                  </a:lnTo>
                  <a:lnTo>
                    <a:pt x="1597739" y="1409699"/>
                  </a:lnTo>
                  <a:lnTo>
                    <a:pt x="1614313" y="1409699"/>
                  </a:lnTo>
                  <a:lnTo>
                    <a:pt x="1615970" y="1422399"/>
                  </a:lnTo>
                  <a:lnTo>
                    <a:pt x="1612655" y="1422399"/>
                  </a:lnTo>
                  <a:lnTo>
                    <a:pt x="1602711" y="1435099"/>
                  </a:lnTo>
                  <a:close/>
                </a:path>
                <a:path w="3477260" h="2324100">
                  <a:moveTo>
                    <a:pt x="1647590" y="1422399"/>
                  </a:moveTo>
                  <a:lnTo>
                    <a:pt x="1631094" y="1422399"/>
                  </a:lnTo>
                  <a:lnTo>
                    <a:pt x="1635004" y="1409699"/>
                  </a:lnTo>
                  <a:lnTo>
                    <a:pt x="1642489" y="1409699"/>
                  </a:lnTo>
                  <a:lnTo>
                    <a:pt x="1647590" y="1422399"/>
                  </a:lnTo>
                  <a:close/>
                </a:path>
                <a:path w="3477260" h="2324100">
                  <a:moveTo>
                    <a:pt x="1755451" y="1422399"/>
                  </a:moveTo>
                  <a:lnTo>
                    <a:pt x="1738126" y="1422399"/>
                  </a:lnTo>
                  <a:lnTo>
                    <a:pt x="1738825" y="1409699"/>
                  </a:lnTo>
                  <a:lnTo>
                    <a:pt x="1751877" y="1409699"/>
                  </a:lnTo>
                  <a:lnTo>
                    <a:pt x="1755451" y="1422399"/>
                  </a:lnTo>
                  <a:close/>
                </a:path>
                <a:path w="3477260" h="2324100">
                  <a:moveTo>
                    <a:pt x="1803257" y="1422399"/>
                  </a:moveTo>
                  <a:lnTo>
                    <a:pt x="1798155" y="1422399"/>
                  </a:lnTo>
                  <a:lnTo>
                    <a:pt x="1796006" y="1409699"/>
                  </a:lnTo>
                  <a:lnTo>
                    <a:pt x="1811544" y="1409699"/>
                  </a:lnTo>
                  <a:lnTo>
                    <a:pt x="1803257" y="1422399"/>
                  </a:lnTo>
                  <a:close/>
                </a:path>
                <a:path w="3477260" h="2324100">
                  <a:moveTo>
                    <a:pt x="1813201" y="1422399"/>
                  </a:moveTo>
                  <a:lnTo>
                    <a:pt x="1809887" y="1422399"/>
                  </a:lnTo>
                  <a:lnTo>
                    <a:pt x="1811544" y="1409699"/>
                  </a:lnTo>
                  <a:lnTo>
                    <a:pt x="1814859" y="1409699"/>
                  </a:lnTo>
                  <a:lnTo>
                    <a:pt x="1813201" y="1422399"/>
                  </a:lnTo>
                  <a:close/>
                </a:path>
                <a:path w="3477260" h="2324100">
                  <a:moveTo>
                    <a:pt x="2141368" y="1435099"/>
                  </a:moveTo>
                  <a:lnTo>
                    <a:pt x="2131423" y="1435099"/>
                  </a:lnTo>
                  <a:lnTo>
                    <a:pt x="2125933" y="1422399"/>
                  </a:lnTo>
                  <a:lnTo>
                    <a:pt x="2124794" y="1422399"/>
                  </a:lnTo>
                  <a:lnTo>
                    <a:pt x="2128626" y="1409699"/>
                  </a:lnTo>
                  <a:lnTo>
                    <a:pt x="2141368" y="1409699"/>
                  </a:lnTo>
                  <a:lnTo>
                    <a:pt x="2143025" y="1422399"/>
                  </a:lnTo>
                  <a:lnTo>
                    <a:pt x="2141368" y="1435099"/>
                  </a:lnTo>
                  <a:close/>
                </a:path>
                <a:path w="3477260" h="2324100">
                  <a:moveTo>
                    <a:pt x="2191090" y="1422399"/>
                  </a:moveTo>
                  <a:lnTo>
                    <a:pt x="2175578" y="1422399"/>
                  </a:lnTo>
                  <a:lnTo>
                    <a:pt x="2184460" y="1409699"/>
                  </a:lnTo>
                  <a:lnTo>
                    <a:pt x="2189432" y="1409699"/>
                  </a:lnTo>
                  <a:lnTo>
                    <a:pt x="2191090" y="1422399"/>
                  </a:lnTo>
                  <a:close/>
                </a:path>
                <a:path w="3477260" h="2324100">
                  <a:moveTo>
                    <a:pt x="2302317" y="1422399"/>
                  </a:moveTo>
                  <a:lnTo>
                    <a:pt x="2283905" y="1422399"/>
                  </a:lnTo>
                  <a:lnTo>
                    <a:pt x="2292114" y="1409699"/>
                  </a:lnTo>
                  <a:lnTo>
                    <a:pt x="2298614" y="1409699"/>
                  </a:lnTo>
                  <a:lnTo>
                    <a:pt x="2302317" y="1422399"/>
                  </a:lnTo>
                  <a:close/>
                </a:path>
                <a:path w="3477260" h="2324100">
                  <a:moveTo>
                    <a:pt x="341425" y="1435099"/>
                  </a:moveTo>
                  <a:lnTo>
                    <a:pt x="321536" y="1435099"/>
                  </a:lnTo>
                  <a:lnTo>
                    <a:pt x="321536" y="1422399"/>
                  </a:lnTo>
                  <a:lnTo>
                    <a:pt x="351370" y="1422399"/>
                  </a:lnTo>
                  <a:lnTo>
                    <a:pt x="341425" y="1435099"/>
                  </a:lnTo>
                  <a:close/>
                </a:path>
                <a:path w="3477260" h="2324100">
                  <a:moveTo>
                    <a:pt x="389568" y="1447799"/>
                  </a:moveTo>
                  <a:lnTo>
                    <a:pt x="383067" y="1447799"/>
                  </a:lnTo>
                  <a:lnTo>
                    <a:pt x="379364" y="1435099"/>
                  </a:lnTo>
                  <a:lnTo>
                    <a:pt x="379545" y="1435099"/>
                  </a:lnTo>
                  <a:lnTo>
                    <a:pt x="382627" y="1422399"/>
                  </a:lnTo>
                  <a:lnTo>
                    <a:pt x="393763" y="1422399"/>
                  </a:lnTo>
                  <a:lnTo>
                    <a:pt x="397777" y="1435099"/>
                  </a:lnTo>
                  <a:lnTo>
                    <a:pt x="389568" y="1447799"/>
                  </a:lnTo>
                  <a:close/>
                </a:path>
                <a:path w="3477260" h="2324100">
                  <a:moveTo>
                    <a:pt x="428698" y="1435099"/>
                  </a:moveTo>
                  <a:lnTo>
                    <a:pt x="422638" y="1422399"/>
                  </a:lnTo>
                  <a:lnTo>
                    <a:pt x="437555" y="1422399"/>
                  </a:lnTo>
                  <a:lnTo>
                    <a:pt x="428698" y="1435099"/>
                  </a:lnTo>
                  <a:close/>
                </a:path>
                <a:path w="3477260" h="2324100">
                  <a:moveTo>
                    <a:pt x="497221" y="1435099"/>
                  </a:moveTo>
                  <a:lnTo>
                    <a:pt x="450840" y="1435099"/>
                  </a:lnTo>
                  <a:lnTo>
                    <a:pt x="454336" y="1422399"/>
                  </a:lnTo>
                  <a:lnTo>
                    <a:pt x="492249" y="1422399"/>
                  </a:lnTo>
                  <a:lnTo>
                    <a:pt x="497221" y="1435099"/>
                  </a:lnTo>
                  <a:close/>
                </a:path>
                <a:path w="3477260" h="2324100">
                  <a:moveTo>
                    <a:pt x="538656" y="1435099"/>
                  </a:moveTo>
                  <a:lnTo>
                    <a:pt x="520425" y="1435099"/>
                  </a:lnTo>
                  <a:lnTo>
                    <a:pt x="520451" y="1422399"/>
                  </a:lnTo>
                  <a:lnTo>
                    <a:pt x="536999" y="1422399"/>
                  </a:lnTo>
                  <a:lnTo>
                    <a:pt x="538656" y="1435099"/>
                  </a:lnTo>
                  <a:close/>
                </a:path>
                <a:path w="3477260" h="2324100">
                  <a:moveTo>
                    <a:pt x="557626" y="1424694"/>
                  </a:moveTo>
                  <a:lnTo>
                    <a:pt x="555230" y="1422399"/>
                  </a:lnTo>
                  <a:lnTo>
                    <a:pt x="558131" y="1422399"/>
                  </a:lnTo>
                  <a:lnTo>
                    <a:pt x="557626" y="1424694"/>
                  </a:lnTo>
                  <a:close/>
                </a:path>
                <a:path w="3477260" h="2324100">
                  <a:moveTo>
                    <a:pt x="633750" y="1447799"/>
                  </a:moveTo>
                  <a:lnTo>
                    <a:pt x="624764" y="1435099"/>
                  </a:lnTo>
                  <a:lnTo>
                    <a:pt x="626499" y="1422399"/>
                  </a:lnTo>
                  <a:lnTo>
                    <a:pt x="634786" y="1422399"/>
                  </a:lnTo>
                  <a:lnTo>
                    <a:pt x="641182" y="1435099"/>
                  </a:lnTo>
                  <a:lnTo>
                    <a:pt x="633750" y="1447799"/>
                  </a:lnTo>
                  <a:close/>
                </a:path>
                <a:path w="3477260" h="2324100">
                  <a:moveTo>
                    <a:pt x="706054" y="1435099"/>
                  </a:moveTo>
                  <a:lnTo>
                    <a:pt x="691138" y="1435099"/>
                  </a:lnTo>
                  <a:lnTo>
                    <a:pt x="692795" y="1422399"/>
                  </a:lnTo>
                  <a:lnTo>
                    <a:pt x="707712" y="1422399"/>
                  </a:lnTo>
                  <a:lnTo>
                    <a:pt x="706054" y="1435099"/>
                  </a:lnTo>
                  <a:close/>
                </a:path>
                <a:path w="3477260" h="2324100">
                  <a:moveTo>
                    <a:pt x="709369" y="1435099"/>
                  </a:moveTo>
                  <a:lnTo>
                    <a:pt x="709136" y="1435099"/>
                  </a:lnTo>
                  <a:lnTo>
                    <a:pt x="709369" y="1422399"/>
                  </a:lnTo>
                  <a:lnTo>
                    <a:pt x="709369" y="1435099"/>
                  </a:lnTo>
                  <a:close/>
                </a:path>
                <a:path w="3477260" h="2324100">
                  <a:moveTo>
                    <a:pt x="725943" y="1447799"/>
                  </a:moveTo>
                  <a:lnTo>
                    <a:pt x="720375" y="1435099"/>
                  </a:lnTo>
                  <a:lnTo>
                    <a:pt x="719935" y="1422399"/>
                  </a:lnTo>
                  <a:lnTo>
                    <a:pt x="739202" y="1422399"/>
                  </a:lnTo>
                  <a:lnTo>
                    <a:pt x="737545" y="1435099"/>
                  </a:lnTo>
                  <a:lnTo>
                    <a:pt x="725943" y="1447799"/>
                  </a:lnTo>
                  <a:close/>
                </a:path>
                <a:path w="3477260" h="2324100">
                  <a:moveTo>
                    <a:pt x="757434" y="1447799"/>
                  </a:moveTo>
                  <a:lnTo>
                    <a:pt x="749147" y="1447799"/>
                  </a:lnTo>
                  <a:lnTo>
                    <a:pt x="744175" y="1435099"/>
                  </a:lnTo>
                  <a:lnTo>
                    <a:pt x="742517" y="1435099"/>
                  </a:lnTo>
                  <a:lnTo>
                    <a:pt x="750442" y="1422399"/>
                  </a:lnTo>
                  <a:lnTo>
                    <a:pt x="756191" y="1422399"/>
                  </a:lnTo>
                  <a:lnTo>
                    <a:pt x="758832" y="1435099"/>
                  </a:lnTo>
                  <a:lnTo>
                    <a:pt x="757434" y="1447799"/>
                  </a:lnTo>
                  <a:close/>
                </a:path>
                <a:path w="3477260" h="2324100">
                  <a:moveTo>
                    <a:pt x="811921" y="1435099"/>
                  </a:moveTo>
                  <a:lnTo>
                    <a:pt x="800526" y="1435099"/>
                  </a:lnTo>
                  <a:lnTo>
                    <a:pt x="793897" y="1422399"/>
                  </a:lnTo>
                  <a:lnTo>
                    <a:pt x="811947" y="1422399"/>
                  </a:lnTo>
                  <a:lnTo>
                    <a:pt x="811921" y="1435099"/>
                  </a:lnTo>
                  <a:close/>
                </a:path>
                <a:path w="3477260" h="2324100">
                  <a:moveTo>
                    <a:pt x="841962" y="1435099"/>
                  </a:moveTo>
                  <a:lnTo>
                    <a:pt x="823730" y="1435099"/>
                  </a:lnTo>
                  <a:lnTo>
                    <a:pt x="823730" y="1422399"/>
                  </a:lnTo>
                  <a:lnTo>
                    <a:pt x="840304" y="1422399"/>
                  </a:lnTo>
                  <a:lnTo>
                    <a:pt x="841962" y="1435099"/>
                  </a:lnTo>
                  <a:close/>
                </a:path>
                <a:path w="3477260" h="2324100">
                  <a:moveTo>
                    <a:pt x="895827" y="1435099"/>
                  </a:moveTo>
                  <a:lnTo>
                    <a:pt x="881610" y="1435099"/>
                  </a:lnTo>
                  <a:lnTo>
                    <a:pt x="890026" y="1422399"/>
                  </a:lnTo>
                  <a:lnTo>
                    <a:pt x="895827" y="1435099"/>
                  </a:lnTo>
                  <a:close/>
                </a:path>
                <a:path w="3477260" h="2324100">
                  <a:moveTo>
                    <a:pt x="916545" y="1435099"/>
                  </a:moveTo>
                  <a:lnTo>
                    <a:pt x="900230" y="1435099"/>
                  </a:lnTo>
                  <a:lnTo>
                    <a:pt x="896656" y="1422399"/>
                  </a:lnTo>
                  <a:lnTo>
                    <a:pt x="913230" y="1422399"/>
                  </a:lnTo>
                  <a:lnTo>
                    <a:pt x="916545" y="1435099"/>
                  </a:lnTo>
                  <a:close/>
                </a:path>
                <a:path w="3477260" h="2324100">
                  <a:moveTo>
                    <a:pt x="959016" y="1435099"/>
                  </a:moveTo>
                  <a:lnTo>
                    <a:pt x="929390" y="1435099"/>
                  </a:lnTo>
                  <a:lnTo>
                    <a:pt x="933326" y="1422399"/>
                  </a:lnTo>
                  <a:lnTo>
                    <a:pt x="958265" y="1422399"/>
                  </a:lnTo>
                  <a:lnTo>
                    <a:pt x="959016" y="1435099"/>
                  </a:lnTo>
                  <a:close/>
                </a:path>
                <a:path w="3477260" h="2324100">
                  <a:moveTo>
                    <a:pt x="986156" y="1435099"/>
                  </a:moveTo>
                  <a:lnTo>
                    <a:pt x="972897" y="1435099"/>
                  </a:lnTo>
                  <a:lnTo>
                    <a:pt x="981184" y="1422399"/>
                  </a:lnTo>
                  <a:lnTo>
                    <a:pt x="986156" y="1435099"/>
                  </a:lnTo>
                  <a:close/>
                </a:path>
                <a:path w="3477260" h="2324100">
                  <a:moveTo>
                    <a:pt x="1031683" y="1435099"/>
                  </a:moveTo>
                  <a:lnTo>
                    <a:pt x="1017647" y="1435099"/>
                  </a:lnTo>
                  <a:lnTo>
                    <a:pt x="1019304" y="1422399"/>
                  </a:lnTo>
                  <a:lnTo>
                    <a:pt x="1034635" y="1422399"/>
                  </a:lnTo>
                  <a:lnTo>
                    <a:pt x="1031683" y="1435099"/>
                  </a:lnTo>
                  <a:close/>
                </a:path>
                <a:path w="3477260" h="2324100">
                  <a:moveTo>
                    <a:pt x="1070684" y="1447799"/>
                  </a:moveTo>
                  <a:lnTo>
                    <a:pt x="1039193" y="1447799"/>
                  </a:lnTo>
                  <a:lnTo>
                    <a:pt x="1034221" y="1435099"/>
                  </a:lnTo>
                  <a:lnTo>
                    <a:pt x="1049137" y="1422399"/>
                  </a:lnTo>
                  <a:lnTo>
                    <a:pt x="1052452" y="1435099"/>
                  </a:lnTo>
                  <a:lnTo>
                    <a:pt x="1073998" y="1435099"/>
                  </a:lnTo>
                  <a:lnTo>
                    <a:pt x="1070684" y="1447799"/>
                  </a:lnTo>
                  <a:close/>
                </a:path>
                <a:path w="3477260" h="2324100">
                  <a:moveTo>
                    <a:pt x="1153269" y="1435099"/>
                  </a:moveTo>
                  <a:lnTo>
                    <a:pt x="1135323" y="1435099"/>
                  </a:lnTo>
                  <a:lnTo>
                    <a:pt x="1135323" y="1422399"/>
                  </a:lnTo>
                  <a:lnTo>
                    <a:pt x="1146924" y="1422399"/>
                  </a:lnTo>
                  <a:lnTo>
                    <a:pt x="1153269" y="1435099"/>
                  </a:lnTo>
                  <a:close/>
                </a:path>
                <a:path w="3477260" h="2324100">
                  <a:moveTo>
                    <a:pt x="1204934" y="1435099"/>
                  </a:moveTo>
                  <a:lnTo>
                    <a:pt x="1185511" y="1435099"/>
                  </a:lnTo>
                  <a:lnTo>
                    <a:pt x="1186288" y="1422399"/>
                  </a:lnTo>
                  <a:lnTo>
                    <a:pt x="1199961" y="1422399"/>
                  </a:lnTo>
                  <a:lnTo>
                    <a:pt x="1204934" y="1435099"/>
                  </a:lnTo>
                  <a:close/>
                </a:path>
                <a:path w="3477260" h="2324100">
                  <a:moveTo>
                    <a:pt x="1226480" y="1435099"/>
                  </a:moveTo>
                  <a:lnTo>
                    <a:pt x="1210605" y="1435099"/>
                  </a:lnTo>
                  <a:lnTo>
                    <a:pt x="1208248" y="1422399"/>
                  </a:lnTo>
                  <a:lnTo>
                    <a:pt x="1229795" y="1422399"/>
                  </a:lnTo>
                  <a:lnTo>
                    <a:pt x="1226480" y="1435099"/>
                  </a:lnTo>
                  <a:close/>
                </a:path>
                <a:path w="3477260" h="2324100">
                  <a:moveTo>
                    <a:pt x="1246369" y="1435099"/>
                  </a:moveTo>
                  <a:lnTo>
                    <a:pt x="1238082" y="1435099"/>
                  </a:lnTo>
                  <a:lnTo>
                    <a:pt x="1233368" y="1422399"/>
                  </a:lnTo>
                  <a:lnTo>
                    <a:pt x="1249683" y="1422399"/>
                  </a:lnTo>
                  <a:lnTo>
                    <a:pt x="1246369" y="1435099"/>
                  </a:lnTo>
                  <a:close/>
                </a:path>
                <a:path w="3477260" h="2324100">
                  <a:moveTo>
                    <a:pt x="1377304" y="1435099"/>
                  </a:moveTo>
                  <a:lnTo>
                    <a:pt x="1357000" y="1435099"/>
                  </a:lnTo>
                  <a:lnTo>
                    <a:pt x="1360989" y="1422399"/>
                  </a:lnTo>
                  <a:lnTo>
                    <a:pt x="1369017" y="1422399"/>
                  </a:lnTo>
                  <a:lnTo>
                    <a:pt x="1377304" y="1435099"/>
                  </a:lnTo>
                  <a:close/>
                </a:path>
                <a:path w="3477260" h="2324100">
                  <a:moveTo>
                    <a:pt x="1461831" y="1435099"/>
                  </a:moveTo>
                  <a:lnTo>
                    <a:pt x="1443393" y="1435099"/>
                  </a:lnTo>
                  <a:lnTo>
                    <a:pt x="1444092" y="1422399"/>
                  </a:lnTo>
                  <a:lnTo>
                    <a:pt x="1460174" y="1422399"/>
                  </a:lnTo>
                  <a:lnTo>
                    <a:pt x="1461831" y="1435099"/>
                  </a:lnTo>
                  <a:close/>
                </a:path>
                <a:path w="3477260" h="2324100">
                  <a:moveTo>
                    <a:pt x="1495808" y="1435099"/>
                  </a:moveTo>
                  <a:lnTo>
                    <a:pt x="1477784" y="1435099"/>
                  </a:lnTo>
                  <a:lnTo>
                    <a:pt x="1479208" y="1422399"/>
                  </a:lnTo>
                  <a:lnTo>
                    <a:pt x="1492493" y="1422399"/>
                  </a:lnTo>
                  <a:lnTo>
                    <a:pt x="1495808" y="1435099"/>
                  </a:lnTo>
                  <a:close/>
                </a:path>
                <a:path w="3477260" h="2324100">
                  <a:moveTo>
                    <a:pt x="1528128" y="1435099"/>
                  </a:moveTo>
                  <a:lnTo>
                    <a:pt x="1519607" y="1435099"/>
                  </a:lnTo>
                  <a:lnTo>
                    <a:pt x="1514661" y="1422399"/>
                  </a:lnTo>
                  <a:lnTo>
                    <a:pt x="1531261" y="1422399"/>
                  </a:lnTo>
                  <a:lnTo>
                    <a:pt x="1528128" y="1435099"/>
                  </a:lnTo>
                  <a:close/>
                </a:path>
                <a:path w="3477260" h="2324100">
                  <a:moveTo>
                    <a:pt x="1578886" y="1435099"/>
                  </a:moveTo>
                  <a:lnTo>
                    <a:pt x="1562907" y="1435099"/>
                  </a:lnTo>
                  <a:lnTo>
                    <a:pt x="1562933" y="1422399"/>
                  </a:lnTo>
                  <a:lnTo>
                    <a:pt x="1572878" y="1422399"/>
                  </a:lnTo>
                  <a:lnTo>
                    <a:pt x="1578886" y="1435099"/>
                  </a:lnTo>
                  <a:close/>
                </a:path>
                <a:path w="3477260" h="2324100">
                  <a:moveTo>
                    <a:pt x="1647849" y="1435099"/>
                  </a:moveTo>
                  <a:lnTo>
                    <a:pt x="1640831" y="1435099"/>
                  </a:lnTo>
                  <a:lnTo>
                    <a:pt x="1632466" y="1422399"/>
                  </a:lnTo>
                  <a:lnTo>
                    <a:pt x="1649740" y="1422399"/>
                  </a:lnTo>
                  <a:lnTo>
                    <a:pt x="1647849" y="1435099"/>
                  </a:lnTo>
                  <a:close/>
                </a:path>
                <a:path w="3477260" h="2324100">
                  <a:moveTo>
                    <a:pt x="1688870" y="1435099"/>
                  </a:moveTo>
                  <a:lnTo>
                    <a:pt x="1674316" y="1435099"/>
                  </a:lnTo>
                  <a:lnTo>
                    <a:pt x="1672322" y="1422399"/>
                  </a:lnTo>
                  <a:lnTo>
                    <a:pt x="1680609" y="1422399"/>
                  </a:lnTo>
                  <a:lnTo>
                    <a:pt x="1688870" y="1435099"/>
                  </a:lnTo>
                  <a:close/>
                </a:path>
                <a:path w="3477260" h="2324100">
                  <a:moveTo>
                    <a:pt x="1867611" y="1435099"/>
                  </a:moveTo>
                  <a:lnTo>
                    <a:pt x="1849664" y="1435099"/>
                  </a:lnTo>
                  <a:lnTo>
                    <a:pt x="1859997" y="1422399"/>
                  </a:lnTo>
                  <a:lnTo>
                    <a:pt x="1867689" y="1422399"/>
                  </a:lnTo>
                  <a:lnTo>
                    <a:pt x="1867611" y="1435099"/>
                  </a:lnTo>
                  <a:close/>
                </a:path>
                <a:path w="3477260" h="2324100">
                  <a:moveTo>
                    <a:pt x="2101590" y="1447799"/>
                  </a:moveTo>
                  <a:lnTo>
                    <a:pt x="2088331" y="1447799"/>
                  </a:lnTo>
                  <a:lnTo>
                    <a:pt x="2083358" y="1435099"/>
                  </a:lnTo>
                  <a:lnTo>
                    <a:pt x="2082374" y="1435099"/>
                  </a:lnTo>
                  <a:lnTo>
                    <a:pt x="2085430" y="1422399"/>
                  </a:lnTo>
                  <a:lnTo>
                    <a:pt x="2094960" y="1422399"/>
                  </a:lnTo>
                  <a:lnTo>
                    <a:pt x="2101590" y="1435099"/>
                  </a:lnTo>
                  <a:lnTo>
                    <a:pt x="2101590" y="1447799"/>
                  </a:lnTo>
                  <a:close/>
                </a:path>
                <a:path w="3477260" h="2324100">
                  <a:moveTo>
                    <a:pt x="2182803" y="1435099"/>
                  </a:moveTo>
                  <a:lnTo>
                    <a:pt x="2175837" y="1422399"/>
                  </a:lnTo>
                  <a:lnTo>
                    <a:pt x="2192747" y="1422399"/>
                  </a:lnTo>
                  <a:lnTo>
                    <a:pt x="2182803" y="1435099"/>
                  </a:lnTo>
                  <a:close/>
                </a:path>
                <a:path w="3477260" h="2324100">
                  <a:moveTo>
                    <a:pt x="2224238" y="1447799"/>
                  </a:moveTo>
                  <a:lnTo>
                    <a:pt x="2215951" y="1435099"/>
                  </a:lnTo>
                  <a:lnTo>
                    <a:pt x="2214294" y="1435099"/>
                  </a:lnTo>
                  <a:lnTo>
                    <a:pt x="2225637" y="1422399"/>
                  </a:lnTo>
                  <a:lnTo>
                    <a:pt x="2232939" y="1422399"/>
                  </a:lnTo>
                  <a:lnTo>
                    <a:pt x="2233406" y="1435099"/>
                  </a:lnTo>
                  <a:lnTo>
                    <a:pt x="2224238" y="1447799"/>
                  </a:lnTo>
                  <a:close/>
                </a:path>
                <a:path w="3477260" h="2324100">
                  <a:moveTo>
                    <a:pt x="2298355" y="1435099"/>
                  </a:moveTo>
                  <a:lnTo>
                    <a:pt x="2293020" y="1435099"/>
                  </a:lnTo>
                  <a:lnTo>
                    <a:pt x="2287686" y="1422399"/>
                  </a:lnTo>
                  <a:lnTo>
                    <a:pt x="2302136" y="1422399"/>
                  </a:lnTo>
                  <a:lnTo>
                    <a:pt x="2298355" y="1435099"/>
                  </a:lnTo>
                  <a:close/>
                </a:path>
                <a:path w="3477260" h="2324100">
                  <a:moveTo>
                    <a:pt x="568490" y="1435099"/>
                  </a:moveTo>
                  <a:lnTo>
                    <a:pt x="555334" y="1435099"/>
                  </a:lnTo>
                  <a:lnTo>
                    <a:pt x="557626" y="1424694"/>
                  </a:lnTo>
                  <a:lnTo>
                    <a:pt x="568490" y="1435099"/>
                  </a:lnTo>
                  <a:close/>
                </a:path>
                <a:path w="3477260" h="2324100">
                  <a:moveTo>
                    <a:pt x="344740" y="1447799"/>
                  </a:moveTo>
                  <a:lnTo>
                    <a:pt x="327259" y="1447799"/>
                  </a:lnTo>
                  <a:lnTo>
                    <a:pt x="332517" y="1435099"/>
                  </a:lnTo>
                  <a:lnTo>
                    <a:pt x="339327" y="1435099"/>
                  </a:lnTo>
                  <a:lnTo>
                    <a:pt x="344740" y="1447799"/>
                  </a:lnTo>
                  <a:close/>
                </a:path>
                <a:path w="3477260" h="2324100">
                  <a:moveTo>
                    <a:pt x="417666" y="1447799"/>
                  </a:moveTo>
                  <a:lnTo>
                    <a:pt x="399434" y="1447799"/>
                  </a:lnTo>
                  <a:lnTo>
                    <a:pt x="397777" y="1435099"/>
                  </a:lnTo>
                  <a:lnTo>
                    <a:pt x="417666" y="1435099"/>
                  </a:lnTo>
                  <a:lnTo>
                    <a:pt x="417666" y="1447799"/>
                  </a:lnTo>
                  <a:close/>
                </a:path>
                <a:path w="3477260" h="2324100">
                  <a:moveTo>
                    <a:pt x="422638" y="1460499"/>
                  </a:moveTo>
                  <a:lnTo>
                    <a:pt x="417666" y="1447799"/>
                  </a:lnTo>
                  <a:lnTo>
                    <a:pt x="420981" y="1435099"/>
                  </a:lnTo>
                  <a:lnTo>
                    <a:pt x="427610" y="1435099"/>
                  </a:lnTo>
                  <a:lnTo>
                    <a:pt x="434059" y="1447799"/>
                  </a:lnTo>
                  <a:lnTo>
                    <a:pt x="432039" y="1447799"/>
                  </a:lnTo>
                  <a:lnTo>
                    <a:pt x="422638" y="1460499"/>
                  </a:lnTo>
                  <a:close/>
                </a:path>
                <a:path w="3477260" h="2324100">
                  <a:moveTo>
                    <a:pt x="457443" y="1447799"/>
                  </a:moveTo>
                  <a:lnTo>
                    <a:pt x="439808" y="1447799"/>
                  </a:lnTo>
                  <a:lnTo>
                    <a:pt x="440248" y="1435099"/>
                  </a:lnTo>
                  <a:lnTo>
                    <a:pt x="460758" y="1435099"/>
                  </a:lnTo>
                  <a:lnTo>
                    <a:pt x="457443" y="1447799"/>
                  </a:lnTo>
                  <a:close/>
                </a:path>
                <a:path w="3477260" h="2324100">
                  <a:moveTo>
                    <a:pt x="459101" y="1447799"/>
                  </a:moveTo>
                  <a:lnTo>
                    <a:pt x="460758" y="1435099"/>
                  </a:lnTo>
                  <a:lnTo>
                    <a:pt x="464073" y="1435099"/>
                  </a:lnTo>
                  <a:lnTo>
                    <a:pt x="459101" y="1447799"/>
                  </a:lnTo>
                  <a:close/>
                </a:path>
                <a:path w="3477260" h="2324100">
                  <a:moveTo>
                    <a:pt x="485619" y="1447799"/>
                  </a:moveTo>
                  <a:lnTo>
                    <a:pt x="469045" y="1447799"/>
                  </a:lnTo>
                  <a:lnTo>
                    <a:pt x="469978" y="1435099"/>
                  </a:lnTo>
                  <a:lnTo>
                    <a:pt x="492249" y="1435099"/>
                  </a:lnTo>
                  <a:lnTo>
                    <a:pt x="485619" y="1447799"/>
                  </a:lnTo>
                  <a:close/>
                </a:path>
                <a:path w="3477260" h="2324100">
                  <a:moveTo>
                    <a:pt x="498879" y="1447799"/>
                  </a:moveTo>
                  <a:lnTo>
                    <a:pt x="495564" y="1435099"/>
                  </a:lnTo>
                  <a:lnTo>
                    <a:pt x="502193" y="1435099"/>
                  </a:lnTo>
                  <a:lnTo>
                    <a:pt x="498879" y="1447799"/>
                  </a:lnTo>
                  <a:close/>
                </a:path>
                <a:path w="3477260" h="2324100">
                  <a:moveTo>
                    <a:pt x="510480" y="1447799"/>
                  </a:moveTo>
                  <a:lnTo>
                    <a:pt x="508823" y="1447799"/>
                  </a:lnTo>
                  <a:lnTo>
                    <a:pt x="508823" y="1435099"/>
                  </a:lnTo>
                  <a:lnTo>
                    <a:pt x="513795" y="1435099"/>
                  </a:lnTo>
                  <a:lnTo>
                    <a:pt x="510480" y="1447799"/>
                  </a:lnTo>
                  <a:close/>
                </a:path>
                <a:path w="3477260" h="2324100">
                  <a:moveTo>
                    <a:pt x="567324" y="1447799"/>
                  </a:moveTo>
                  <a:lnTo>
                    <a:pt x="553573" y="1447799"/>
                  </a:lnTo>
                  <a:lnTo>
                    <a:pt x="555230" y="1435099"/>
                  </a:lnTo>
                  <a:lnTo>
                    <a:pt x="571183" y="1435099"/>
                  </a:lnTo>
                  <a:lnTo>
                    <a:pt x="567324" y="1447799"/>
                  </a:lnTo>
                  <a:close/>
                </a:path>
                <a:path w="3477260" h="2324100">
                  <a:moveTo>
                    <a:pt x="614276" y="1447799"/>
                  </a:moveTo>
                  <a:lnTo>
                    <a:pt x="595008" y="1447799"/>
                  </a:lnTo>
                  <a:lnTo>
                    <a:pt x="596666" y="1435099"/>
                  </a:lnTo>
                  <a:lnTo>
                    <a:pt x="612851" y="1435099"/>
                  </a:lnTo>
                  <a:lnTo>
                    <a:pt x="614276" y="1447799"/>
                  </a:lnTo>
                  <a:close/>
                </a:path>
                <a:path w="3477260" h="2324100">
                  <a:moveTo>
                    <a:pt x="648045" y="1447799"/>
                  </a:moveTo>
                  <a:lnTo>
                    <a:pt x="644730" y="1435099"/>
                  </a:lnTo>
                  <a:lnTo>
                    <a:pt x="652007" y="1435099"/>
                  </a:lnTo>
                  <a:lnTo>
                    <a:pt x="648045" y="1447799"/>
                  </a:lnTo>
                  <a:close/>
                </a:path>
                <a:path w="3477260" h="2324100">
                  <a:moveTo>
                    <a:pt x="662962" y="1447799"/>
                  </a:moveTo>
                  <a:lnTo>
                    <a:pt x="661796" y="1447799"/>
                  </a:lnTo>
                  <a:lnTo>
                    <a:pt x="657368" y="1435099"/>
                  </a:lnTo>
                  <a:lnTo>
                    <a:pt x="667934" y="1435099"/>
                  </a:lnTo>
                  <a:lnTo>
                    <a:pt x="662962" y="1447799"/>
                  </a:lnTo>
                  <a:close/>
                </a:path>
                <a:path w="3477260" h="2324100">
                  <a:moveTo>
                    <a:pt x="686373" y="1447799"/>
                  </a:moveTo>
                  <a:lnTo>
                    <a:pt x="669281" y="1447799"/>
                  </a:lnTo>
                  <a:lnTo>
                    <a:pt x="668348" y="1435099"/>
                  </a:lnTo>
                  <a:lnTo>
                    <a:pt x="685052" y="1435099"/>
                  </a:lnTo>
                  <a:lnTo>
                    <a:pt x="686373" y="1447799"/>
                  </a:lnTo>
                  <a:close/>
                </a:path>
                <a:path w="3477260" h="2324100">
                  <a:moveTo>
                    <a:pt x="837533" y="1447799"/>
                  </a:moveTo>
                  <a:lnTo>
                    <a:pt x="821658" y="1447799"/>
                  </a:lnTo>
                  <a:lnTo>
                    <a:pt x="823316" y="1435099"/>
                  </a:lnTo>
                  <a:lnTo>
                    <a:pt x="836989" y="1435099"/>
                  </a:lnTo>
                  <a:lnTo>
                    <a:pt x="837533" y="1447799"/>
                  </a:lnTo>
                  <a:close/>
                </a:path>
                <a:path w="3477260" h="2324100">
                  <a:moveTo>
                    <a:pt x="895620" y="1447799"/>
                  </a:moveTo>
                  <a:lnTo>
                    <a:pt x="882801" y="1447799"/>
                  </a:lnTo>
                  <a:lnTo>
                    <a:pt x="879875" y="1435099"/>
                  </a:lnTo>
                  <a:lnTo>
                    <a:pt x="897899" y="1435099"/>
                  </a:lnTo>
                  <a:lnTo>
                    <a:pt x="895620" y="1447799"/>
                  </a:lnTo>
                  <a:close/>
                </a:path>
                <a:path w="3477260" h="2324100">
                  <a:moveTo>
                    <a:pt x="946378" y="1447799"/>
                  </a:moveTo>
                  <a:lnTo>
                    <a:pt x="931461" y="1447799"/>
                  </a:lnTo>
                  <a:lnTo>
                    <a:pt x="928561" y="1435099"/>
                  </a:lnTo>
                  <a:lnTo>
                    <a:pt x="946378" y="1435099"/>
                  </a:lnTo>
                  <a:lnTo>
                    <a:pt x="946378" y="1447799"/>
                  </a:lnTo>
                  <a:close/>
                </a:path>
                <a:path w="3477260" h="2324100">
                  <a:moveTo>
                    <a:pt x="1001098" y="1447799"/>
                  </a:moveTo>
                  <a:lnTo>
                    <a:pt x="960492" y="1447799"/>
                  </a:lnTo>
                  <a:lnTo>
                    <a:pt x="961916" y="1435099"/>
                  </a:lnTo>
                  <a:lnTo>
                    <a:pt x="999415" y="1435099"/>
                  </a:lnTo>
                  <a:lnTo>
                    <a:pt x="1001098" y="1447799"/>
                  </a:lnTo>
                  <a:close/>
                </a:path>
                <a:path w="3477260" h="2324100">
                  <a:moveTo>
                    <a:pt x="1022619" y="1447799"/>
                  </a:moveTo>
                  <a:lnTo>
                    <a:pt x="1011017" y="1447799"/>
                  </a:lnTo>
                  <a:lnTo>
                    <a:pt x="1004595" y="1435099"/>
                  </a:lnTo>
                  <a:lnTo>
                    <a:pt x="1019304" y="1435099"/>
                  </a:lnTo>
                  <a:lnTo>
                    <a:pt x="1022619" y="1447799"/>
                  </a:lnTo>
                  <a:close/>
                </a:path>
                <a:path w="3477260" h="2324100">
                  <a:moveTo>
                    <a:pt x="1118230" y="1447799"/>
                  </a:moveTo>
                  <a:lnTo>
                    <a:pt x="1107250" y="1447799"/>
                  </a:lnTo>
                  <a:lnTo>
                    <a:pt x="1100517" y="1435099"/>
                  </a:lnTo>
                  <a:lnTo>
                    <a:pt x="1113776" y="1435099"/>
                  </a:lnTo>
                  <a:lnTo>
                    <a:pt x="1118230" y="1447799"/>
                  </a:lnTo>
                  <a:close/>
                </a:path>
                <a:path w="3477260" h="2324100">
                  <a:moveTo>
                    <a:pt x="1149902" y="1447799"/>
                  </a:moveTo>
                  <a:lnTo>
                    <a:pt x="1136099" y="1447799"/>
                  </a:lnTo>
                  <a:lnTo>
                    <a:pt x="1136980" y="1435099"/>
                  </a:lnTo>
                  <a:lnTo>
                    <a:pt x="1150239" y="1435099"/>
                  </a:lnTo>
                  <a:lnTo>
                    <a:pt x="1149902" y="1447799"/>
                  </a:lnTo>
                  <a:close/>
                </a:path>
                <a:path w="3477260" h="2324100">
                  <a:moveTo>
                    <a:pt x="1373989" y="1447799"/>
                  </a:moveTo>
                  <a:lnTo>
                    <a:pt x="1362387" y="1447799"/>
                  </a:lnTo>
                  <a:lnTo>
                    <a:pt x="1357363" y="1435099"/>
                  </a:lnTo>
                  <a:lnTo>
                    <a:pt x="1375646" y="1435099"/>
                  </a:lnTo>
                  <a:lnTo>
                    <a:pt x="1373989" y="1447799"/>
                  </a:lnTo>
                  <a:close/>
                </a:path>
                <a:path w="3477260" h="2324100">
                  <a:moveTo>
                    <a:pt x="1569692" y="1447799"/>
                  </a:moveTo>
                  <a:lnTo>
                    <a:pt x="1565212" y="1435099"/>
                  </a:lnTo>
                  <a:lnTo>
                    <a:pt x="1576192" y="1435099"/>
                  </a:lnTo>
                  <a:lnTo>
                    <a:pt x="1569692" y="1447799"/>
                  </a:lnTo>
                  <a:close/>
                </a:path>
                <a:path w="3477260" h="2324100">
                  <a:moveTo>
                    <a:pt x="1768452" y="1447799"/>
                  </a:moveTo>
                  <a:lnTo>
                    <a:pt x="1757678" y="1447799"/>
                  </a:lnTo>
                  <a:lnTo>
                    <a:pt x="1761822" y="1435099"/>
                  </a:lnTo>
                  <a:lnTo>
                    <a:pt x="1768452" y="1447799"/>
                  </a:lnTo>
                  <a:close/>
                </a:path>
                <a:path w="3477260" h="2324100">
                  <a:moveTo>
                    <a:pt x="323194" y="1460499"/>
                  </a:moveTo>
                  <a:lnTo>
                    <a:pt x="318221" y="1460499"/>
                  </a:lnTo>
                  <a:lnTo>
                    <a:pt x="321536" y="1447799"/>
                  </a:lnTo>
                  <a:lnTo>
                    <a:pt x="323194" y="1460499"/>
                  </a:lnTo>
                  <a:close/>
                </a:path>
                <a:path w="3477260" h="2324100">
                  <a:moveTo>
                    <a:pt x="337489" y="1460499"/>
                  </a:moveTo>
                  <a:lnTo>
                    <a:pt x="330989" y="1460499"/>
                  </a:lnTo>
                  <a:lnTo>
                    <a:pt x="326508" y="1447799"/>
                  </a:lnTo>
                  <a:lnTo>
                    <a:pt x="343057" y="1447799"/>
                  </a:lnTo>
                  <a:lnTo>
                    <a:pt x="337489" y="1460499"/>
                  </a:lnTo>
                  <a:close/>
                </a:path>
                <a:path w="3477260" h="2324100">
                  <a:moveTo>
                    <a:pt x="381203" y="1460499"/>
                  </a:moveTo>
                  <a:lnTo>
                    <a:pt x="349712" y="1460499"/>
                  </a:lnTo>
                  <a:lnTo>
                    <a:pt x="348055" y="1447799"/>
                  </a:lnTo>
                  <a:lnTo>
                    <a:pt x="377733" y="1447799"/>
                  </a:lnTo>
                  <a:lnTo>
                    <a:pt x="381203" y="1460499"/>
                  </a:lnTo>
                  <a:close/>
                </a:path>
                <a:path w="3477260" h="2324100">
                  <a:moveTo>
                    <a:pt x="493906" y="1473199"/>
                  </a:moveTo>
                  <a:lnTo>
                    <a:pt x="490592" y="1473199"/>
                  </a:lnTo>
                  <a:lnTo>
                    <a:pt x="487277" y="1460499"/>
                  </a:lnTo>
                  <a:lnTo>
                    <a:pt x="488934" y="1447799"/>
                  </a:lnTo>
                  <a:lnTo>
                    <a:pt x="503851" y="1447799"/>
                  </a:lnTo>
                  <a:lnTo>
                    <a:pt x="506492" y="1460499"/>
                  </a:lnTo>
                  <a:lnTo>
                    <a:pt x="500588" y="1460499"/>
                  </a:lnTo>
                  <a:lnTo>
                    <a:pt x="493906" y="1473199"/>
                  </a:lnTo>
                  <a:close/>
                </a:path>
                <a:path w="3477260" h="2324100">
                  <a:moveTo>
                    <a:pt x="536999" y="1460499"/>
                  </a:moveTo>
                  <a:lnTo>
                    <a:pt x="518767" y="1460499"/>
                  </a:lnTo>
                  <a:lnTo>
                    <a:pt x="519752" y="1447799"/>
                  </a:lnTo>
                  <a:lnTo>
                    <a:pt x="532286" y="1447799"/>
                  </a:lnTo>
                  <a:lnTo>
                    <a:pt x="536999" y="1460499"/>
                  </a:lnTo>
                  <a:close/>
                </a:path>
                <a:path w="3477260" h="2324100">
                  <a:moveTo>
                    <a:pt x="560203" y="1460499"/>
                  </a:moveTo>
                  <a:lnTo>
                    <a:pt x="548601" y="1460499"/>
                  </a:lnTo>
                  <a:lnTo>
                    <a:pt x="541971" y="1447799"/>
                  </a:lnTo>
                  <a:lnTo>
                    <a:pt x="561860" y="1447799"/>
                  </a:lnTo>
                  <a:lnTo>
                    <a:pt x="560203" y="1460499"/>
                  </a:lnTo>
                  <a:close/>
                </a:path>
                <a:path w="3477260" h="2324100">
                  <a:moveTo>
                    <a:pt x="599980" y="1460499"/>
                  </a:moveTo>
                  <a:lnTo>
                    <a:pt x="583406" y="1460499"/>
                  </a:lnTo>
                  <a:lnTo>
                    <a:pt x="591693" y="1447799"/>
                  </a:lnTo>
                  <a:lnTo>
                    <a:pt x="599980" y="1460499"/>
                  </a:lnTo>
                  <a:close/>
                </a:path>
                <a:path w="3477260" h="2324100">
                  <a:moveTo>
                    <a:pt x="624841" y="1473199"/>
                  </a:moveTo>
                  <a:lnTo>
                    <a:pt x="618134" y="1460499"/>
                  </a:lnTo>
                  <a:lnTo>
                    <a:pt x="615933" y="1447799"/>
                  </a:lnTo>
                  <a:lnTo>
                    <a:pt x="634786" y="1447799"/>
                  </a:lnTo>
                  <a:lnTo>
                    <a:pt x="633129" y="1460499"/>
                  </a:lnTo>
                  <a:lnTo>
                    <a:pt x="624841" y="1473199"/>
                  </a:lnTo>
                  <a:close/>
                </a:path>
                <a:path w="3477260" h="2324100">
                  <a:moveTo>
                    <a:pt x="717656" y="1460499"/>
                  </a:moveTo>
                  <a:lnTo>
                    <a:pt x="699425" y="1460499"/>
                  </a:lnTo>
                  <a:lnTo>
                    <a:pt x="699425" y="1447799"/>
                  </a:lnTo>
                  <a:lnTo>
                    <a:pt x="715999" y="1447799"/>
                  </a:lnTo>
                  <a:lnTo>
                    <a:pt x="717656" y="1460499"/>
                  </a:lnTo>
                  <a:close/>
                </a:path>
                <a:path w="3477260" h="2324100">
                  <a:moveTo>
                    <a:pt x="745832" y="1460499"/>
                  </a:moveTo>
                  <a:lnTo>
                    <a:pt x="727419" y="1460499"/>
                  </a:lnTo>
                  <a:lnTo>
                    <a:pt x="727601" y="1447799"/>
                  </a:lnTo>
                  <a:lnTo>
                    <a:pt x="745832" y="1447799"/>
                  </a:lnTo>
                  <a:lnTo>
                    <a:pt x="745832" y="1460499"/>
                  </a:lnTo>
                  <a:close/>
                </a:path>
                <a:path w="3477260" h="2324100">
                  <a:moveTo>
                    <a:pt x="799905" y="1460499"/>
                  </a:moveTo>
                  <a:lnTo>
                    <a:pt x="783952" y="1460499"/>
                  </a:lnTo>
                  <a:lnTo>
                    <a:pt x="783952" y="1447799"/>
                  </a:lnTo>
                  <a:lnTo>
                    <a:pt x="795321" y="1447799"/>
                  </a:lnTo>
                  <a:lnTo>
                    <a:pt x="799905" y="1460499"/>
                  </a:lnTo>
                  <a:close/>
                </a:path>
                <a:path w="3477260" h="2324100">
                  <a:moveTo>
                    <a:pt x="821089" y="1460499"/>
                  </a:moveTo>
                  <a:lnTo>
                    <a:pt x="809176" y="1460499"/>
                  </a:lnTo>
                  <a:lnTo>
                    <a:pt x="803841" y="1447799"/>
                  </a:lnTo>
                  <a:lnTo>
                    <a:pt x="817101" y="1447799"/>
                  </a:lnTo>
                  <a:lnTo>
                    <a:pt x="821089" y="1460499"/>
                  </a:lnTo>
                  <a:close/>
                </a:path>
                <a:path w="3477260" h="2324100">
                  <a:moveTo>
                    <a:pt x="863430" y="1460499"/>
                  </a:moveTo>
                  <a:lnTo>
                    <a:pt x="848591" y="1460499"/>
                  </a:lnTo>
                  <a:lnTo>
                    <a:pt x="846934" y="1447799"/>
                  </a:lnTo>
                  <a:lnTo>
                    <a:pt x="866201" y="1447799"/>
                  </a:lnTo>
                  <a:lnTo>
                    <a:pt x="863430" y="1460499"/>
                  </a:lnTo>
                  <a:close/>
                </a:path>
                <a:path w="3477260" h="2324100">
                  <a:moveTo>
                    <a:pt x="889664" y="1460499"/>
                  </a:moveTo>
                  <a:lnTo>
                    <a:pt x="872624" y="1460499"/>
                  </a:lnTo>
                  <a:lnTo>
                    <a:pt x="874747" y="1447799"/>
                  </a:lnTo>
                  <a:lnTo>
                    <a:pt x="883397" y="1447799"/>
                  </a:lnTo>
                  <a:lnTo>
                    <a:pt x="889664" y="1460499"/>
                  </a:lnTo>
                  <a:close/>
                </a:path>
                <a:path w="3477260" h="2324100">
                  <a:moveTo>
                    <a:pt x="928768" y="1473199"/>
                  </a:moveTo>
                  <a:lnTo>
                    <a:pt x="913230" y="1473199"/>
                  </a:lnTo>
                  <a:lnTo>
                    <a:pt x="913230" y="1460499"/>
                  </a:lnTo>
                  <a:lnTo>
                    <a:pt x="918202" y="1447799"/>
                  </a:lnTo>
                  <a:lnTo>
                    <a:pt x="923174" y="1447799"/>
                  </a:lnTo>
                  <a:lnTo>
                    <a:pt x="928975" y="1460499"/>
                  </a:lnTo>
                  <a:lnTo>
                    <a:pt x="931047" y="1460499"/>
                  </a:lnTo>
                  <a:lnTo>
                    <a:pt x="928768" y="1473199"/>
                  </a:lnTo>
                  <a:close/>
                </a:path>
                <a:path w="3477260" h="2324100">
                  <a:moveTo>
                    <a:pt x="991646" y="1460499"/>
                  </a:moveTo>
                  <a:lnTo>
                    <a:pt x="976729" y="1460499"/>
                  </a:lnTo>
                  <a:lnTo>
                    <a:pt x="986156" y="1447799"/>
                  </a:lnTo>
                  <a:lnTo>
                    <a:pt x="991646" y="1460499"/>
                  </a:lnTo>
                  <a:close/>
                </a:path>
                <a:path w="3477260" h="2324100">
                  <a:moveTo>
                    <a:pt x="1060739" y="1473199"/>
                  </a:moveTo>
                  <a:lnTo>
                    <a:pt x="1054110" y="1473199"/>
                  </a:lnTo>
                  <a:lnTo>
                    <a:pt x="1049448" y="1460499"/>
                  </a:lnTo>
                  <a:lnTo>
                    <a:pt x="1050380" y="1447799"/>
                  </a:lnTo>
                  <a:lnTo>
                    <a:pt x="1065711" y="1447799"/>
                  </a:lnTo>
                  <a:lnTo>
                    <a:pt x="1065711" y="1460499"/>
                  </a:lnTo>
                  <a:lnTo>
                    <a:pt x="1060739" y="1473199"/>
                  </a:lnTo>
                  <a:close/>
                </a:path>
                <a:path w="3477260" h="2324100">
                  <a:moveTo>
                    <a:pt x="1065711" y="1460499"/>
                  </a:moveTo>
                  <a:lnTo>
                    <a:pt x="1065711" y="1447799"/>
                  </a:lnTo>
                  <a:lnTo>
                    <a:pt x="1065711" y="1460499"/>
                  </a:lnTo>
                  <a:close/>
                </a:path>
                <a:path w="3477260" h="2324100">
                  <a:moveTo>
                    <a:pt x="1097202" y="1460499"/>
                  </a:moveTo>
                  <a:lnTo>
                    <a:pt x="1087258" y="1460499"/>
                  </a:lnTo>
                  <a:lnTo>
                    <a:pt x="1083943" y="1447799"/>
                  </a:lnTo>
                  <a:lnTo>
                    <a:pt x="1100517" y="1447799"/>
                  </a:lnTo>
                  <a:lnTo>
                    <a:pt x="1097202" y="1460499"/>
                  </a:lnTo>
                  <a:close/>
                </a:path>
                <a:path w="3477260" h="2324100">
                  <a:moveTo>
                    <a:pt x="1151819" y="1473199"/>
                  </a:moveTo>
                  <a:lnTo>
                    <a:pt x="1132008" y="1473199"/>
                  </a:lnTo>
                  <a:lnTo>
                    <a:pt x="1132008" y="1460499"/>
                  </a:lnTo>
                  <a:lnTo>
                    <a:pt x="1140295" y="1460499"/>
                  </a:lnTo>
                  <a:lnTo>
                    <a:pt x="1133717" y="1447799"/>
                  </a:lnTo>
                  <a:lnTo>
                    <a:pt x="1150472" y="1447799"/>
                  </a:lnTo>
                  <a:lnTo>
                    <a:pt x="1143609" y="1460499"/>
                  </a:lnTo>
                  <a:lnTo>
                    <a:pt x="1151819" y="1473199"/>
                  </a:lnTo>
                  <a:close/>
                </a:path>
                <a:path w="3477260" h="2324100">
                  <a:moveTo>
                    <a:pt x="1185640" y="1460499"/>
                  </a:moveTo>
                  <a:lnTo>
                    <a:pt x="1172355" y="1460499"/>
                  </a:lnTo>
                  <a:lnTo>
                    <a:pt x="1169714" y="1447799"/>
                  </a:lnTo>
                  <a:lnTo>
                    <a:pt x="1187738" y="1447799"/>
                  </a:lnTo>
                  <a:lnTo>
                    <a:pt x="1185640" y="1460499"/>
                  </a:lnTo>
                  <a:close/>
                </a:path>
                <a:path w="3477260" h="2324100">
                  <a:moveTo>
                    <a:pt x="1221507" y="1460499"/>
                  </a:moveTo>
                  <a:lnTo>
                    <a:pt x="1206591" y="1460499"/>
                  </a:lnTo>
                  <a:lnTo>
                    <a:pt x="1205762" y="1447799"/>
                  </a:lnTo>
                  <a:lnTo>
                    <a:pt x="1224408" y="1447799"/>
                  </a:lnTo>
                  <a:lnTo>
                    <a:pt x="1221507" y="1460499"/>
                  </a:lnTo>
                  <a:close/>
                </a:path>
                <a:path w="3477260" h="2324100">
                  <a:moveTo>
                    <a:pt x="1281174" y="1460499"/>
                  </a:moveTo>
                  <a:lnTo>
                    <a:pt x="1279517" y="1460499"/>
                  </a:lnTo>
                  <a:lnTo>
                    <a:pt x="1276202" y="1447799"/>
                  </a:lnTo>
                  <a:lnTo>
                    <a:pt x="1281174" y="1447799"/>
                  </a:lnTo>
                  <a:lnTo>
                    <a:pt x="1281174" y="1460499"/>
                  </a:lnTo>
                  <a:close/>
                </a:path>
                <a:path w="3477260" h="2324100">
                  <a:moveTo>
                    <a:pt x="1486692" y="1473199"/>
                  </a:moveTo>
                  <a:lnTo>
                    <a:pt x="1473433" y="1473199"/>
                  </a:lnTo>
                  <a:lnTo>
                    <a:pt x="1471776" y="1460499"/>
                  </a:lnTo>
                  <a:lnTo>
                    <a:pt x="1478613" y="1447799"/>
                  </a:lnTo>
                  <a:lnTo>
                    <a:pt x="1484206" y="1447799"/>
                  </a:lnTo>
                  <a:lnTo>
                    <a:pt x="1488557" y="1460499"/>
                  </a:lnTo>
                  <a:lnTo>
                    <a:pt x="1491665" y="1460499"/>
                  </a:lnTo>
                  <a:lnTo>
                    <a:pt x="1486692" y="1473199"/>
                  </a:lnTo>
                  <a:close/>
                </a:path>
                <a:path w="3477260" h="2324100">
                  <a:moveTo>
                    <a:pt x="1526470" y="1460499"/>
                  </a:moveTo>
                  <a:lnTo>
                    <a:pt x="1508420" y="1460499"/>
                  </a:lnTo>
                  <a:lnTo>
                    <a:pt x="1506789" y="1447799"/>
                  </a:lnTo>
                  <a:lnTo>
                    <a:pt x="1519841" y="1447799"/>
                  </a:lnTo>
                  <a:lnTo>
                    <a:pt x="1526470" y="1460499"/>
                  </a:lnTo>
                  <a:close/>
                </a:path>
                <a:path w="3477260" h="2324100">
                  <a:moveTo>
                    <a:pt x="1591731" y="1460499"/>
                  </a:moveTo>
                  <a:lnTo>
                    <a:pt x="1583573" y="1460499"/>
                  </a:lnTo>
                  <a:lnTo>
                    <a:pt x="1576192" y="1447799"/>
                  </a:lnTo>
                  <a:lnTo>
                    <a:pt x="1594605" y="1447799"/>
                  </a:lnTo>
                  <a:lnTo>
                    <a:pt x="1591731" y="1460499"/>
                  </a:lnTo>
                  <a:close/>
                </a:path>
                <a:path w="3477260" h="2324100">
                  <a:moveTo>
                    <a:pt x="1622600" y="1460499"/>
                  </a:moveTo>
                  <a:lnTo>
                    <a:pt x="1605482" y="1460499"/>
                  </a:lnTo>
                  <a:lnTo>
                    <a:pt x="1604161" y="1447799"/>
                  </a:lnTo>
                  <a:lnTo>
                    <a:pt x="1622600" y="1447799"/>
                  </a:lnTo>
                  <a:lnTo>
                    <a:pt x="1622600" y="1460499"/>
                  </a:lnTo>
                  <a:close/>
                </a:path>
                <a:path w="3477260" h="2324100">
                  <a:moveTo>
                    <a:pt x="1669007" y="1460499"/>
                  </a:moveTo>
                  <a:lnTo>
                    <a:pt x="1650776" y="1460499"/>
                  </a:lnTo>
                  <a:lnTo>
                    <a:pt x="1656421" y="1447799"/>
                  </a:lnTo>
                  <a:lnTo>
                    <a:pt x="1667091" y="1447799"/>
                  </a:lnTo>
                  <a:lnTo>
                    <a:pt x="1669007" y="1460499"/>
                  </a:lnTo>
                  <a:close/>
                </a:path>
                <a:path w="3477260" h="2324100">
                  <a:moveTo>
                    <a:pt x="1771015" y="1460499"/>
                  </a:moveTo>
                  <a:lnTo>
                    <a:pt x="1761822" y="1460499"/>
                  </a:lnTo>
                  <a:lnTo>
                    <a:pt x="1757264" y="1447799"/>
                  </a:lnTo>
                  <a:lnTo>
                    <a:pt x="1774460" y="1447799"/>
                  </a:lnTo>
                  <a:lnTo>
                    <a:pt x="1771015" y="1460499"/>
                  </a:lnTo>
                  <a:close/>
                </a:path>
                <a:path w="3477260" h="2324100">
                  <a:moveTo>
                    <a:pt x="1808229" y="1460499"/>
                  </a:moveTo>
                  <a:lnTo>
                    <a:pt x="1791448" y="1460499"/>
                  </a:lnTo>
                  <a:lnTo>
                    <a:pt x="1790749" y="1447799"/>
                  </a:lnTo>
                  <a:lnTo>
                    <a:pt x="1803257" y="1447799"/>
                  </a:lnTo>
                  <a:lnTo>
                    <a:pt x="1808229" y="1460499"/>
                  </a:lnTo>
                  <a:close/>
                </a:path>
                <a:path w="3477260" h="2324100">
                  <a:moveTo>
                    <a:pt x="1960711" y="1460499"/>
                  </a:moveTo>
                  <a:lnTo>
                    <a:pt x="1943308" y="1460499"/>
                  </a:lnTo>
                  <a:lnTo>
                    <a:pt x="1942997" y="1447799"/>
                  </a:lnTo>
                  <a:lnTo>
                    <a:pt x="1955738" y="1447799"/>
                  </a:lnTo>
                  <a:lnTo>
                    <a:pt x="1960711" y="1460499"/>
                  </a:lnTo>
                  <a:close/>
                </a:path>
                <a:path w="3477260" h="2324100">
                  <a:moveTo>
                    <a:pt x="2152270" y="1460499"/>
                  </a:moveTo>
                  <a:lnTo>
                    <a:pt x="2134246" y="1460499"/>
                  </a:lnTo>
                  <a:lnTo>
                    <a:pt x="2134945" y="1447799"/>
                  </a:lnTo>
                  <a:lnTo>
                    <a:pt x="2147997" y="1447799"/>
                  </a:lnTo>
                  <a:lnTo>
                    <a:pt x="2152270" y="1460499"/>
                  </a:lnTo>
                  <a:close/>
                </a:path>
                <a:path w="3477260" h="2324100">
                  <a:moveTo>
                    <a:pt x="338110" y="1473199"/>
                  </a:moveTo>
                  <a:lnTo>
                    <a:pt x="322727" y="1473199"/>
                  </a:lnTo>
                  <a:lnTo>
                    <a:pt x="319879" y="1460499"/>
                  </a:lnTo>
                  <a:lnTo>
                    <a:pt x="336453" y="1460499"/>
                  </a:lnTo>
                  <a:lnTo>
                    <a:pt x="338110" y="1473199"/>
                  </a:lnTo>
                  <a:close/>
                </a:path>
                <a:path w="3477260" h="2324100">
                  <a:moveTo>
                    <a:pt x="379157" y="1473199"/>
                  </a:moveTo>
                  <a:lnTo>
                    <a:pt x="362764" y="1473199"/>
                  </a:lnTo>
                  <a:lnTo>
                    <a:pt x="364240" y="1460499"/>
                  </a:lnTo>
                  <a:lnTo>
                    <a:pt x="379545" y="1460499"/>
                  </a:lnTo>
                  <a:lnTo>
                    <a:pt x="379157" y="1473199"/>
                  </a:lnTo>
                  <a:close/>
                </a:path>
                <a:path w="3477260" h="2324100">
                  <a:moveTo>
                    <a:pt x="399434" y="1473199"/>
                  </a:moveTo>
                  <a:lnTo>
                    <a:pt x="389490" y="1473199"/>
                  </a:lnTo>
                  <a:lnTo>
                    <a:pt x="379545" y="1460499"/>
                  </a:lnTo>
                  <a:lnTo>
                    <a:pt x="396353" y="1460499"/>
                  </a:lnTo>
                  <a:lnTo>
                    <a:pt x="399434" y="1473199"/>
                  </a:lnTo>
                  <a:close/>
                </a:path>
                <a:path w="3477260" h="2324100">
                  <a:moveTo>
                    <a:pt x="424658" y="1473199"/>
                  </a:moveTo>
                  <a:lnTo>
                    <a:pt x="406893" y="1473199"/>
                  </a:lnTo>
                  <a:lnTo>
                    <a:pt x="408550" y="1460499"/>
                  </a:lnTo>
                  <a:lnTo>
                    <a:pt x="424295" y="1460499"/>
                  </a:lnTo>
                  <a:lnTo>
                    <a:pt x="424658" y="1473199"/>
                  </a:lnTo>
                  <a:close/>
                </a:path>
                <a:path w="3477260" h="2324100">
                  <a:moveTo>
                    <a:pt x="455786" y="1473199"/>
                  </a:moveTo>
                  <a:lnTo>
                    <a:pt x="437555" y="1473199"/>
                  </a:lnTo>
                  <a:lnTo>
                    <a:pt x="439471" y="1460499"/>
                  </a:lnTo>
                  <a:lnTo>
                    <a:pt x="452005" y="1460499"/>
                  </a:lnTo>
                  <a:lnTo>
                    <a:pt x="455786" y="1473199"/>
                  </a:lnTo>
                  <a:close/>
                </a:path>
                <a:path w="3477260" h="2324100">
                  <a:moveTo>
                    <a:pt x="576777" y="1485899"/>
                  </a:moveTo>
                  <a:lnTo>
                    <a:pt x="565175" y="1485899"/>
                  </a:lnTo>
                  <a:lnTo>
                    <a:pt x="560410" y="1473199"/>
                  </a:lnTo>
                  <a:lnTo>
                    <a:pt x="560617" y="1473199"/>
                  </a:lnTo>
                  <a:lnTo>
                    <a:pt x="565175" y="1460499"/>
                  </a:lnTo>
                  <a:lnTo>
                    <a:pt x="573462" y="1460499"/>
                  </a:lnTo>
                  <a:lnTo>
                    <a:pt x="577761" y="1473199"/>
                  </a:lnTo>
                  <a:lnTo>
                    <a:pt x="576777" y="1485899"/>
                  </a:lnTo>
                  <a:close/>
                </a:path>
                <a:path w="3477260" h="2324100">
                  <a:moveTo>
                    <a:pt x="591693" y="1473199"/>
                  </a:moveTo>
                  <a:lnTo>
                    <a:pt x="583406" y="1473199"/>
                  </a:lnTo>
                  <a:lnTo>
                    <a:pt x="581749" y="1460499"/>
                  </a:lnTo>
                  <a:lnTo>
                    <a:pt x="601638" y="1460499"/>
                  </a:lnTo>
                  <a:lnTo>
                    <a:pt x="591693" y="1473199"/>
                  </a:lnTo>
                  <a:close/>
                </a:path>
                <a:path w="3477260" h="2324100">
                  <a:moveTo>
                    <a:pt x="671249" y="1473199"/>
                  </a:moveTo>
                  <a:lnTo>
                    <a:pt x="653017" y="1473199"/>
                  </a:lnTo>
                  <a:lnTo>
                    <a:pt x="653017" y="1460499"/>
                  </a:lnTo>
                  <a:lnTo>
                    <a:pt x="671249" y="1460499"/>
                  </a:lnTo>
                  <a:lnTo>
                    <a:pt x="671249" y="1473199"/>
                  </a:lnTo>
                  <a:close/>
                </a:path>
                <a:path w="3477260" h="2324100">
                  <a:moveTo>
                    <a:pt x="704397" y="1473199"/>
                  </a:moveTo>
                  <a:lnTo>
                    <a:pt x="691138" y="1473199"/>
                  </a:lnTo>
                  <a:lnTo>
                    <a:pt x="684508" y="1460499"/>
                  </a:lnTo>
                  <a:lnTo>
                    <a:pt x="704397" y="1460499"/>
                  </a:lnTo>
                  <a:lnTo>
                    <a:pt x="704397" y="1473199"/>
                  </a:lnTo>
                  <a:close/>
                </a:path>
                <a:path w="3477260" h="2324100">
                  <a:moveTo>
                    <a:pt x="731511" y="1473199"/>
                  </a:moveTo>
                  <a:lnTo>
                    <a:pt x="714756" y="1473199"/>
                  </a:lnTo>
                  <a:lnTo>
                    <a:pt x="718226" y="1460499"/>
                  </a:lnTo>
                  <a:lnTo>
                    <a:pt x="727601" y="1460499"/>
                  </a:lnTo>
                  <a:lnTo>
                    <a:pt x="731511" y="1473199"/>
                  </a:lnTo>
                  <a:close/>
                </a:path>
                <a:path w="3477260" h="2324100">
                  <a:moveTo>
                    <a:pt x="770693" y="1473199"/>
                  </a:moveTo>
                  <a:lnTo>
                    <a:pt x="754119" y="1473199"/>
                  </a:lnTo>
                  <a:lnTo>
                    <a:pt x="764064" y="1460499"/>
                  </a:lnTo>
                  <a:lnTo>
                    <a:pt x="772351" y="1460499"/>
                  </a:lnTo>
                  <a:lnTo>
                    <a:pt x="770693" y="1473199"/>
                  </a:lnTo>
                  <a:close/>
                </a:path>
                <a:path w="3477260" h="2324100">
                  <a:moveTo>
                    <a:pt x="795554" y="1473199"/>
                  </a:moveTo>
                  <a:lnTo>
                    <a:pt x="787267" y="1473199"/>
                  </a:lnTo>
                  <a:lnTo>
                    <a:pt x="783952" y="1460499"/>
                  </a:lnTo>
                  <a:lnTo>
                    <a:pt x="799827" y="1460499"/>
                  </a:lnTo>
                  <a:lnTo>
                    <a:pt x="795554" y="1473199"/>
                  </a:lnTo>
                  <a:close/>
                </a:path>
                <a:path w="3477260" h="2324100">
                  <a:moveTo>
                    <a:pt x="881739" y="1473199"/>
                  </a:moveTo>
                  <a:lnTo>
                    <a:pt x="875472" y="1460499"/>
                  </a:lnTo>
                  <a:lnTo>
                    <a:pt x="888524" y="1460499"/>
                  </a:lnTo>
                  <a:lnTo>
                    <a:pt x="881739" y="1473199"/>
                  </a:lnTo>
                  <a:close/>
                </a:path>
                <a:path w="3477260" h="2324100">
                  <a:moveTo>
                    <a:pt x="959637" y="1473199"/>
                  </a:moveTo>
                  <a:lnTo>
                    <a:pt x="936434" y="1473199"/>
                  </a:lnTo>
                  <a:lnTo>
                    <a:pt x="941406" y="1460499"/>
                  </a:lnTo>
                  <a:lnTo>
                    <a:pt x="956789" y="1460499"/>
                  </a:lnTo>
                  <a:lnTo>
                    <a:pt x="959637" y="1473199"/>
                  </a:lnTo>
                  <a:close/>
                </a:path>
                <a:path w="3477260" h="2324100">
                  <a:moveTo>
                    <a:pt x="988953" y="1473199"/>
                  </a:moveTo>
                  <a:lnTo>
                    <a:pt x="979526" y="1473199"/>
                  </a:lnTo>
                  <a:lnTo>
                    <a:pt x="975901" y="1460499"/>
                  </a:lnTo>
                  <a:lnTo>
                    <a:pt x="992786" y="1460499"/>
                  </a:lnTo>
                  <a:lnTo>
                    <a:pt x="988953" y="1473199"/>
                  </a:lnTo>
                  <a:close/>
                </a:path>
                <a:path w="3477260" h="2324100">
                  <a:moveTo>
                    <a:pt x="1048619" y="1473199"/>
                  </a:moveTo>
                  <a:lnTo>
                    <a:pt x="1030906" y="1473199"/>
                  </a:lnTo>
                  <a:lnTo>
                    <a:pt x="1039089" y="1460499"/>
                  </a:lnTo>
                  <a:lnTo>
                    <a:pt x="1045408" y="1460499"/>
                  </a:lnTo>
                  <a:lnTo>
                    <a:pt x="1048619" y="1473199"/>
                  </a:lnTo>
                  <a:close/>
                </a:path>
                <a:path w="3477260" h="2324100">
                  <a:moveTo>
                    <a:pt x="1081483" y="1473199"/>
                  </a:moveTo>
                  <a:lnTo>
                    <a:pt x="1067498" y="1473199"/>
                  </a:lnTo>
                  <a:lnTo>
                    <a:pt x="1073998" y="1460499"/>
                  </a:lnTo>
                  <a:lnTo>
                    <a:pt x="1081483" y="1473199"/>
                  </a:lnTo>
                  <a:close/>
                </a:path>
                <a:path w="3477260" h="2324100">
                  <a:moveTo>
                    <a:pt x="1214878" y="1473199"/>
                  </a:moveTo>
                  <a:lnTo>
                    <a:pt x="1196439" y="1473199"/>
                  </a:lnTo>
                  <a:lnTo>
                    <a:pt x="1198692" y="1460499"/>
                  </a:lnTo>
                  <a:lnTo>
                    <a:pt x="1211563" y="1460499"/>
                  </a:lnTo>
                  <a:lnTo>
                    <a:pt x="1214878" y="1473199"/>
                  </a:lnTo>
                  <a:close/>
                </a:path>
                <a:path w="3477260" h="2324100">
                  <a:moveTo>
                    <a:pt x="1297748" y="1473199"/>
                  </a:moveTo>
                  <a:lnTo>
                    <a:pt x="1284489" y="1473199"/>
                  </a:lnTo>
                  <a:lnTo>
                    <a:pt x="1286146" y="1460499"/>
                  </a:lnTo>
                  <a:lnTo>
                    <a:pt x="1297748" y="1460499"/>
                  </a:lnTo>
                  <a:lnTo>
                    <a:pt x="1297748" y="1473199"/>
                  </a:lnTo>
                  <a:close/>
                </a:path>
                <a:path w="3477260" h="2324100">
                  <a:moveTo>
                    <a:pt x="1422831" y="1473199"/>
                  </a:moveTo>
                  <a:lnTo>
                    <a:pt x="1405272" y="1473199"/>
                  </a:lnTo>
                  <a:lnTo>
                    <a:pt x="1408613" y="1460499"/>
                  </a:lnTo>
                  <a:lnTo>
                    <a:pt x="1417081" y="1460499"/>
                  </a:lnTo>
                  <a:lnTo>
                    <a:pt x="1422831" y="1473199"/>
                  </a:lnTo>
                  <a:close/>
                </a:path>
                <a:path w="3477260" h="2324100">
                  <a:moveTo>
                    <a:pt x="1460381" y="1473199"/>
                  </a:moveTo>
                  <a:lnTo>
                    <a:pt x="1443600" y="1473199"/>
                  </a:lnTo>
                  <a:lnTo>
                    <a:pt x="1453933" y="1460499"/>
                  </a:lnTo>
                  <a:lnTo>
                    <a:pt x="1460381" y="1473199"/>
                  </a:lnTo>
                  <a:close/>
                </a:path>
                <a:path w="3477260" h="2324100">
                  <a:moveTo>
                    <a:pt x="1561069" y="1473199"/>
                  </a:moveTo>
                  <a:lnTo>
                    <a:pt x="1549674" y="1473199"/>
                  </a:lnTo>
                  <a:lnTo>
                    <a:pt x="1544417" y="1460499"/>
                  </a:lnTo>
                  <a:lnTo>
                    <a:pt x="1561094" y="1460499"/>
                  </a:lnTo>
                  <a:lnTo>
                    <a:pt x="1561069" y="1473199"/>
                  </a:lnTo>
                  <a:close/>
                </a:path>
                <a:path w="3477260" h="2324100">
                  <a:moveTo>
                    <a:pt x="1631715" y="1473199"/>
                  </a:moveTo>
                  <a:lnTo>
                    <a:pt x="1615970" y="1473199"/>
                  </a:lnTo>
                  <a:lnTo>
                    <a:pt x="1626018" y="1460499"/>
                  </a:lnTo>
                  <a:lnTo>
                    <a:pt x="1631715" y="1473199"/>
                  </a:lnTo>
                  <a:close/>
                </a:path>
                <a:path w="3477260" h="2324100">
                  <a:moveTo>
                    <a:pt x="1904644" y="1473199"/>
                  </a:moveTo>
                  <a:lnTo>
                    <a:pt x="1888613" y="1473199"/>
                  </a:lnTo>
                  <a:lnTo>
                    <a:pt x="1892291" y="1460499"/>
                  </a:lnTo>
                  <a:lnTo>
                    <a:pt x="1899386" y="1460499"/>
                  </a:lnTo>
                  <a:lnTo>
                    <a:pt x="1904644" y="1473199"/>
                  </a:lnTo>
                  <a:close/>
                </a:path>
                <a:path w="3477260" h="2324100">
                  <a:moveTo>
                    <a:pt x="2144035" y="1473199"/>
                  </a:moveTo>
                  <a:lnTo>
                    <a:pt x="2138053" y="1460499"/>
                  </a:lnTo>
                  <a:lnTo>
                    <a:pt x="2149862" y="1460499"/>
                  </a:lnTo>
                  <a:lnTo>
                    <a:pt x="2144035" y="1473199"/>
                  </a:lnTo>
                  <a:close/>
                </a:path>
                <a:path w="3477260" h="2324100">
                  <a:moveTo>
                    <a:pt x="318221" y="1484913"/>
                  </a:moveTo>
                  <a:lnTo>
                    <a:pt x="315761" y="1473199"/>
                  </a:lnTo>
                  <a:lnTo>
                    <a:pt x="318221" y="1473199"/>
                  </a:lnTo>
                  <a:lnTo>
                    <a:pt x="318221" y="1484913"/>
                  </a:lnTo>
                  <a:close/>
                </a:path>
                <a:path w="3477260" h="2324100">
                  <a:moveTo>
                    <a:pt x="364629" y="1485899"/>
                  </a:moveTo>
                  <a:lnTo>
                    <a:pt x="354684" y="1485899"/>
                  </a:lnTo>
                  <a:lnTo>
                    <a:pt x="362971" y="1473199"/>
                  </a:lnTo>
                  <a:lnTo>
                    <a:pt x="364629" y="1485899"/>
                  </a:lnTo>
                  <a:close/>
                </a:path>
                <a:path w="3477260" h="2324100">
                  <a:moveTo>
                    <a:pt x="376515" y="1485899"/>
                  </a:moveTo>
                  <a:lnTo>
                    <a:pt x="369601" y="1485899"/>
                  </a:lnTo>
                  <a:lnTo>
                    <a:pt x="363463" y="1473199"/>
                  </a:lnTo>
                  <a:lnTo>
                    <a:pt x="378924" y="1473199"/>
                  </a:lnTo>
                  <a:lnTo>
                    <a:pt x="376515" y="1485899"/>
                  </a:lnTo>
                  <a:close/>
                </a:path>
                <a:path w="3477260" h="2324100">
                  <a:moveTo>
                    <a:pt x="409379" y="1485899"/>
                  </a:moveTo>
                  <a:lnTo>
                    <a:pt x="391432" y="1485899"/>
                  </a:lnTo>
                  <a:lnTo>
                    <a:pt x="392805" y="1473199"/>
                  </a:lnTo>
                  <a:lnTo>
                    <a:pt x="409379" y="1473199"/>
                  </a:lnTo>
                  <a:lnTo>
                    <a:pt x="409379" y="1485899"/>
                  </a:lnTo>
                  <a:close/>
                </a:path>
                <a:path w="3477260" h="2324100">
                  <a:moveTo>
                    <a:pt x="474018" y="1485899"/>
                  </a:moveTo>
                  <a:lnTo>
                    <a:pt x="456667" y="1485899"/>
                  </a:lnTo>
                  <a:lnTo>
                    <a:pt x="454957" y="1473199"/>
                  </a:lnTo>
                  <a:lnTo>
                    <a:pt x="474018" y="1473199"/>
                  </a:lnTo>
                  <a:lnTo>
                    <a:pt x="474018" y="1485899"/>
                  </a:lnTo>
                  <a:close/>
                </a:path>
                <a:path w="3477260" h="2324100">
                  <a:moveTo>
                    <a:pt x="510247" y="1485899"/>
                  </a:moveTo>
                  <a:lnTo>
                    <a:pt x="477332" y="1485899"/>
                  </a:lnTo>
                  <a:lnTo>
                    <a:pt x="477332" y="1473199"/>
                  </a:lnTo>
                  <a:lnTo>
                    <a:pt x="503851" y="1473199"/>
                  </a:lnTo>
                  <a:lnTo>
                    <a:pt x="510247" y="1485899"/>
                  </a:lnTo>
                  <a:close/>
                </a:path>
                <a:path w="3477260" h="2324100">
                  <a:moveTo>
                    <a:pt x="547151" y="1485899"/>
                  </a:moveTo>
                  <a:lnTo>
                    <a:pt x="532027" y="1485899"/>
                  </a:lnTo>
                  <a:lnTo>
                    <a:pt x="532700" y="1473199"/>
                  </a:lnTo>
                  <a:lnTo>
                    <a:pt x="548627" y="1473199"/>
                  </a:lnTo>
                  <a:lnTo>
                    <a:pt x="547151" y="1485899"/>
                  </a:lnTo>
                  <a:close/>
                </a:path>
                <a:path w="3477260" h="2324100">
                  <a:moveTo>
                    <a:pt x="623184" y="1485899"/>
                  </a:moveTo>
                  <a:lnTo>
                    <a:pt x="607801" y="1485899"/>
                  </a:lnTo>
                  <a:lnTo>
                    <a:pt x="604953" y="1473199"/>
                  </a:lnTo>
                  <a:lnTo>
                    <a:pt x="623365" y="1473199"/>
                  </a:lnTo>
                  <a:lnTo>
                    <a:pt x="623184" y="1485899"/>
                  </a:lnTo>
                  <a:close/>
                </a:path>
                <a:path w="3477260" h="2324100">
                  <a:moveTo>
                    <a:pt x="649055" y="1485899"/>
                  </a:moveTo>
                  <a:lnTo>
                    <a:pt x="641208" y="1485899"/>
                  </a:lnTo>
                  <a:lnTo>
                    <a:pt x="640509" y="1473199"/>
                  </a:lnTo>
                  <a:lnTo>
                    <a:pt x="657990" y="1473199"/>
                  </a:lnTo>
                  <a:lnTo>
                    <a:pt x="649055" y="1485899"/>
                  </a:lnTo>
                  <a:close/>
                </a:path>
                <a:path w="3477260" h="2324100">
                  <a:moveTo>
                    <a:pt x="724286" y="1485899"/>
                  </a:moveTo>
                  <a:lnTo>
                    <a:pt x="716879" y="1473199"/>
                  </a:lnTo>
                  <a:lnTo>
                    <a:pt x="730631" y="1473199"/>
                  </a:lnTo>
                  <a:lnTo>
                    <a:pt x="724286" y="1485899"/>
                  </a:lnTo>
                  <a:close/>
                </a:path>
                <a:path w="3477260" h="2324100">
                  <a:moveTo>
                    <a:pt x="758470" y="1485899"/>
                  </a:moveTo>
                  <a:lnTo>
                    <a:pt x="752876" y="1473199"/>
                  </a:lnTo>
                  <a:lnTo>
                    <a:pt x="769036" y="1473199"/>
                  </a:lnTo>
                  <a:lnTo>
                    <a:pt x="758470" y="1485899"/>
                  </a:lnTo>
                  <a:close/>
                </a:path>
                <a:path w="3477260" h="2324100">
                  <a:moveTo>
                    <a:pt x="785739" y="1485899"/>
                  </a:moveTo>
                  <a:lnTo>
                    <a:pt x="772351" y="1485899"/>
                  </a:lnTo>
                  <a:lnTo>
                    <a:pt x="780638" y="1473199"/>
                  </a:lnTo>
                  <a:lnTo>
                    <a:pt x="785739" y="1485899"/>
                  </a:lnTo>
                  <a:close/>
                </a:path>
                <a:path w="3477260" h="2324100">
                  <a:moveTo>
                    <a:pt x="813035" y="1485899"/>
                  </a:moveTo>
                  <a:lnTo>
                    <a:pt x="801381" y="1485899"/>
                  </a:lnTo>
                  <a:lnTo>
                    <a:pt x="795554" y="1473199"/>
                  </a:lnTo>
                  <a:lnTo>
                    <a:pt x="810471" y="1473199"/>
                  </a:lnTo>
                  <a:lnTo>
                    <a:pt x="813035" y="1485899"/>
                  </a:lnTo>
                  <a:close/>
                </a:path>
                <a:path w="3477260" h="2324100">
                  <a:moveTo>
                    <a:pt x="835798" y="1485899"/>
                  </a:moveTo>
                  <a:lnTo>
                    <a:pt x="825129" y="1485899"/>
                  </a:lnTo>
                  <a:lnTo>
                    <a:pt x="820415" y="1473199"/>
                  </a:lnTo>
                  <a:lnTo>
                    <a:pt x="838647" y="1473199"/>
                  </a:lnTo>
                  <a:lnTo>
                    <a:pt x="835798" y="1485899"/>
                  </a:lnTo>
                  <a:close/>
                </a:path>
                <a:path w="3477260" h="2324100">
                  <a:moveTo>
                    <a:pt x="860892" y="1485899"/>
                  </a:moveTo>
                  <a:lnTo>
                    <a:pt x="844784" y="1485899"/>
                  </a:lnTo>
                  <a:lnTo>
                    <a:pt x="845276" y="1473199"/>
                  </a:lnTo>
                  <a:lnTo>
                    <a:pt x="859986" y="1473199"/>
                  </a:lnTo>
                  <a:lnTo>
                    <a:pt x="860892" y="1485899"/>
                  </a:lnTo>
                  <a:close/>
                </a:path>
                <a:path w="3477260" h="2324100">
                  <a:moveTo>
                    <a:pt x="878217" y="1485899"/>
                  </a:moveTo>
                  <a:lnTo>
                    <a:pt x="870474" y="1485899"/>
                  </a:lnTo>
                  <a:lnTo>
                    <a:pt x="863508" y="1473199"/>
                  </a:lnTo>
                  <a:lnTo>
                    <a:pt x="881921" y="1473199"/>
                  </a:lnTo>
                  <a:lnTo>
                    <a:pt x="878217" y="1485899"/>
                  </a:lnTo>
                  <a:close/>
                </a:path>
                <a:path w="3477260" h="2324100">
                  <a:moveTo>
                    <a:pt x="931462" y="1485899"/>
                  </a:moveTo>
                  <a:lnTo>
                    <a:pt x="919860" y="1485899"/>
                  </a:lnTo>
                  <a:lnTo>
                    <a:pt x="926489" y="1473199"/>
                  </a:lnTo>
                  <a:lnTo>
                    <a:pt x="931462" y="1485899"/>
                  </a:lnTo>
                  <a:close/>
                </a:path>
                <a:path w="3477260" h="2324100">
                  <a:moveTo>
                    <a:pt x="1002730" y="1485899"/>
                  </a:moveTo>
                  <a:lnTo>
                    <a:pt x="984499" y="1485899"/>
                  </a:lnTo>
                  <a:lnTo>
                    <a:pt x="985949" y="1473199"/>
                  </a:lnTo>
                  <a:lnTo>
                    <a:pt x="997551" y="1473199"/>
                  </a:lnTo>
                  <a:lnTo>
                    <a:pt x="1002730" y="1485899"/>
                  </a:lnTo>
                  <a:close/>
                </a:path>
                <a:path w="3477260" h="2324100">
                  <a:moveTo>
                    <a:pt x="1022619" y="1485899"/>
                  </a:moveTo>
                  <a:lnTo>
                    <a:pt x="1006045" y="1485899"/>
                  </a:lnTo>
                  <a:lnTo>
                    <a:pt x="1004387" y="1473199"/>
                  </a:lnTo>
                  <a:lnTo>
                    <a:pt x="1024276" y="1473199"/>
                  </a:lnTo>
                  <a:lnTo>
                    <a:pt x="1022619" y="1485899"/>
                  </a:lnTo>
                  <a:close/>
                </a:path>
                <a:path w="3477260" h="2324100">
                  <a:moveTo>
                    <a:pt x="1039193" y="1485899"/>
                  </a:moveTo>
                  <a:lnTo>
                    <a:pt x="1034221" y="1473199"/>
                  </a:lnTo>
                  <a:lnTo>
                    <a:pt x="1047480" y="1473199"/>
                  </a:lnTo>
                  <a:lnTo>
                    <a:pt x="1039193" y="1485899"/>
                  </a:lnTo>
                  <a:close/>
                </a:path>
                <a:path w="3477260" h="2324100">
                  <a:moveTo>
                    <a:pt x="1068172" y="1485899"/>
                  </a:moveTo>
                  <a:lnTo>
                    <a:pt x="1049137" y="1485899"/>
                  </a:lnTo>
                  <a:lnTo>
                    <a:pt x="1060739" y="1473199"/>
                  </a:lnTo>
                  <a:lnTo>
                    <a:pt x="1065504" y="1473199"/>
                  </a:lnTo>
                  <a:lnTo>
                    <a:pt x="1068172" y="1485899"/>
                  </a:lnTo>
                  <a:close/>
                </a:path>
                <a:path w="3477260" h="2324100">
                  <a:moveTo>
                    <a:pt x="1082156" y="1485899"/>
                  </a:moveTo>
                  <a:lnTo>
                    <a:pt x="1070684" y="1485899"/>
                  </a:lnTo>
                  <a:lnTo>
                    <a:pt x="1065711" y="1473199"/>
                  </a:lnTo>
                  <a:lnTo>
                    <a:pt x="1084150" y="1473199"/>
                  </a:lnTo>
                  <a:lnTo>
                    <a:pt x="1082156" y="1485899"/>
                  </a:lnTo>
                  <a:close/>
                </a:path>
                <a:path w="3477260" h="2324100">
                  <a:moveTo>
                    <a:pt x="1100854" y="1498599"/>
                  </a:moveTo>
                  <a:lnTo>
                    <a:pt x="1085937" y="1498599"/>
                  </a:lnTo>
                  <a:lnTo>
                    <a:pt x="1092230" y="1485899"/>
                  </a:lnTo>
                  <a:lnTo>
                    <a:pt x="1089045" y="1473199"/>
                  </a:lnTo>
                  <a:lnTo>
                    <a:pt x="1106913" y="1473199"/>
                  </a:lnTo>
                  <a:lnTo>
                    <a:pt x="1097202" y="1485899"/>
                  </a:lnTo>
                  <a:lnTo>
                    <a:pt x="1100854" y="1498599"/>
                  </a:lnTo>
                  <a:close/>
                </a:path>
                <a:path w="3477260" h="2324100">
                  <a:moveTo>
                    <a:pt x="1218814" y="1485899"/>
                  </a:moveTo>
                  <a:lnTo>
                    <a:pt x="1204933" y="1485899"/>
                  </a:lnTo>
                  <a:lnTo>
                    <a:pt x="1213505" y="1473199"/>
                  </a:lnTo>
                  <a:lnTo>
                    <a:pt x="1218814" y="1485899"/>
                  </a:lnTo>
                  <a:close/>
                </a:path>
                <a:path w="3477260" h="2324100">
                  <a:moveTo>
                    <a:pt x="1302099" y="1485899"/>
                  </a:moveTo>
                  <a:lnTo>
                    <a:pt x="1287804" y="1485899"/>
                  </a:lnTo>
                  <a:lnTo>
                    <a:pt x="1286146" y="1473199"/>
                  </a:lnTo>
                  <a:lnTo>
                    <a:pt x="1303005" y="1473199"/>
                  </a:lnTo>
                  <a:lnTo>
                    <a:pt x="1302099" y="1485899"/>
                  </a:lnTo>
                  <a:close/>
                </a:path>
                <a:path w="3477260" h="2324100">
                  <a:moveTo>
                    <a:pt x="1417548" y="1485899"/>
                  </a:moveTo>
                  <a:lnTo>
                    <a:pt x="1412109" y="1485899"/>
                  </a:lnTo>
                  <a:lnTo>
                    <a:pt x="1406593" y="1473199"/>
                  </a:lnTo>
                  <a:lnTo>
                    <a:pt x="1422054" y="1473199"/>
                  </a:lnTo>
                  <a:lnTo>
                    <a:pt x="1417548" y="1485899"/>
                  </a:lnTo>
                  <a:close/>
                </a:path>
                <a:path w="3477260" h="2324100">
                  <a:moveTo>
                    <a:pt x="1448572" y="1485899"/>
                  </a:moveTo>
                  <a:lnTo>
                    <a:pt x="1445257" y="1473199"/>
                  </a:lnTo>
                  <a:lnTo>
                    <a:pt x="1459682" y="1473199"/>
                  </a:lnTo>
                  <a:lnTo>
                    <a:pt x="1448572" y="1485899"/>
                  </a:lnTo>
                  <a:close/>
                </a:path>
                <a:path w="3477260" h="2324100">
                  <a:moveTo>
                    <a:pt x="1632544" y="1485899"/>
                  </a:moveTo>
                  <a:lnTo>
                    <a:pt x="1619906" y="1485899"/>
                  </a:lnTo>
                  <a:lnTo>
                    <a:pt x="1616462" y="1473199"/>
                  </a:lnTo>
                  <a:lnTo>
                    <a:pt x="1633684" y="1473199"/>
                  </a:lnTo>
                  <a:lnTo>
                    <a:pt x="1632544" y="1485899"/>
                  </a:lnTo>
                  <a:close/>
                </a:path>
                <a:path w="3477260" h="2324100">
                  <a:moveTo>
                    <a:pt x="1761200" y="1485899"/>
                  </a:moveTo>
                  <a:lnTo>
                    <a:pt x="1743590" y="1485899"/>
                  </a:lnTo>
                  <a:lnTo>
                    <a:pt x="1755192" y="1473199"/>
                  </a:lnTo>
                  <a:lnTo>
                    <a:pt x="1761200" y="1485899"/>
                  </a:lnTo>
                  <a:close/>
                </a:path>
                <a:path w="3477260" h="2324100">
                  <a:moveTo>
                    <a:pt x="1861266" y="1485899"/>
                  </a:moveTo>
                  <a:lnTo>
                    <a:pt x="1848007" y="1485899"/>
                  </a:lnTo>
                  <a:lnTo>
                    <a:pt x="1843035" y="1473199"/>
                  </a:lnTo>
                  <a:lnTo>
                    <a:pt x="1861266" y="1473199"/>
                  </a:lnTo>
                  <a:lnTo>
                    <a:pt x="1861266" y="1485899"/>
                  </a:lnTo>
                  <a:close/>
                </a:path>
                <a:path w="3477260" h="2324100">
                  <a:moveTo>
                    <a:pt x="1901484" y="1485899"/>
                  </a:moveTo>
                  <a:lnTo>
                    <a:pt x="1892757" y="1485899"/>
                  </a:lnTo>
                  <a:lnTo>
                    <a:pt x="1888665" y="1473199"/>
                  </a:lnTo>
                  <a:lnTo>
                    <a:pt x="1905395" y="1473199"/>
                  </a:lnTo>
                  <a:lnTo>
                    <a:pt x="1901484" y="1485899"/>
                  </a:lnTo>
                  <a:close/>
                </a:path>
                <a:path w="3477260" h="2324100">
                  <a:moveTo>
                    <a:pt x="1929479" y="1498599"/>
                  </a:moveTo>
                  <a:lnTo>
                    <a:pt x="1918809" y="1498599"/>
                  </a:lnTo>
                  <a:lnTo>
                    <a:pt x="1915961" y="1485899"/>
                  </a:lnTo>
                  <a:lnTo>
                    <a:pt x="1924170" y="1473199"/>
                  </a:lnTo>
                  <a:lnTo>
                    <a:pt x="1930670" y="1485899"/>
                  </a:lnTo>
                  <a:lnTo>
                    <a:pt x="1934192" y="1485899"/>
                  </a:lnTo>
                  <a:lnTo>
                    <a:pt x="1929479" y="1498599"/>
                  </a:lnTo>
                  <a:close/>
                </a:path>
                <a:path w="3477260" h="2324100">
                  <a:moveTo>
                    <a:pt x="318429" y="1485899"/>
                  </a:moveTo>
                  <a:lnTo>
                    <a:pt x="318221" y="1485899"/>
                  </a:lnTo>
                  <a:lnTo>
                    <a:pt x="318221" y="1484913"/>
                  </a:lnTo>
                  <a:lnTo>
                    <a:pt x="318429" y="1485899"/>
                  </a:lnTo>
                  <a:close/>
                </a:path>
                <a:path w="3477260" h="2324100">
                  <a:moveTo>
                    <a:pt x="333138" y="1498599"/>
                  </a:moveTo>
                  <a:lnTo>
                    <a:pt x="324851" y="1498599"/>
                  </a:lnTo>
                  <a:lnTo>
                    <a:pt x="321407" y="1485899"/>
                  </a:lnTo>
                  <a:lnTo>
                    <a:pt x="334795" y="1485899"/>
                  </a:lnTo>
                  <a:lnTo>
                    <a:pt x="333138" y="1498599"/>
                  </a:lnTo>
                  <a:close/>
                </a:path>
                <a:path w="3477260" h="2324100">
                  <a:moveTo>
                    <a:pt x="362971" y="1498599"/>
                  </a:moveTo>
                  <a:lnTo>
                    <a:pt x="354684" y="1498599"/>
                  </a:lnTo>
                  <a:lnTo>
                    <a:pt x="349712" y="1485899"/>
                  </a:lnTo>
                  <a:lnTo>
                    <a:pt x="367944" y="1485899"/>
                  </a:lnTo>
                  <a:lnTo>
                    <a:pt x="362971" y="1498599"/>
                  </a:lnTo>
                  <a:close/>
                </a:path>
                <a:path w="3477260" h="2324100">
                  <a:moveTo>
                    <a:pt x="382860" y="1498599"/>
                  </a:moveTo>
                  <a:lnTo>
                    <a:pt x="371258" y="1498599"/>
                  </a:lnTo>
                  <a:lnTo>
                    <a:pt x="367944" y="1485899"/>
                  </a:lnTo>
                  <a:lnTo>
                    <a:pt x="385657" y="1485899"/>
                  </a:lnTo>
                  <a:lnTo>
                    <a:pt x="382860" y="1498599"/>
                  </a:lnTo>
                  <a:close/>
                </a:path>
                <a:path w="3477260" h="2324100">
                  <a:moveTo>
                    <a:pt x="464073" y="1511299"/>
                  </a:moveTo>
                  <a:lnTo>
                    <a:pt x="452471" y="1511299"/>
                  </a:lnTo>
                  <a:lnTo>
                    <a:pt x="444184" y="1498599"/>
                  </a:lnTo>
                  <a:lnTo>
                    <a:pt x="452886" y="1485899"/>
                  </a:lnTo>
                  <a:lnTo>
                    <a:pt x="459101" y="1498599"/>
                  </a:lnTo>
                  <a:lnTo>
                    <a:pt x="462830" y="1498599"/>
                  </a:lnTo>
                  <a:lnTo>
                    <a:pt x="464073" y="1511299"/>
                  </a:lnTo>
                  <a:close/>
                </a:path>
                <a:path w="3477260" h="2324100">
                  <a:moveTo>
                    <a:pt x="505016" y="1498599"/>
                  </a:moveTo>
                  <a:lnTo>
                    <a:pt x="495564" y="1485899"/>
                  </a:lnTo>
                  <a:lnTo>
                    <a:pt x="510273" y="1485899"/>
                  </a:lnTo>
                  <a:lnTo>
                    <a:pt x="505016" y="1498599"/>
                  </a:lnTo>
                  <a:close/>
                </a:path>
                <a:path w="3477260" h="2324100">
                  <a:moveTo>
                    <a:pt x="527831" y="1498599"/>
                  </a:moveTo>
                  <a:lnTo>
                    <a:pt x="520011" y="1498599"/>
                  </a:lnTo>
                  <a:lnTo>
                    <a:pt x="519026" y="1485899"/>
                  </a:lnTo>
                  <a:lnTo>
                    <a:pt x="535342" y="1485899"/>
                  </a:lnTo>
                  <a:lnTo>
                    <a:pt x="527831" y="1498599"/>
                  </a:lnTo>
                  <a:close/>
                </a:path>
                <a:path w="3477260" h="2324100">
                  <a:moveTo>
                    <a:pt x="560772" y="1498599"/>
                  </a:moveTo>
                  <a:lnTo>
                    <a:pt x="544250" y="1498599"/>
                  </a:lnTo>
                  <a:lnTo>
                    <a:pt x="547487" y="1485899"/>
                  </a:lnTo>
                  <a:lnTo>
                    <a:pt x="555230" y="1485899"/>
                  </a:lnTo>
                  <a:lnTo>
                    <a:pt x="560772" y="1498599"/>
                  </a:lnTo>
                  <a:close/>
                </a:path>
                <a:path w="3477260" h="2324100">
                  <a:moveTo>
                    <a:pt x="595759" y="1498599"/>
                  </a:moveTo>
                  <a:lnTo>
                    <a:pt x="577398" y="1498599"/>
                  </a:lnTo>
                  <a:lnTo>
                    <a:pt x="581309" y="1485899"/>
                  </a:lnTo>
                  <a:lnTo>
                    <a:pt x="590036" y="1485899"/>
                  </a:lnTo>
                  <a:lnTo>
                    <a:pt x="595759" y="1498599"/>
                  </a:lnTo>
                  <a:close/>
                </a:path>
                <a:path w="3477260" h="2324100">
                  <a:moveTo>
                    <a:pt x="653017" y="1498599"/>
                  </a:moveTo>
                  <a:lnTo>
                    <a:pt x="633129" y="1498599"/>
                  </a:lnTo>
                  <a:lnTo>
                    <a:pt x="638101" y="1485899"/>
                  </a:lnTo>
                  <a:lnTo>
                    <a:pt x="653717" y="1485899"/>
                  </a:lnTo>
                  <a:lnTo>
                    <a:pt x="653017" y="1498599"/>
                  </a:lnTo>
                  <a:close/>
                </a:path>
                <a:path w="3477260" h="2324100">
                  <a:moveTo>
                    <a:pt x="675936" y="1498599"/>
                  </a:moveTo>
                  <a:lnTo>
                    <a:pt x="669436" y="1498599"/>
                  </a:lnTo>
                  <a:lnTo>
                    <a:pt x="669591" y="1485899"/>
                  </a:lnTo>
                  <a:lnTo>
                    <a:pt x="681193" y="1485899"/>
                  </a:lnTo>
                  <a:lnTo>
                    <a:pt x="675936" y="1498599"/>
                  </a:lnTo>
                  <a:close/>
                </a:path>
                <a:path w="3477260" h="2324100">
                  <a:moveTo>
                    <a:pt x="734230" y="1498599"/>
                  </a:moveTo>
                  <a:lnTo>
                    <a:pt x="722628" y="1498599"/>
                  </a:lnTo>
                  <a:lnTo>
                    <a:pt x="715999" y="1485899"/>
                  </a:lnTo>
                  <a:lnTo>
                    <a:pt x="735888" y="1485899"/>
                  </a:lnTo>
                  <a:lnTo>
                    <a:pt x="734230" y="1498599"/>
                  </a:lnTo>
                  <a:close/>
                </a:path>
                <a:path w="3477260" h="2324100">
                  <a:moveTo>
                    <a:pt x="785998" y="1498599"/>
                  </a:moveTo>
                  <a:lnTo>
                    <a:pt x="772351" y="1498599"/>
                  </a:lnTo>
                  <a:lnTo>
                    <a:pt x="769036" y="1485899"/>
                  </a:lnTo>
                  <a:lnTo>
                    <a:pt x="787889" y="1485899"/>
                  </a:lnTo>
                  <a:lnTo>
                    <a:pt x="785998" y="1498599"/>
                  </a:lnTo>
                  <a:close/>
                </a:path>
                <a:path w="3477260" h="2324100">
                  <a:moveTo>
                    <a:pt x="877389" y="1511299"/>
                  </a:moveTo>
                  <a:lnTo>
                    <a:pt x="861850" y="1511299"/>
                  </a:lnTo>
                  <a:lnTo>
                    <a:pt x="861850" y="1498599"/>
                  </a:lnTo>
                  <a:lnTo>
                    <a:pt x="865165" y="1485899"/>
                  </a:lnTo>
                  <a:lnTo>
                    <a:pt x="871795" y="1498599"/>
                  </a:lnTo>
                  <a:lnTo>
                    <a:pt x="879668" y="1498599"/>
                  </a:lnTo>
                  <a:lnTo>
                    <a:pt x="877389" y="1511299"/>
                  </a:lnTo>
                  <a:close/>
                </a:path>
                <a:path w="3477260" h="2324100">
                  <a:moveTo>
                    <a:pt x="898728" y="1498599"/>
                  </a:moveTo>
                  <a:lnTo>
                    <a:pt x="890285" y="1498599"/>
                  </a:lnTo>
                  <a:lnTo>
                    <a:pt x="883397" y="1485899"/>
                  </a:lnTo>
                  <a:lnTo>
                    <a:pt x="901576" y="1485899"/>
                  </a:lnTo>
                  <a:lnTo>
                    <a:pt x="898728" y="1498599"/>
                  </a:lnTo>
                  <a:close/>
                </a:path>
                <a:path w="3477260" h="2324100">
                  <a:moveTo>
                    <a:pt x="934776" y="1498599"/>
                  </a:moveTo>
                  <a:lnTo>
                    <a:pt x="919860" y="1498599"/>
                  </a:lnTo>
                  <a:lnTo>
                    <a:pt x="916545" y="1485899"/>
                  </a:lnTo>
                  <a:lnTo>
                    <a:pt x="936227" y="1485899"/>
                  </a:lnTo>
                  <a:lnTo>
                    <a:pt x="934776" y="1498599"/>
                  </a:lnTo>
                  <a:close/>
                </a:path>
                <a:path w="3477260" h="2324100">
                  <a:moveTo>
                    <a:pt x="959922" y="1498599"/>
                  </a:moveTo>
                  <a:lnTo>
                    <a:pt x="944721" y="1498599"/>
                  </a:lnTo>
                  <a:lnTo>
                    <a:pt x="953008" y="1485899"/>
                  </a:lnTo>
                  <a:lnTo>
                    <a:pt x="959922" y="1498599"/>
                  </a:lnTo>
                  <a:close/>
                </a:path>
                <a:path w="3477260" h="2324100">
                  <a:moveTo>
                    <a:pt x="1060092" y="1498599"/>
                  </a:moveTo>
                  <a:lnTo>
                    <a:pt x="1055560" y="1498599"/>
                  </a:lnTo>
                  <a:lnTo>
                    <a:pt x="1051960" y="1485899"/>
                  </a:lnTo>
                  <a:lnTo>
                    <a:pt x="1065711" y="1485899"/>
                  </a:lnTo>
                  <a:lnTo>
                    <a:pt x="1060092" y="1498599"/>
                  </a:lnTo>
                  <a:close/>
                </a:path>
                <a:path w="3477260" h="2324100">
                  <a:moveTo>
                    <a:pt x="1080421" y="1511299"/>
                  </a:moveTo>
                  <a:lnTo>
                    <a:pt x="1069026" y="1511299"/>
                  </a:lnTo>
                  <a:lnTo>
                    <a:pt x="1064002" y="1498599"/>
                  </a:lnTo>
                  <a:lnTo>
                    <a:pt x="1067628" y="1498599"/>
                  </a:lnTo>
                  <a:lnTo>
                    <a:pt x="1075656" y="1485899"/>
                  </a:lnTo>
                  <a:lnTo>
                    <a:pt x="1080913" y="1498599"/>
                  </a:lnTo>
                  <a:lnTo>
                    <a:pt x="1080421" y="1511299"/>
                  </a:lnTo>
                  <a:close/>
                </a:path>
                <a:path w="3477260" h="2324100">
                  <a:moveTo>
                    <a:pt x="1145267" y="1498599"/>
                  </a:moveTo>
                  <a:lnTo>
                    <a:pt x="1127035" y="1498599"/>
                  </a:lnTo>
                  <a:lnTo>
                    <a:pt x="1128486" y="1485899"/>
                  </a:lnTo>
                  <a:lnTo>
                    <a:pt x="1140087" y="1485899"/>
                  </a:lnTo>
                  <a:lnTo>
                    <a:pt x="1145267" y="1498599"/>
                  </a:lnTo>
                  <a:close/>
                </a:path>
                <a:path w="3477260" h="2324100">
                  <a:moveTo>
                    <a:pt x="1164974" y="1498599"/>
                  </a:moveTo>
                  <a:lnTo>
                    <a:pt x="1146924" y="1498599"/>
                  </a:lnTo>
                  <a:lnTo>
                    <a:pt x="1148582" y="1485899"/>
                  </a:lnTo>
                  <a:lnTo>
                    <a:pt x="1158526" y="1485899"/>
                  </a:lnTo>
                  <a:lnTo>
                    <a:pt x="1164974" y="1498599"/>
                  </a:lnTo>
                  <a:close/>
                </a:path>
                <a:path w="3477260" h="2324100">
                  <a:moveTo>
                    <a:pt x="1190587" y="1498599"/>
                  </a:moveTo>
                  <a:lnTo>
                    <a:pt x="1174064" y="1498599"/>
                  </a:lnTo>
                  <a:lnTo>
                    <a:pt x="1177923" y="1485899"/>
                  </a:lnTo>
                  <a:lnTo>
                    <a:pt x="1185045" y="1485899"/>
                  </a:lnTo>
                  <a:lnTo>
                    <a:pt x="1190587" y="1498599"/>
                  </a:lnTo>
                  <a:close/>
                </a:path>
                <a:path w="3477260" h="2324100">
                  <a:moveTo>
                    <a:pt x="1216535" y="1498599"/>
                  </a:moveTo>
                  <a:lnTo>
                    <a:pt x="1208248" y="1498599"/>
                  </a:lnTo>
                  <a:lnTo>
                    <a:pt x="1203276" y="1485899"/>
                  </a:lnTo>
                  <a:lnTo>
                    <a:pt x="1220083" y="1485899"/>
                  </a:lnTo>
                  <a:lnTo>
                    <a:pt x="1216535" y="1498599"/>
                  </a:lnTo>
                  <a:close/>
                </a:path>
                <a:path w="3477260" h="2324100">
                  <a:moveTo>
                    <a:pt x="1360730" y="1498599"/>
                  </a:moveTo>
                  <a:lnTo>
                    <a:pt x="1344881" y="1498599"/>
                  </a:lnTo>
                  <a:lnTo>
                    <a:pt x="1349956" y="1485899"/>
                  </a:lnTo>
                  <a:lnTo>
                    <a:pt x="1356275" y="1485899"/>
                  </a:lnTo>
                  <a:lnTo>
                    <a:pt x="1360730" y="1498599"/>
                  </a:lnTo>
                  <a:close/>
                </a:path>
                <a:path w="3477260" h="2324100">
                  <a:moveTo>
                    <a:pt x="1523777" y="1498599"/>
                  </a:moveTo>
                  <a:lnTo>
                    <a:pt x="1506996" y="1498599"/>
                  </a:lnTo>
                  <a:lnTo>
                    <a:pt x="1506996" y="1485899"/>
                  </a:lnTo>
                  <a:lnTo>
                    <a:pt x="1522767" y="1485899"/>
                  </a:lnTo>
                  <a:lnTo>
                    <a:pt x="1523777" y="1498599"/>
                  </a:lnTo>
                  <a:close/>
                </a:path>
                <a:path w="3477260" h="2324100">
                  <a:moveTo>
                    <a:pt x="1685581" y="1498599"/>
                  </a:moveTo>
                  <a:lnTo>
                    <a:pt x="1667168" y="1498599"/>
                  </a:lnTo>
                  <a:lnTo>
                    <a:pt x="1667350" y="1485899"/>
                  </a:lnTo>
                  <a:lnTo>
                    <a:pt x="1681800" y="1485899"/>
                  </a:lnTo>
                  <a:lnTo>
                    <a:pt x="1685581" y="1498599"/>
                  </a:lnTo>
                  <a:close/>
                </a:path>
                <a:path w="3477260" h="2324100">
                  <a:moveTo>
                    <a:pt x="1760786" y="1498599"/>
                  </a:moveTo>
                  <a:lnTo>
                    <a:pt x="1751877" y="1498599"/>
                  </a:lnTo>
                  <a:lnTo>
                    <a:pt x="1746905" y="1485899"/>
                  </a:lnTo>
                  <a:lnTo>
                    <a:pt x="1763479" y="1485899"/>
                  </a:lnTo>
                  <a:lnTo>
                    <a:pt x="1760786" y="1498599"/>
                  </a:lnTo>
                  <a:close/>
                </a:path>
                <a:path w="3477260" h="2324100">
                  <a:moveTo>
                    <a:pt x="341425" y="1511299"/>
                  </a:moveTo>
                  <a:lnTo>
                    <a:pt x="334122" y="1511299"/>
                  </a:lnTo>
                  <a:lnTo>
                    <a:pt x="341425" y="1498599"/>
                  </a:lnTo>
                  <a:lnTo>
                    <a:pt x="341425" y="1511299"/>
                  </a:lnTo>
                  <a:close/>
                </a:path>
                <a:path w="3477260" h="2324100">
                  <a:moveTo>
                    <a:pt x="389490" y="1523999"/>
                  </a:moveTo>
                  <a:lnTo>
                    <a:pt x="381203" y="1523999"/>
                  </a:lnTo>
                  <a:lnTo>
                    <a:pt x="374573" y="1511299"/>
                  </a:lnTo>
                  <a:lnTo>
                    <a:pt x="377888" y="1498599"/>
                  </a:lnTo>
                  <a:lnTo>
                    <a:pt x="387832" y="1498599"/>
                  </a:lnTo>
                  <a:lnTo>
                    <a:pt x="392805" y="1511299"/>
                  </a:lnTo>
                  <a:lnTo>
                    <a:pt x="394462" y="1511299"/>
                  </a:lnTo>
                  <a:lnTo>
                    <a:pt x="389490" y="1523999"/>
                  </a:lnTo>
                  <a:close/>
                </a:path>
                <a:path w="3477260" h="2324100">
                  <a:moveTo>
                    <a:pt x="402749" y="1523999"/>
                  </a:moveTo>
                  <a:lnTo>
                    <a:pt x="396120" y="1511299"/>
                  </a:lnTo>
                  <a:lnTo>
                    <a:pt x="394462" y="1511299"/>
                  </a:lnTo>
                  <a:lnTo>
                    <a:pt x="394462" y="1498599"/>
                  </a:lnTo>
                  <a:lnTo>
                    <a:pt x="409379" y="1498599"/>
                  </a:lnTo>
                  <a:lnTo>
                    <a:pt x="412694" y="1511299"/>
                  </a:lnTo>
                  <a:lnTo>
                    <a:pt x="402749" y="1523999"/>
                  </a:lnTo>
                  <a:close/>
                </a:path>
                <a:path w="3477260" h="2324100">
                  <a:moveTo>
                    <a:pt x="492871" y="1511299"/>
                  </a:moveTo>
                  <a:lnTo>
                    <a:pt x="485956" y="1511299"/>
                  </a:lnTo>
                  <a:lnTo>
                    <a:pt x="477332" y="1498599"/>
                  </a:lnTo>
                  <a:lnTo>
                    <a:pt x="495745" y="1498599"/>
                  </a:lnTo>
                  <a:lnTo>
                    <a:pt x="492871" y="1511299"/>
                  </a:lnTo>
                  <a:close/>
                </a:path>
                <a:path w="3477260" h="2324100">
                  <a:moveTo>
                    <a:pt x="559426" y="1511299"/>
                  </a:moveTo>
                  <a:lnTo>
                    <a:pt x="551916" y="1511299"/>
                  </a:lnTo>
                  <a:lnTo>
                    <a:pt x="545674" y="1498599"/>
                  </a:lnTo>
                  <a:lnTo>
                    <a:pt x="562274" y="1498599"/>
                  </a:lnTo>
                  <a:lnTo>
                    <a:pt x="559426" y="1511299"/>
                  </a:lnTo>
                  <a:close/>
                </a:path>
                <a:path w="3477260" h="2324100">
                  <a:moveTo>
                    <a:pt x="572012" y="1523999"/>
                  </a:moveTo>
                  <a:lnTo>
                    <a:pt x="563854" y="1523999"/>
                  </a:lnTo>
                  <a:lnTo>
                    <a:pt x="560203" y="1511299"/>
                  </a:lnTo>
                  <a:lnTo>
                    <a:pt x="570147" y="1498599"/>
                  </a:lnTo>
                  <a:lnTo>
                    <a:pt x="576751" y="1511299"/>
                  </a:lnTo>
                  <a:lnTo>
                    <a:pt x="572012" y="1523999"/>
                  </a:lnTo>
                  <a:close/>
                </a:path>
                <a:path w="3477260" h="2324100">
                  <a:moveTo>
                    <a:pt x="589803" y="1511299"/>
                  </a:moveTo>
                  <a:lnTo>
                    <a:pt x="583406" y="1511299"/>
                  </a:lnTo>
                  <a:lnTo>
                    <a:pt x="578149" y="1498599"/>
                  </a:lnTo>
                  <a:lnTo>
                    <a:pt x="594801" y="1498599"/>
                  </a:lnTo>
                  <a:lnTo>
                    <a:pt x="589803" y="1511299"/>
                  </a:lnTo>
                  <a:close/>
                </a:path>
                <a:path w="3477260" h="2324100">
                  <a:moveTo>
                    <a:pt x="624841" y="1511299"/>
                  </a:moveTo>
                  <a:lnTo>
                    <a:pt x="606610" y="1511299"/>
                  </a:lnTo>
                  <a:lnTo>
                    <a:pt x="609459" y="1498599"/>
                  </a:lnTo>
                  <a:lnTo>
                    <a:pt x="620128" y="1498599"/>
                  </a:lnTo>
                  <a:lnTo>
                    <a:pt x="624841" y="1511299"/>
                  </a:lnTo>
                  <a:close/>
                </a:path>
                <a:path w="3477260" h="2324100">
                  <a:moveTo>
                    <a:pt x="639758" y="1523999"/>
                  </a:moveTo>
                  <a:lnTo>
                    <a:pt x="633646" y="1511299"/>
                  </a:lnTo>
                  <a:lnTo>
                    <a:pt x="635097" y="1511299"/>
                  </a:lnTo>
                  <a:lnTo>
                    <a:pt x="636443" y="1498599"/>
                  </a:lnTo>
                  <a:lnTo>
                    <a:pt x="649754" y="1498599"/>
                  </a:lnTo>
                  <a:lnTo>
                    <a:pt x="649703" y="1511299"/>
                  </a:lnTo>
                  <a:lnTo>
                    <a:pt x="639758" y="1523999"/>
                  </a:lnTo>
                  <a:close/>
                </a:path>
                <a:path w="3477260" h="2324100">
                  <a:moveTo>
                    <a:pt x="679536" y="1511299"/>
                  </a:moveTo>
                  <a:lnTo>
                    <a:pt x="654675" y="1511299"/>
                  </a:lnTo>
                  <a:lnTo>
                    <a:pt x="661304" y="1498599"/>
                  </a:lnTo>
                  <a:lnTo>
                    <a:pt x="681297" y="1498599"/>
                  </a:lnTo>
                  <a:lnTo>
                    <a:pt x="679536" y="1511299"/>
                  </a:lnTo>
                  <a:close/>
                </a:path>
                <a:path w="3477260" h="2324100">
                  <a:moveTo>
                    <a:pt x="707505" y="1511299"/>
                  </a:moveTo>
                  <a:lnTo>
                    <a:pt x="689480" y="1511299"/>
                  </a:lnTo>
                  <a:lnTo>
                    <a:pt x="689480" y="1498599"/>
                  </a:lnTo>
                  <a:lnTo>
                    <a:pt x="705925" y="1498599"/>
                  </a:lnTo>
                  <a:lnTo>
                    <a:pt x="707505" y="1511299"/>
                  </a:lnTo>
                  <a:close/>
                </a:path>
                <a:path w="3477260" h="2324100">
                  <a:moveTo>
                    <a:pt x="742517" y="1511299"/>
                  </a:moveTo>
                  <a:lnTo>
                    <a:pt x="725943" y="1511299"/>
                  </a:lnTo>
                  <a:lnTo>
                    <a:pt x="730915" y="1498599"/>
                  </a:lnTo>
                  <a:lnTo>
                    <a:pt x="734230" y="1498599"/>
                  </a:lnTo>
                  <a:lnTo>
                    <a:pt x="742517" y="1511299"/>
                  </a:lnTo>
                  <a:close/>
                </a:path>
                <a:path w="3477260" h="2324100">
                  <a:moveTo>
                    <a:pt x="758677" y="1511299"/>
                  </a:moveTo>
                  <a:lnTo>
                    <a:pt x="742517" y="1511299"/>
                  </a:lnTo>
                  <a:lnTo>
                    <a:pt x="744874" y="1498599"/>
                  </a:lnTo>
                  <a:lnTo>
                    <a:pt x="761215" y="1498599"/>
                  </a:lnTo>
                  <a:lnTo>
                    <a:pt x="758677" y="1511299"/>
                  </a:lnTo>
                  <a:close/>
                </a:path>
                <a:path w="3477260" h="2324100">
                  <a:moveTo>
                    <a:pt x="778980" y="1511299"/>
                  </a:moveTo>
                  <a:lnTo>
                    <a:pt x="764659" y="1511299"/>
                  </a:lnTo>
                  <a:lnTo>
                    <a:pt x="763856" y="1498599"/>
                  </a:lnTo>
                  <a:lnTo>
                    <a:pt x="780689" y="1498599"/>
                  </a:lnTo>
                  <a:lnTo>
                    <a:pt x="778980" y="1511299"/>
                  </a:lnTo>
                  <a:close/>
                </a:path>
                <a:path w="3477260" h="2324100">
                  <a:moveTo>
                    <a:pt x="825388" y="1523999"/>
                  </a:moveTo>
                  <a:lnTo>
                    <a:pt x="815443" y="1523999"/>
                  </a:lnTo>
                  <a:lnTo>
                    <a:pt x="810031" y="1511299"/>
                  </a:lnTo>
                  <a:lnTo>
                    <a:pt x="811921" y="1498599"/>
                  </a:lnTo>
                  <a:lnTo>
                    <a:pt x="818473" y="1498599"/>
                  </a:lnTo>
                  <a:lnTo>
                    <a:pt x="827045" y="1511299"/>
                  </a:lnTo>
                  <a:lnTo>
                    <a:pt x="825388" y="1523999"/>
                  </a:lnTo>
                  <a:close/>
                </a:path>
                <a:path w="3477260" h="2324100">
                  <a:moveTo>
                    <a:pt x="846934" y="1511299"/>
                  </a:moveTo>
                  <a:lnTo>
                    <a:pt x="828702" y="1511299"/>
                  </a:lnTo>
                  <a:lnTo>
                    <a:pt x="832017" y="1498599"/>
                  </a:lnTo>
                  <a:lnTo>
                    <a:pt x="845276" y="1498599"/>
                  </a:lnTo>
                  <a:lnTo>
                    <a:pt x="846934" y="1511299"/>
                  </a:lnTo>
                  <a:close/>
                </a:path>
                <a:path w="3477260" h="2324100">
                  <a:moveTo>
                    <a:pt x="922180" y="1499869"/>
                  </a:moveTo>
                  <a:lnTo>
                    <a:pt x="921517" y="1498599"/>
                  </a:lnTo>
                  <a:lnTo>
                    <a:pt x="923174" y="1498599"/>
                  </a:lnTo>
                  <a:lnTo>
                    <a:pt x="922180" y="1499869"/>
                  </a:lnTo>
                  <a:close/>
                </a:path>
                <a:path w="3477260" h="2324100">
                  <a:moveTo>
                    <a:pt x="956970" y="1511299"/>
                  </a:moveTo>
                  <a:lnTo>
                    <a:pt x="948036" y="1511299"/>
                  </a:lnTo>
                  <a:lnTo>
                    <a:pt x="943063" y="1498599"/>
                  </a:lnTo>
                  <a:lnTo>
                    <a:pt x="961088" y="1498599"/>
                  </a:lnTo>
                  <a:lnTo>
                    <a:pt x="956970" y="1511299"/>
                  </a:lnTo>
                  <a:close/>
                </a:path>
                <a:path w="3477260" h="2324100">
                  <a:moveTo>
                    <a:pt x="1006925" y="1511299"/>
                  </a:moveTo>
                  <a:lnTo>
                    <a:pt x="994443" y="1511299"/>
                  </a:lnTo>
                  <a:lnTo>
                    <a:pt x="987813" y="1498599"/>
                  </a:lnTo>
                  <a:lnTo>
                    <a:pt x="1005630" y="1498599"/>
                  </a:lnTo>
                  <a:lnTo>
                    <a:pt x="1006925" y="1511299"/>
                  </a:lnTo>
                  <a:close/>
                </a:path>
                <a:path w="3477260" h="2324100">
                  <a:moveTo>
                    <a:pt x="1045408" y="1511299"/>
                  </a:moveTo>
                  <a:lnTo>
                    <a:pt x="1027591" y="1511299"/>
                  </a:lnTo>
                  <a:lnTo>
                    <a:pt x="1027591" y="1498599"/>
                  </a:lnTo>
                  <a:lnTo>
                    <a:pt x="1044735" y="1498599"/>
                  </a:lnTo>
                  <a:lnTo>
                    <a:pt x="1045408" y="1511299"/>
                  </a:lnTo>
                  <a:close/>
                </a:path>
                <a:path w="3477260" h="2324100">
                  <a:moveTo>
                    <a:pt x="1098834" y="1511299"/>
                  </a:moveTo>
                  <a:lnTo>
                    <a:pt x="1086403" y="1511299"/>
                  </a:lnTo>
                  <a:lnTo>
                    <a:pt x="1084150" y="1498599"/>
                  </a:lnTo>
                  <a:lnTo>
                    <a:pt x="1101553" y="1498599"/>
                  </a:lnTo>
                  <a:lnTo>
                    <a:pt x="1098834" y="1511299"/>
                  </a:lnTo>
                  <a:close/>
                </a:path>
                <a:path w="3477260" h="2324100">
                  <a:moveTo>
                    <a:pt x="1153554" y="1511299"/>
                  </a:moveTo>
                  <a:lnTo>
                    <a:pt x="1148582" y="1498599"/>
                  </a:lnTo>
                  <a:lnTo>
                    <a:pt x="1161090" y="1498599"/>
                  </a:lnTo>
                  <a:lnTo>
                    <a:pt x="1153554" y="1511299"/>
                  </a:lnTo>
                  <a:close/>
                </a:path>
                <a:path w="3477260" h="2324100">
                  <a:moveTo>
                    <a:pt x="1181730" y="1511299"/>
                  </a:moveTo>
                  <a:lnTo>
                    <a:pt x="1176758" y="1511299"/>
                  </a:lnTo>
                  <a:lnTo>
                    <a:pt x="1173624" y="1498599"/>
                  </a:lnTo>
                  <a:lnTo>
                    <a:pt x="1189240" y="1498599"/>
                  </a:lnTo>
                  <a:lnTo>
                    <a:pt x="1181730" y="1511299"/>
                  </a:lnTo>
                  <a:close/>
                </a:path>
                <a:path w="3477260" h="2324100">
                  <a:moveTo>
                    <a:pt x="1305906" y="1511299"/>
                  </a:moveTo>
                  <a:lnTo>
                    <a:pt x="1297748" y="1511299"/>
                  </a:lnTo>
                  <a:lnTo>
                    <a:pt x="1296091" y="1498599"/>
                  </a:lnTo>
                  <a:lnTo>
                    <a:pt x="1306242" y="1498599"/>
                  </a:lnTo>
                  <a:lnTo>
                    <a:pt x="1305906" y="1511299"/>
                  </a:lnTo>
                  <a:close/>
                </a:path>
                <a:path w="3477260" h="2324100">
                  <a:moveTo>
                    <a:pt x="1327581" y="1511299"/>
                  </a:moveTo>
                  <a:lnTo>
                    <a:pt x="1313701" y="1511299"/>
                  </a:lnTo>
                  <a:lnTo>
                    <a:pt x="1310567" y="1498599"/>
                  </a:lnTo>
                  <a:lnTo>
                    <a:pt x="1329239" y="1498599"/>
                  </a:lnTo>
                  <a:lnTo>
                    <a:pt x="1327581" y="1511299"/>
                  </a:lnTo>
                  <a:close/>
                </a:path>
                <a:path w="3477260" h="2324100">
                  <a:moveTo>
                    <a:pt x="1355550" y="1511299"/>
                  </a:moveTo>
                  <a:lnTo>
                    <a:pt x="1349309" y="1511299"/>
                  </a:lnTo>
                  <a:lnTo>
                    <a:pt x="1344156" y="1498599"/>
                  </a:lnTo>
                  <a:lnTo>
                    <a:pt x="1360238" y="1498599"/>
                  </a:lnTo>
                  <a:lnTo>
                    <a:pt x="1355550" y="1511299"/>
                  </a:lnTo>
                  <a:close/>
                </a:path>
                <a:path w="3477260" h="2324100">
                  <a:moveTo>
                    <a:pt x="1431998" y="1511299"/>
                  </a:moveTo>
                  <a:lnTo>
                    <a:pt x="1413767" y="1511299"/>
                  </a:lnTo>
                  <a:lnTo>
                    <a:pt x="1414492" y="1498599"/>
                  </a:lnTo>
                  <a:lnTo>
                    <a:pt x="1430341" y="1498599"/>
                  </a:lnTo>
                  <a:lnTo>
                    <a:pt x="1431998" y="1511299"/>
                  </a:lnTo>
                  <a:close/>
                </a:path>
                <a:path w="3477260" h="2324100">
                  <a:moveTo>
                    <a:pt x="1549674" y="1523999"/>
                  </a:moveTo>
                  <a:lnTo>
                    <a:pt x="1540040" y="1511299"/>
                  </a:lnTo>
                  <a:lnTo>
                    <a:pt x="1543459" y="1498599"/>
                  </a:lnTo>
                  <a:lnTo>
                    <a:pt x="1552471" y="1498599"/>
                  </a:lnTo>
                  <a:lnTo>
                    <a:pt x="1559618" y="1511299"/>
                  </a:lnTo>
                  <a:lnTo>
                    <a:pt x="1549674" y="1523999"/>
                  </a:lnTo>
                  <a:close/>
                </a:path>
                <a:path w="3477260" h="2324100">
                  <a:moveTo>
                    <a:pt x="1631353" y="1511299"/>
                  </a:moveTo>
                  <a:lnTo>
                    <a:pt x="1615970" y="1511299"/>
                  </a:lnTo>
                  <a:lnTo>
                    <a:pt x="1614313" y="1498599"/>
                  </a:lnTo>
                  <a:lnTo>
                    <a:pt x="1631715" y="1498599"/>
                  </a:lnTo>
                  <a:lnTo>
                    <a:pt x="1631353" y="1511299"/>
                  </a:lnTo>
                  <a:close/>
                </a:path>
                <a:path w="3477260" h="2324100">
                  <a:moveTo>
                    <a:pt x="1813201" y="1523999"/>
                  </a:moveTo>
                  <a:lnTo>
                    <a:pt x="1803257" y="1511299"/>
                  </a:lnTo>
                  <a:lnTo>
                    <a:pt x="1803257" y="1498599"/>
                  </a:lnTo>
                  <a:lnTo>
                    <a:pt x="1818174" y="1498599"/>
                  </a:lnTo>
                  <a:lnTo>
                    <a:pt x="1821488" y="1511299"/>
                  </a:lnTo>
                  <a:lnTo>
                    <a:pt x="1824803" y="1511299"/>
                  </a:lnTo>
                  <a:lnTo>
                    <a:pt x="1813201" y="1523999"/>
                  </a:lnTo>
                  <a:close/>
                </a:path>
                <a:path w="3477260" h="2324100">
                  <a:moveTo>
                    <a:pt x="1963197" y="1523999"/>
                  </a:moveTo>
                  <a:lnTo>
                    <a:pt x="1954910" y="1523999"/>
                  </a:lnTo>
                  <a:lnTo>
                    <a:pt x="1949109" y="1511299"/>
                  </a:lnTo>
                  <a:lnTo>
                    <a:pt x="1952424" y="1498599"/>
                  </a:lnTo>
                  <a:lnTo>
                    <a:pt x="1962368" y="1498599"/>
                  </a:lnTo>
                  <a:lnTo>
                    <a:pt x="1967755" y="1511299"/>
                  </a:lnTo>
                  <a:lnTo>
                    <a:pt x="1963197" y="1523999"/>
                  </a:lnTo>
                  <a:close/>
                </a:path>
                <a:path w="3477260" h="2324100">
                  <a:moveTo>
                    <a:pt x="928147" y="1511299"/>
                  </a:moveTo>
                  <a:lnTo>
                    <a:pt x="913230" y="1511299"/>
                  </a:lnTo>
                  <a:lnTo>
                    <a:pt x="922180" y="1499869"/>
                  </a:lnTo>
                  <a:lnTo>
                    <a:pt x="928147" y="1511299"/>
                  </a:lnTo>
                  <a:close/>
                </a:path>
                <a:path w="3477260" h="2324100">
                  <a:moveTo>
                    <a:pt x="329823" y="1523999"/>
                  </a:moveTo>
                  <a:lnTo>
                    <a:pt x="311592" y="1523999"/>
                  </a:lnTo>
                  <a:lnTo>
                    <a:pt x="316564" y="1511299"/>
                  </a:lnTo>
                  <a:lnTo>
                    <a:pt x="329823" y="1511299"/>
                  </a:lnTo>
                  <a:lnTo>
                    <a:pt x="329823" y="1523999"/>
                  </a:lnTo>
                  <a:close/>
                </a:path>
                <a:path w="3477260" h="2324100">
                  <a:moveTo>
                    <a:pt x="348055" y="1523999"/>
                  </a:moveTo>
                  <a:lnTo>
                    <a:pt x="336453" y="1523999"/>
                  </a:lnTo>
                  <a:lnTo>
                    <a:pt x="332568" y="1511299"/>
                  </a:lnTo>
                  <a:lnTo>
                    <a:pt x="348055" y="1511299"/>
                  </a:lnTo>
                  <a:lnTo>
                    <a:pt x="348055" y="1523999"/>
                  </a:lnTo>
                  <a:close/>
                </a:path>
                <a:path w="3477260" h="2324100">
                  <a:moveTo>
                    <a:pt x="352768" y="1562099"/>
                  </a:moveTo>
                  <a:lnTo>
                    <a:pt x="343497" y="1562099"/>
                  </a:lnTo>
                  <a:lnTo>
                    <a:pt x="339819" y="1549399"/>
                  </a:lnTo>
                  <a:lnTo>
                    <a:pt x="351370" y="1536699"/>
                  </a:lnTo>
                  <a:lnTo>
                    <a:pt x="352017" y="1523999"/>
                  </a:lnTo>
                  <a:lnTo>
                    <a:pt x="351577" y="1511299"/>
                  </a:lnTo>
                  <a:lnTo>
                    <a:pt x="371258" y="1511299"/>
                  </a:lnTo>
                  <a:lnTo>
                    <a:pt x="369601" y="1523999"/>
                  </a:lnTo>
                  <a:lnTo>
                    <a:pt x="365173" y="1523999"/>
                  </a:lnTo>
                  <a:lnTo>
                    <a:pt x="367944" y="1536699"/>
                  </a:lnTo>
                  <a:lnTo>
                    <a:pt x="386175" y="1536699"/>
                  </a:lnTo>
                  <a:lnTo>
                    <a:pt x="382860" y="1549399"/>
                  </a:lnTo>
                  <a:lnTo>
                    <a:pt x="357999" y="1549399"/>
                  </a:lnTo>
                  <a:lnTo>
                    <a:pt x="352768" y="1562099"/>
                  </a:lnTo>
                  <a:close/>
                </a:path>
                <a:path w="3477260" h="2324100">
                  <a:moveTo>
                    <a:pt x="447499" y="1523999"/>
                  </a:moveTo>
                  <a:lnTo>
                    <a:pt x="427610" y="1523999"/>
                  </a:lnTo>
                  <a:lnTo>
                    <a:pt x="427610" y="1511299"/>
                  </a:lnTo>
                  <a:lnTo>
                    <a:pt x="443925" y="1511299"/>
                  </a:lnTo>
                  <a:lnTo>
                    <a:pt x="447499" y="1523999"/>
                  </a:lnTo>
                  <a:close/>
                </a:path>
                <a:path w="3477260" h="2324100">
                  <a:moveTo>
                    <a:pt x="482305" y="1523999"/>
                  </a:moveTo>
                  <a:lnTo>
                    <a:pt x="465523" y="1523999"/>
                  </a:lnTo>
                  <a:lnTo>
                    <a:pt x="467776" y="1511299"/>
                  </a:lnTo>
                  <a:lnTo>
                    <a:pt x="482305" y="1511299"/>
                  </a:lnTo>
                  <a:lnTo>
                    <a:pt x="482305" y="1523999"/>
                  </a:lnTo>
                  <a:close/>
                </a:path>
                <a:path w="3477260" h="2324100">
                  <a:moveTo>
                    <a:pt x="503851" y="1536699"/>
                  </a:moveTo>
                  <a:lnTo>
                    <a:pt x="497221" y="1523999"/>
                  </a:lnTo>
                  <a:lnTo>
                    <a:pt x="508823" y="1511299"/>
                  </a:lnTo>
                  <a:lnTo>
                    <a:pt x="517110" y="1523999"/>
                  </a:lnTo>
                  <a:lnTo>
                    <a:pt x="503851" y="1536699"/>
                  </a:lnTo>
                  <a:close/>
                </a:path>
                <a:path w="3477260" h="2324100">
                  <a:moveTo>
                    <a:pt x="551320" y="1523999"/>
                  </a:moveTo>
                  <a:lnTo>
                    <a:pt x="536999" y="1523999"/>
                  </a:lnTo>
                  <a:lnTo>
                    <a:pt x="535342" y="1511299"/>
                  </a:lnTo>
                  <a:lnTo>
                    <a:pt x="552537" y="1511299"/>
                  </a:lnTo>
                  <a:lnTo>
                    <a:pt x="551320" y="1523999"/>
                  </a:lnTo>
                  <a:close/>
                </a:path>
                <a:path w="3477260" h="2324100">
                  <a:moveTo>
                    <a:pt x="664826" y="1523999"/>
                  </a:moveTo>
                  <a:lnTo>
                    <a:pt x="656332" y="1523999"/>
                  </a:lnTo>
                  <a:lnTo>
                    <a:pt x="649703" y="1511299"/>
                  </a:lnTo>
                  <a:lnTo>
                    <a:pt x="671016" y="1511299"/>
                  </a:lnTo>
                  <a:lnTo>
                    <a:pt x="664826" y="1523999"/>
                  </a:lnTo>
                  <a:close/>
                </a:path>
                <a:path w="3477260" h="2324100">
                  <a:moveTo>
                    <a:pt x="690956" y="1536699"/>
                  </a:moveTo>
                  <a:lnTo>
                    <a:pt x="679821" y="1536699"/>
                  </a:lnTo>
                  <a:lnTo>
                    <a:pt x="679536" y="1523999"/>
                  </a:lnTo>
                  <a:lnTo>
                    <a:pt x="682385" y="1511299"/>
                  </a:lnTo>
                  <a:lnTo>
                    <a:pt x="687409" y="1511299"/>
                  </a:lnTo>
                  <a:lnTo>
                    <a:pt x="693054" y="1523999"/>
                  </a:lnTo>
                  <a:lnTo>
                    <a:pt x="697767" y="1523999"/>
                  </a:lnTo>
                  <a:lnTo>
                    <a:pt x="690956" y="1536699"/>
                  </a:lnTo>
                  <a:close/>
                </a:path>
                <a:path w="3477260" h="2324100">
                  <a:moveTo>
                    <a:pt x="723120" y="1523999"/>
                  </a:moveTo>
                  <a:lnTo>
                    <a:pt x="712917" y="1523999"/>
                  </a:lnTo>
                  <a:lnTo>
                    <a:pt x="709369" y="1511299"/>
                  </a:lnTo>
                  <a:lnTo>
                    <a:pt x="727601" y="1511299"/>
                  </a:lnTo>
                  <a:lnTo>
                    <a:pt x="723120" y="1523999"/>
                  </a:lnTo>
                  <a:close/>
                </a:path>
                <a:path w="3477260" h="2324100">
                  <a:moveTo>
                    <a:pt x="740860" y="1523999"/>
                  </a:moveTo>
                  <a:lnTo>
                    <a:pt x="734230" y="1523999"/>
                  </a:lnTo>
                  <a:lnTo>
                    <a:pt x="727601" y="1511299"/>
                  </a:lnTo>
                  <a:lnTo>
                    <a:pt x="745832" y="1511299"/>
                  </a:lnTo>
                  <a:lnTo>
                    <a:pt x="740860" y="1523999"/>
                  </a:lnTo>
                  <a:close/>
                </a:path>
                <a:path w="3477260" h="2324100">
                  <a:moveTo>
                    <a:pt x="807156" y="1523999"/>
                  </a:moveTo>
                  <a:lnTo>
                    <a:pt x="788510" y="1523999"/>
                  </a:lnTo>
                  <a:lnTo>
                    <a:pt x="790219" y="1511299"/>
                  </a:lnTo>
                  <a:lnTo>
                    <a:pt x="803272" y="1511299"/>
                  </a:lnTo>
                  <a:lnTo>
                    <a:pt x="807156" y="1523999"/>
                  </a:lnTo>
                  <a:close/>
                </a:path>
                <a:path w="3477260" h="2324100">
                  <a:moveTo>
                    <a:pt x="840304" y="1523999"/>
                  </a:moveTo>
                  <a:lnTo>
                    <a:pt x="833675" y="1511299"/>
                  </a:lnTo>
                  <a:lnTo>
                    <a:pt x="845276" y="1511299"/>
                  </a:lnTo>
                  <a:lnTo>
                    <a:pt x="840304" y="1523999"/>
                  </a:lnTo>
                  <a:close/>
                </a:path>
                <a:path w="3477260" h="2324100">
                  <a:moveTo>
                    <a:pt x="871173" y="1523999"/>
                  </a:moveTo>
                  <a:lnTo>
                    <a:pt x="858536" y="1523999"/>
                  </a:lnTo>
                  <a:lnTo>
                    <a:pt x="866020" y="1511299"/>
                  </a:lnTo>
                  <a:lnTo>
                    <a:pt x="871173" y="1523999"/>
                  </a:lnTo>
                  <a:close/>
                </a:path>
                <a:path w="3477260" h="2324100">
                  <a:moveTo>
                    <a:pt x="906600" y="1523999"/>
                  </a:moveTo>
                  <a:lnTo>
                    <a:pt x="893341" y="1523999"/>
                  </a:lnTo>
                  <a:lnTo>
                    <a:pt x="886712" y="1511299"/>
                  </a:lnTo>
                  <a:lnTo>
                    <a:pt x="903286" y="1511299"/>
                  </a:lnTo>
                  <a:lnTo>
                    <a:pt x="906600" y="1523999"/>
                  </a:lnTo>
                  <a:close/>
                </a:path>
                <a:path w="3477260" h="2324100">
                  <a:moveTo>
                    <a:pt x="929804" y="1523999"/>
                  </a:moveTo>
                  <a:lnTo>
                    <a:pt x="914887" y="1523999"/>
                  </a:lnTo>
                  <a:lnTo>
                    <a:pt x="914887" y="1511299"/>
                  </a:lnTo>
                  <a:lnTo>
                    <a:pt x="933119" y="1511299"/>
                  </a:lnTo>
                  <a:lnTo>
                    <a:pt x="929804" y="1523999"/>
                  </a:lnTo>
                  <a:close/>
                </a:path>
                <a:path w="3477260" h="2324100">
                  <a:moveTo>
                    <a:pt x="1077313" y="1523999"/>
                  </a:moveTo>
                  <a:lnTo>
                    <a:pt x="1057424" y="1523999"/>
                  </a:lnTo>
                  <a:lnTo>
                    <a:pt x="1059082" y="1511299"/>
                  </a:lnTo>
                  <a:lnTo>
                    <a:pt x="1075656" y="1511299"/>
                  </a:lnTo>
                  <a:lnTo>
                    <a:pt x="1077313" y="1523999"/>
                  </a:lnTo>
                  <a:close/>
                </a:path>
                <a:path w="3477260" h="2324100">
                  <a:moveTo>
                    <a:pt x="1116599" y="1523999"/>
                  </a:moveTo>
                  <a:lnTo>
                    <a:pt x="1105463" y="1523999"/>
                  </a:lnTo>
                  <a:lnTo>
                    <a:pt x="1100517" y="1511299"/>
                  </a:lnTo>
                  <a:lnTo>
                    <a:pt x="1118748" y="1511299"/>
                  </a:lnTo>
                  <a:lnTo>
                    <a:pt x="1116599" y="1523999"/>
                  </a:lnTo>
                  <a:close/>
                </a:path>
                <a:path w="3477260" h="2324100">
                  <a:moveTo>
                    <a:pt x="1175100" y="1523999"/>
                  </a:moveTo>
                  <a:lnTo>
                    <a:pt x="1166813" y="1523999"/>
                  </a:lnTo>
                  <a:lnTo>
                    <a:pt x="1159277" y="1511299"/>
                  </a:lnTo>
                  <a:lnTo>
                    <a:pt x="1176758" y="1511299"/>
                  </a:lnTo>
                  <a:lnTo>
                    <a:pt x="1175100" y="1523999"/>
                  </a:lnTo>
                  <a:close/>
                </a:path>
                <a:path w="3477260" h="2324100">
                  <a:moveTo>
                    <a:pt x="1209077" y="1523999"/>
                  </a:moveTo>
                  <a:lnTo>
                    <a:pt x="1193332" y="1523999"/>
                  </a:lnTo>
                  <a:lnTo>
                    <a:pt x="1191674" y="1511299"/>
                  </a:lnTo>
                  <a:lnTo>
                    <a:pt x="1208559" y="1511299"/>
                  </a:lnTo>
                  <a:lnTo>
                    <a:pt x="1209077" y="1523999"/>
                  </a:lnTo>
                  <a:close/>
                </a:path>
                <a:path w="3477260" h="2324100">
                  <a:moveTo>
                    <a:pt x="1453544" y="1536699"/>
                  </a:moveTo>
                  <a:lnTo>
                    <a:pt x="1445257" y="1523999"/>
                  </a:lnTo>
                  <a:lnTo>
                    <a:pt x="1448572" y="1511299"/>
                  </a:lnTo>
                  <a:lnTo>
                    <a:pt x="1463489" y="1511299"/>
                  </a:lnTo>
                  <a:lnTo>
                    <a:pt x="1465146" y="1523999"/>
                  </a:lnTo>
                  <a:lnTo>
                    <a:pt x="1463489" y="1523999"/>
                  </a:lnTo>
                  <a:lnTo>
                    <a:pt x="1453544" y="1536699"/>
                  </a:lnTo>
                  <a:close/>
                </a:path>
                <a:path w="3477260" h="2324100">
                  <a:moveTo>
                    <a:pt x="1501557" y="1523999"/>
                  </a:moveTo>
                  <a:lnTo>
                    <a:pt x="1488194" y="1523999"/>
                  </a:lnTo>
                  <a:lnTo>
                    <a:pt x="1483378" y="1511299"/>
                  </a:lnTo>
                  <a:lnTo>
                    <a:pt x="1493322" y="1511299"/>
                  </a:lnTo>
                  <a:lnTo>
                    <a:pt x="1501557" y="1523999"/>
                  </a:lnTo>
                  <a:close/>
                </a:path>
                <a:path w="3477260" h="2324100">
                  <a:moveTo>
                    <a:pt x="1593932" y="1536699"/>
                  </a:moveTo>
                  <a:lnTo>
                    <a:pt x="1588830" y="1536699"/>
                  </a:lnTo>
                  <a:lnTo>
                    <a:pt x="1582796" y="1523999"/>
                  </a:lnTo>
                  <a:lnTo>
                    <a:pt x="1577850" y="1523999"/>
                  </a:lnTo>
                  <a:lnTo>
                    <a:pt x="1584661" y="1511299"/>
                  </a:lnTo>
                  <a:lnTo>
                    <a:pt x="1595796" y="1511299"/>
                  </a:lnTo>
                  <a:lnTo>
                    <a:pt x="1596081" y="1523999"/>
                  </a:lnTo>
                  <a:lnTo>
                    <a:pt x="1593932" y="1536699"/>
                  </a:lnTo>
                  <a:close/>
                </a:path>
                <a:path w="3477260" h="2324100">
                  <a:moveTo>
                    <a:pt x="1652433" y="1536699"/>
                  </a:moveTo>
                  <a:lnTo>
                    <a:pt x="1645803" y="1523999"/>
                  </a:lnTo>
                  <a:lnTo>
                    <a:pt x="1658726" y="1511299"/>
                  </a:lnTo>
                  <a:lnTo>
                    <a:pt x="1664656" y="1523999"/>
                  </a:lnTo>
                  <a:lnTo>
                    <a:pt x="1662818" y="1523999"/>
                  </a:lnTo>
                  <a:lnTo>
                    <a:pt x="1652433" y="1536699"/>
                  </a:lnTo>
                  <a:close/>
                </a:path>
                <a:path w="3477260" h="2324100">
                  <a:moveTo>
                    <a:pt x="1793312" y="1523999"/>
                  </a:moveTo>
                  <a:lnTo>
                    <a:pt x="1776764" y="1523999"/>
                  </a:lnTo>
                  <a:lnTo>
                    <a:pt x="1775081" y="1511299"/>
                  </a:lnTo>
                  <a:lnTo>
                    <a:pt x="1793028" y="1511299"/>
                  </a:lnTo>
                  <a:lnTo>
                    <a:pt x="1793312" y="1523999"/>
                  </a:lnTo>
                  <a:close/>
                </a:path>
                <a:path w="3477260" h="2324100">
                  <a:moveTo>
                    <a:pt x="1925076" y="1536699"/>
                  </a:moveTo>
                  <a:lnTo>
                    <a:pt x="1916530" y="1536699"/>
                  </a:lnTo>
                  <a:lnTo>
                    <a:pt x="1912646" y="1523999"/>
                  </a:lnTo>
                  <a:lnTo>
                    <a:pt x="1922590" y="1511299"/>
                  </a:lnTo>
                  <a:lnTo>
                    <a:pt x="1929893" y="1523999"/>
                  </a:lnTo>
                  <a:lnTo>
                    <a:pt x="1925076" y="1536699"/>
                  </a:lnTo>
                  <a:close/>
                </a:path>
                <a:path w="3477260" h="2324100">
                  <a:moveTo>
                    <a:pt x="331481" y="1536699"/>
                  </a:moveTo>
                  <a:lnTo>
                    <a:pt x="316875" y="1536699"/>
                  </a:lnTo>
                  <a:lnTo>
                    <a:pt x="321536" y="1523999"/>
                  </a:lnTo>
                  <a:lnTo>
                    <a:pt x="324851" y="1523999"/>
                  </a:lnTo>
                  <a:lnTo>
                    <a:pt x="331481" y="1536699"/>
                  </a:lnTo>
                  <a:close/>
                </a:path>
                <a:path w="3477260" h="2324100">
                  <a:moveTo>
                    <a:pt x="419323" y="1536699"/>
                  </a:moveTo>
                  <a:lnTo>
                    <a:pt x="409379" y="1536699"/>
                  </a:lnTo>
                  <a:lnTo>
                    <a:pt x="402309" y="1523999"/>
                  </a:lnTo>
                  <a:lnTo>
                    <a:pt x="416138" y="1523999"/>
                  </a:lnTo>
                  <a:lnTo>
                    <a:pt x="419323" y="1536699"/>
                  </a:lnTo>
                  <a:close/>
                </a:path>
                <a:path w="3477260" h="2324100">
                  <a:moveTo>
                    <a:pt x="436648" y="1549399"/>
                  </a:moveTo>
                  <a:lnTo>
                    <a:pt x="429475" y="1549399"/>
                  </a:lnTo>
                  <a:lnTo>
                    <a:pt x="423855" y="1536699"/>
                  </a:lnTo>
                  <a:lnTo>
                    <a:pt x="424295" y="1523999"/>
                  </a:lnTo>
                  <a:lnTo>
                    <a:pt x="439834" y="1523999"/>
                  </a:lnTo>
                  <a:lnTo>
                    <a:pt x="440740" y="1536699"/>
                  </a:lnTo>
                  <a:lnTo>
                    <a:pt x="440869" y="1536699"/>
                  </a:lnTo>
                  <a:lnTo>
                    <a:pt x="436648" y="1549399"/>
                  </a:lnTo>
                  <a:close/>
                </a:path>
                <a:path w="3477260" h="2324100">
                  <a:moveTo>
                    <a:pt x="479741" y="1536699"/>
                  </a:moveTo>
                  <a:lnTo>
                    <a:pt x="462416" y="1536699"/>
                  </a:lnTo>
                  <a:lnTo>
                    <a:pt x="464203" y="1523999"/>
                  </a:lnTo>
                  <a:lnTo>
                    <a:pt x="480440" y="1523999"/>
                  </a:lnTo>
                  <a:lnTo>
                    <a:pt x="479741" y="1536699"/>
                  </a:lnTo>
                  <a:close/>
                </a:path>
                <a:path w="3477260" h="2324100">
                  <a:moveTo>
                    <a:pt x="619869" y="1536699"/>
                  </a:moveTo>
                  <a:lnTo>
                    <a:pt x="601638" y="1536699"/>
                  </a:lnTo>
                  <a:lnTo>
                    <a:pt x="603295" y="1523999"/>
                  </a:lnTo>
                  <a:lnTo>
                    <a:pt x="619869" y="1523999"/>
                  </a:lnTo>
                  <a:lnTo>
                    <a:pt x="619869" y="1536699"/>
                  </a:lnTo>
                  <a:close/>
                </a:path>
                <a:path w="3477260" h="2324100">
                  <a:moveTo>
                    <a:pt x="654390" y="1549399"/>
                  </a:moveTo>
                  <a:lnTo>
                    <a:pt x="638101" y="1549399"/>
                  </a:lnTo>
                  <a:lnTo>
                    <a:pt x="639758" y="1536699"/>
                  </a:lnTo>
                  <a:lnTo>
                    <a:pt x="636443" y="1523999"/>
                  </a:lnTo>
                  <a:lnTo>
                    <a:pt x="651360" y="1523999"/>
                  </a:lnTo>
                  <a:lnTo>
                    <a:pt x="655270" y="1536699"/>
                  </a:lnTo>
                  <a:lnTo>
                    <a:pt x="656539" y="1536699"/>
                  </a:lnTo>
                  <a:lnTo>
                    <a:pt x="654390" y="1549399"/>
                  </a:lnTo>
                  <a:close/>
                </a:path>
                <a:path w="3477260" h="2324100">
                  <a:moveTo>
                    <a:pt x="744175" y="1536699"/>
                  </a:moveTo>
                  <a:lnTo>
                    <a:pt x="732573" y="1536699"/>
                  </a:lnTo>
                  <a:lnTo>
                    <a:pt x="740860" y="1523999"/>
                  </a:lnTo>
                  <a:lnTo>
                    <a:pt x="744175" y="1536699"/>
                  </a:lnTo>
                  <a:close/>
                </a:path>
                <a:path w="3477260" h="2324100">
                  <a:moveTo>
                    <a:pt x="797212" y="1536699"/>
                  </a:moveTo>
                  <a:lnTo>
                    <a:pt x="791152" y="1523999"/>
                  </a:lnTo>
                  <a:lnTo>
                    <a:pt x="806068" y="1523999"/>
                  </a:lnTo>
                  <a:lnTo>
                    <a:pt x="797212" y="1536699"/>
                  </a:lnTo>
                  <a:close/>
                </a:path>
                <a:path w="3477260" h="2324100">
                  <a:moveTo>
                    <a:pt x="834426" y="1549399"/>
                  </a:moveTo>
                  <a:lnTo>
                    <a:pt x="828081" y="1549399"/>
                  </a:lnTo>
                  <a:lnTo>
                    <a:pt x="823290" y="1536699"/>
                  </a:lnTo>
                  <a:lnTo>
                    <a:pt x="822073" y="1536699"/>
                  </a:lnTo>
                  <a:lnTo>
                    <a:pt x="824222" y="1523999"/>
                  </a:lnTo>
                  <a:lnTo>
                    <a:pt x="835358" y="1523999"/>
                  </a:lnTo>
                  <a:lnTo>
                    <a:pt x="840304" y="1536699"/>
                  </a:lnTo>
                  <a:lnTo>
                    <a:pt x="834426" y="1549399"/>
                  </a:lnTo>
                  <a:close/>
                </a:path>
                <a:path w="3477260" h="2324100">
                  <a:moveTo>
                    <a:pt x="875110" y="1536699"/>
                  </a:moveTo>
                  <a:lnTo>
                    <a:pt x="858743" y="1536699"/>
                  </a:lnTo>
                  <a:lnTo>
                    <a:pt x="856697" y="1523999"/>
                  </a:lnTo>
                  <a:lnTo>
                    <a:pt x="874152" y="1523999"/>
                  </a:lnTo>
                  <a:lnTo>
                    <a:pt x="875110" y="1536699"/>
                  </a:lnTo>
                  <a:close/>
                </a:path>
                <a:path w="3477260" h="2324100">
                  <a:moveTo>
                    <a:pt x="954665" y="1536699"/>
                  </a:moveTo>
                  <a:lnTo>
                    <a:pt x="935191" y="1536699"/>
                  </a:lnTo>
                  <a:lnTo>
                    <a:pt x="938143" y="1523999"/>
                  </a:lnTo>
                  <a:lnTo>
                    <a:pt x="953008" y="1523999"/>
                  </a:lnTo>
                  <a:lnTo>
                    <a:pt x="954665" y="1536699"/>
                  </a:lnTo>
                  <a:close/>
                </a:path>
                <a:path w="3477260" h="2324100">
                  <a:moveTo>
                    <a:pt x="1014513" y="1536699"/>
                  </a:moveTo>
                  <a:lnTo>
                    <a:pt x="996100" y="1536699"/>
                  </a:lnTo>
                  <a:lnTo>
                    <a:pt x="1004310" y="1523999"/>
                  </a:lnTo>
                  <a:lnTo>
                    <a:pt x="1010810" y="1523999"/>
                  </a:lnTo>
                  <a:lnTo>
                    <a:pt x="1014513" y="1536699"/>
                  </a:lnTo>
                  <a:close/>
                </a:path>
                <a:path w="3477260" h="2324100">
                  <a:moveTo>
                    <a:pt x="1064054" y="1536699"/>
                  </a:moveTo>
                  <a:lnTo>
                    <a:pt x="1059082" y="1523999"/>
                  </a:lnTo>
                  <a:lnTo>
                    <a:pt x="1075656" y="1523999"/>
                  </a:lnTo>
                  <a:lnTo>
                    <a:pt x="1064054" y="1536699"/>
                  </a:lnTo>
                  <a:close/>
                </a:path>
                <a:path w="3477260" h="2324100">
                  <a:moveTo>
                    <a:pt x="1096710" y="1536699"/>
                  </a:moveTo>
                  <a:lnTo>
                    <a:pt x="1087232" y="1536699"/>
                  </a:lnTo>
                  <a:lnTo>
                    <a:pt x="1092437" y="1523999"/>
                  </a:lnTo>
                  <a:lnTo>
                    <a:pt x="1096710" y="1536699"/>
                  </a:lnTo>
                  <a:close/>
                </a:path>
                <a:path w="3477260" h="2324100">
                  <a:moveTo>
                    <a:pt x="1139880" y="1536699"/>
                  </a:moveTo>
                  <a:lnTo>
                    <a:pt x="1123721" y="1536699"/>
                  </a:lnTo>
                  <a:lnTo>
                    <a:pt x="1133665" y="1523999"/>
                  </a:lnTo>
                  <a:lnTo>
                    <a:pt x="1139880" y="1536699"/>
                  </a:lnTo>
                  <a:close/>
                </a:path>
                <a:path w="3477260" h="2324100">
                  <a:moveTo>
                    <a:pt x="1146924" y="1549399"/>
                  </a:moveTo>
                  <a:lnTo>
                    <a:pt x="1141952" y="1536699"/>
                  </a:lnTo>
                  <a:lnTo>
                    <a:pt x="1145267" y="1523999"/>
                  </a:lnTo>
                  <a:lnTo>
                    <a:pt x="1156869" y="1523999"/>
                  </a:lnTo>
                  <a:lnTo>
                    <a:pt x="1161841" y="1536699"/>
                  </a:lnTo>
                  <a:lnTo>
                    <a:pt x="1145267" y="1536699"/>
                  </a:lnTo>
                  <a:lnTo>
                    <a:pt x="1146924" y="1549399"/>
                  </a:lnTo>
                  <a:close/>
                </a:path>
                <a:path w="3477260" h="2324100">
                  <a:moveTo>
                    <a:pt x="1312665" y="1536699"/>
                  </a:moveTo>
                  <a:lnTo>
                    <a:pt x="1306035" y="1536699"/>
                  </a:lnTo>
                  <a:lnTo>
                    <a:pt x="1304378" y="1523999"/>
                  </a:lnTo>
                  <a:lnTo>
                    <a:pt x="1314840" y="1523999"/>
                  </a:lnTo>
                  <a:lnTo>
                    <a:pt x="1312665" y="1536699"/>
                  </a:lnTo>
                  <a:close/>
                </a:path>
                <a:path w="3477260" h="2324100">
                  <a:moveTo>
                    <a:pt x="1352935" y="1536699"/>
                  </a:moveTo>
                  <a:lnTo>
                    <a:pt x="1335920" y="1536699"/>
                  </a:lnTo>
                  <a:lnTo>
                    <a:pt x="1339183" y="1523999"/>
                  </a:lnTo>
                  <a:lnTo>
                    <a:pt x="1349749" y="1523999"/>
                  </a:lnTo>
                  <a:lnTo>
                    <a:pt x="1352935" y="1536699"/>
                  </a:lnTo>
                  <a:close/>
                </a:path>
                <a:path w="3477260" h="2324100">
                  <a:moveTo>
                    <a:pt x="1398203" y="1549399"/>
                  </a:moveTo>
                  <a:lnTo>
                    <a:pt x="1392220" y="1549399"/>
                  </a:lnTo>
                  <a:lnTo>
                    <a:pt x="1383933" y="1536699"/>
                  </a:lnTo>
                  <a:lnTo>
                    <a:pt x="1388880" y="1523999"/>
                  </a:lnTo>
                  <a:lnTo>
                    <a:pt x="1402165" y="1523999"/>
                  </a:lnTo>
                  <a:lnTo>
                    <a:pt x="1404573" y="1536699"/>
                  </a:lnTo>
                  <a:lnTo>
                    <a:pt x="1402786" y="1536699"/>
                  </a:lnTo>
                  <a:lnTo>
                    <a:pt x="1398203" y="1549399"/>
                  </a:lnTo>
                  <a:close/>
                </a:path>
                <a:path w="3477260" h="2324100">
                  <a:moveTo>
                    <a:pt x="1430548" y="1549399"/>
                  </a:moveTo>
                  <a:lnTo>
                    <a:pt x="1426119" y="1536699"/>
                  </a:lnTo>
                  <a:lnTo>
                    <a:pt x="1423711" y="1523999"/>
                  </a:lnTo>
                  <a:lnTo>
                    <a:pt x="1440285" y="1523999"/>
                  </a:lnTo>
                  <a:lnTo>
                    <a:pt x="1443600" y="1536699"/>
                  </a:lnTo>
                  <a:lnTo>
                    <a:pt x="1436530" y="1536699"/>
                  </a:lnTo>
                  <a:lnTo>
                    <a:pt x="1430548" y="1549399"/>
                  </a:lnTo>
                  <a:close/>
                </a:path>
                <a:path w="3477260" h="2324100">
                  <a:moveTo>
                    <a:pt x="2031979" y="1549399"/>
                  </a:moveTo>
                  <a:lnTo>
                    <a:pt x="2027007" y="1549399"/>
                  </a:lnTo>
                  <a:lnTo>
                    <a:pt x="2025349" y="1536699"/>
                  </a:lnTo>
                  <a:lnTo>
                    <a:pt x="2030322" y="1536699"/>
                  </a:lnTo>
                  <a:lnTo>
                    <a:pt x="2030322" y="1523999"/>
                  </a:lnTo>
                  <a:lnTo>
                    <a:pt x="2031979" y="1523999"/>
                  </a:lnTo>
                  <a:lnTo>
                    <a:pt x="2031979" y="1549399"/>
                  </a:lnTo>
                  <a:close/>
                </a:path>
                <a:path w="3477260" h="2324100">
                  <a:moveTo>
                    <a:pt x="295018" y="1549399"/>
                  </a:moveTo>
                  <a:lnTo>
                    <a:pt x="286731" y="1549399"/>
                  </a:lnTo>
                  <a:lnTo>
                    <a:pt x="290046" y="1536699"/>
                  </a:lnTo>
                  <a:lnTo>
                    <a:pt x="295018" y="1549399"/>
                  </a:lnTo>
                  <a:close/>
                </a:path>
                <a:path w="3477260" h="2324100">
                  <a:moveTo>
                    <a:pt x="333138" y="1549399"/>
                  </a:moveTo>
                  <a:lnTo>
                    <a:pt x="303512" y="1549399"/>
                  </a:lnTo>
                  <a:lnTo>
                    <a:pt x="303900" y="1536699"/>
                  </a:lnTo>
                  <a:lnTo>
                    <a:pt x="338110" y="1536699"/>
                  </a:lnTo>
                  <a:lnTo>
                    <a:pt x="333138" y="1549399"/>
                  </a:lnTo>
                  <a:close/>
                </a:path>
                <a:path w="3477260" h="2324100">
                  <a:moveTo>
                    <a:pt x="419945" y="1549399"/>
                  </a:moveTo>
                  <a:lnTo>
                    <a:pt x="405727" y="1549399"/>
                  </a:lnTo>
                  <a:lnTo>
                    <a:pt x="414351" y="1536699"/>
                  </a:lnTo>
                  <a:lnTo>
                    <a:pt x="419945" y="1549399"/>
                  </a:lnTo>
                  <a:close/>
                </a:path>
                <a:path w="3477260" h="2324100">
                  <a:moveTo>
                    <a:pt x="475675" y="1562099"/>
                  </a:moveTo>
                  <a:lnTo>
                    <a:pt x="462416" y="1562099"/>
                  </a:lnTo>
                  <a:lnTo>
                    <a:pt x="454129" y="1549399"/>
                  </a:lnTo>
                  <a:lnTo>
                    <a:pt x="454129" y="1536699"/>
                  </a:lnTo>
                  <a:lnTo>
                    <a:pt x="474225" y="1536699"/>
                  </a:lnTo>
                  <a:lnTo>
                    <a:pt x="473215" y="1549399"/>
                  </a:lnTo>
                  <a:lnTo>
                    <a:pt x="470703" y="1549399"/>
                  </a:lnTo>
                  <a:lnTo>
                    <a:pt x="475675" y="1562099"/>
                  </a:lnTo>
                  <a:close/>
                </a:path>
                <a:path w="3477260" h="2324100">
                  <a:moveTo>
                    <a:pt x="492249" y="1549399"/>
                  </a:moveTo>
                  <a:lnTo>
                    <a:pt x="482097" y="1549399"/>
                  </a:lnTo>
                  <a:lnTo>
                    <a:pt x="488934" y="1536699"/>
                  </a:lnTo>
                  <a:lnTo>
                    <a:pt x="492249" y="1549399"/>
                  </a:lnTo>
                  <a:close/>
                </a:path>
                <a:path w="3477260" h="2324100">
                  <a:moveTo>
                    <a:pt x="506104" y="1562099"/>
                  </a:moveTo>
                  <a:lnTo>
                    <a:pt x="499500" y="1549399"/>
                  </a:lnTo>
                  <a:lnTo>
                    <a:pt x="501287" y="1536699"/>
                  </a:lnTo>
                  <a:lnTo>
                    <a:pt x="513795" y="1536699"/>
                  </a:lnTo>
                  <a:lnTo>
                    <a:pt x="517110" y="1549399"/>
                  </a:lnTo>
                  <a:lnTo>
                    <a:pt x="518767" y="1549399"/>
                  </a:lnTo>
                  <a:lnTo>
                    <a:pt x="506104" y="1562099"/>
                  </a:lnTo>
                  <a:close/>
                </a:path>
                <a:path w="3477260" h="2324100">
                  <a:moveTo>
                    <a:pt x="556266" y="1549399"/>
                  </a:moveTo>
                  <a:lnTo>
                    <a:pt x="539744" y="1549399"/>
                  </a:lnTo>
                  <a:lnTo>
                    <a:pt x="538242" y="1536699"/>
                  </a:lnTo>
                  <a:lnTo>
                    <a:pt x="554376" y="1536699"/>
                  </a:lnTo>
                  <a:lnTo>
                    <a:pt x="556266" y="1549399"/>
                  </a:lnTo>
                  <a:close/>
                </a:path>
                <a:path w="3477260" h="2324100">
                  <a:moveTo>
                    <a:pt x="604953" y="1549399"/>
                  </a:moveTo>
                  <a:lnTo>
                    <a:pt x="571545" y="1549399"/>
                  </a:lnTo>
                  <a:lnTo>
                    <a:pt x="570561" y="1536699"/>
                  </a:lnTo>
                  <a:lnTo>
                    <a:pt x="606610" y="1536699"/>
                  </a:lnTo>
                  <a:lnTo>
                    <a:pt x="604953" y="1549399"/>
                  </a:lnTo>
                  <a:close/>
                </a:path>
                <a:path w="3477260" h="2324100">
                  <a:moveTo>
                    <a:pt x="634786" y="1562099"/>
                  </a:moveTo>
                  <a:lnTo>
                    <a:pt x="628363" y="1562099"/>
                  </a:lnTo>
                  <a:lnTo>
                    <a:pt x="623184" y="1549399"/>
                  </a:lnTo>
                  <a:lnTo>
                    <a:pt x="628156" y="1536699"/>
                  </a:lnTo>
                  <a:lnTo>
                    <a:pt x="631471" y="1536699"/>
                  </a:lnTo>
                  <a:lnTo>
                    <a:pt x="638101" y="1549399"/>
                  </a:lnTo>
                  <a:lnTo>
                    <a:pt x="639965" y="1549399"/>
                  </a:lnTo>
                  <a:lnTo>
                    <a:pt x="634786" y="1562099"/>
                  </a:lnTo>
                  <a:close/>
                </a:path>
                <a:path w="3477260" h="2324100">
                  <a:moveTo>
                    <a:pt x="677464" y="1549399"/>
                  </a:moveTo>
                  <a:lnTo>
                    <a:pt x="659647" y="1549399"/>
                  </a:lnTo>
                  <a:lnTo>
                    <a:pt x="659647" y="1536699"/>
                  </a:lnTo>
                  <a:lnTo>
                    <a:pt x="675392" y="1536699"/>
                  </a:lnTo>
                  <a:lnTo>
                    <a:pt x="677464" y="1549399"/>
                  </a:lnTo>
                  <a:close/>
                </a:path>
                <a:path w="3477260" h="2324100">
                  <a:moveTo>
                    <a:pt x="717656" y="1549399"/>
                  </a:moveTo>
                  <a:lnTo>
                    <a:pt x="702740" y="1549399"/>
                  </a:lnTo>
                  <a:lnTo>
                    <a:pt x="700875" y="1536699"/>
                  </a:lnTo>
                  <a:lnTo>
                    <a:pt x="717656" y="1536699"/>
                  </a:lnTo>
                  <a:lnTo>
                    <a:pt x="717656" y="1549399"/>
                  </a:lnTo>
                  <a:close/>
                </a:path>
                <a:path w="3477260" h="2324100">
                  <a:moveTo>
                    <a:pt x="747490" y="1549399"/>
                  </a:moveTo>
                  <a:lnTo>
                    <a:pt x="729258" y="1549399"/>
                  </a:lnTo>
                  <a:lnTo>
                    <a:pt x="725943" y="1536699"/>
                  </a:lnTo>
                  <a:lnTo>
                    <a:pt x="747490" y="1536699"/>
                  </a:lnTo>
                  <a:lnTo>
                    <a:pt x="747490" y="1549399"/>
                  </a:lnTo>
                  <a:close/>
                </a:path>
                <a:path w="3477260" h="2324100">
                  <a:moveTo>
                    <a:pt x="781259" y="1549399"/>
                  </a:moveTo>
                  <a:lnTo>
                    <a:pt x="764038" y="1549399"/>
                  </a:lnTo>
                  <a:lnTo>
                    <a:pt x="763856" y="1536699"/>
                  </a:lnTo>
                  <a:lnTo>
                    <a:pt x="782787" y="1536699"/>
                  </a:lnTo>
                  <a:lnTo>
                    <a:pt x="781259" y="1549399"/>
                  </a:lnTo>
                  <a:close/>
                </a:path>
                <a:path w="3477260" h="2324100">
                  <a:moveTo>
                    <a:pt x="891684" y="1562099"/>
                  </a:moveTo>
                  <a:lnTo>
                    <a:pt x="875395" y="1562099"/>
                  </a:lnTo>
                  <a:lnTo>
                    <a:pt x="878424" y="1549399"/>
                  </a:lnTo>
                  <a:lnTo>
                    <a:pt x="880082" y="1549399"/>
                  </a:lnTo>
                  <a:lnTo>
                    <a:pt x="890026" y="1536699"/>
                  </a:lnTo>
                  <a:lnTo>
                    <a:pt x="894999" y="1549399"/>
                  </a:lnTo>
                  <a:lnTo>
                    <a:pt x="891684" y="1562099"/>
                  </a:lnTo>
                  <a:close/>
                </a:path>
                <a:path w="3477260" h="2324100">
                  <a:moveTo>
                    <a:pt x="919860" y="1549399"/>
                  </a:moveTo>
                  <a:lnTo>
                    <a:pt x="906341" y="1549399"/>
                  </a:lnTo>
                  <a:lnTo>
                    <a:pt x="910330" y="1536699"/>
                  </a:lnTo>
                  <a:lnTo>
                    <a:pt x="914939" y="1536699"/>
                  </a:lnTo>
                  <a:lnTo>
                    <a:pt x="919860" y="1549399"/>
                  </a:lnTo>
                  <a:close/>
                </a:path>
                <a:path w="3477260" h="2324100">
                  <a:moveTo>
                    <a:pt x="972897" y="1562099"/>
                  </a:moveTo>
                  <a:lnTo>
                    <a:pt x="957980" y="1562099"/>
                  </a:lnTo>
                  <a:lnTo>
                    <a:pt x="951350" y="1549399"/>
                  </a:lnTo>
                  <a:lnTo>
                    <a:pt x="953008" y="1549399"/>
                  </a:lnTo>
                  <a:lnTo>
                    <a:pt x="959637" y="1536699"/>
                  </a:lnTo>
                  <a:lnTo>
                    <a:pt x="967924" y="1536699"/>
                  </a:lnTo>
                  <a:lnTo>
                    <a:pt x="969582" y="1549399"/>
                  </a:lnTo>
                  <a:lnTo>
                    <a:pt x="972897" y="1562099"/>
                  </a:lnTo>
                  <a:close/>
                </a:path>
                <a:path w="3477260" h="2324100">
                  <a:moveTo>
                    <a:pt x="1010318" y="1549399"/>
                  </a:moveTo>
                  <a:lnTo>
                    <a:pt x="1004595" y="1549399"/>
                  </a:lnTo>
                  <a:lnTo>
                    <a:pt x="999182" y="1536699"/>
                  </a:lnTo>
                  <a:lnTo>
                    <a:pt x="1014332" y="1536699"/>
                  </a:lnTo>
                  <a:lnTo>
                    <a:pt x="1010318" y="1549399"/>
                  </a:lnTo>
                  <a:close/>
                </a:path>
                <a:path w="3477260" h="2324100">
                  <a:moveTo>
                    <a:pt x="1098860" y="1549399"/>
                  </a:moveTo>
                  <a:lnTo>
                    <a:pt x="1083011" y="1549399"/>
                  </a:lnTo>
                  <a:lnTo>
                    <a:pt x="1080628" y="1536699"/>
                  </a:lnTo>
                  <a:lnTo>
                    <a:pt x="1100517" y="1536699"/>
                  </a:lnTo>
                  <a:lnTo>
                    <a:pt x="1098860" y="1549399"/>
                  </a:lnTo>
                  <a:close/>
                </a:path>
                <a:path w="3477260" h="2324100">
                  <a:moveTo>
                    <a:pt x="1133665" y="1549399"/>
                  </a:moveTo>
                  <a:lnTo>
                    <a:pt x="1125378" y="1549399"/>
                  </a:lnTo>
                  <a:lnTo>
                    <a:pt x="1122063" y="1536699"/>
                  </a:lnTo>
                  <a:lnTo>
                    <a:pt x="1140502" y="1536699"/>
                  </a:lnTo>
                  <a:lnTo>
                    <a:pt x="1133665" y="1549399"/>
                  </a:lnTo>
                  <a:close/>
                </a:path>
                <a:path w="3477260" h="2324100">
                  <a:moveTo>
                    <a:pt x="1151896" y="1549399"/>
                  </a:moveTo>
                  <a:lnTo>
                    <a:pt x="1145267" y="1536699"/>
                  </a:lnTo>
                  <a:lnTo>
                    <a:pt x="1160184" y="1536699"/>
                  </a:lnTo>
                  <a:lnTo>
                    <a:pt x="1151896" y="1549399"/>
                  </a:lnTo>
                  <a:close/>
                </a:path>
                <a:path w="3477260" h="2324100">
                  <a:moveTo>
                    <a:pt x="1202680" y="1549399"/>
                  </a:moveTo>
                  <a:lnTo>
                    <a:pt x="1186702" y="1549399"/>
                  </a:lnTo>
                  <a:lnTo>
                    <a:pt x="1196646" y="1536699"/>
                  </a:lnTo>
                  <a:lnTo>
                    <a:pt x="1202680" y="1549399"/>
                  </a:lnTo>
                  <a:close/>
                </a:path>
                <a:path w="3477260" h="2324100">
                  <a:moveTo>
                    <a:pt x="1232384" y="1549399"/>
                  </a:moveTo>
                  <a:lnTo>
                    <a:pt x="1216535" y="1549399"/>
                  </a:lnTo>
                  <a:lnTo>
                    <a:pt x="1217260" y="1536699"/>
                  </a:lnTo>
                  <a:lnTo>
                    <a:pt x="1233109" y="1536699"/>
                  </a:lnTo>
                  <a:lnTo>
                    <a:pt x="1232384" y="1549399"/>
                  </a:lnTo>
                  <a:close/>
                </a:path>
                <a:path w="3477260" h="2324100">
                  <a:moveTo>
                    <a:pt x="1270971" y="1549399"/>
                  </a:moveTo>
                  <a:lnTo>
                    <a:pt x="1258437" y="1549399"/>
                  </a:lnTo>
                  <a:lnTo>
                    <a:pt x="1254656" y="1536699"/>
                  </a:lnTo>
                  <a:lnTo>
                    <a:pt x="1272887" y="1536699"/>
                  </a:lnTo>
                  <a:lnTo>
                    <a:pt x="1270971" y="1549399"/>
                  </a:lnTo>
                  <a:close/>
                </a:path>
                <a:path w="3477260" h="2324100">
                  <a:moveTo>
                    <a:pt x="1344311" y="1549399"/>
                  </a:moveTo>
                  <a:lnTo>
                    <a:pt x="1337940" y="1536699"/>
                  </a:lnTo>
                  <a:lnTo>
                    <a:pt x="1354100" y="1536699"/>
                  </a:lnTo>
                  <a:lnTo>
                    <a:pt x="1344311" y="1549399"/>
                  </a:lnTo>
                  <a:close/>
                </a:path>
                <a:path w="3477260" h="2324100">
                  <a:moveTo>
                    <a:pt x="1725437" y="1549399"/>
                  </a:moveTo>
                  <a:lnTo>
                    <a:pt x="1711918" y="1549399"/>
                  </a:lnTo>
                  <a:lnTo>
                    <a:pt x="1720387" y="1536699"/>
                  </a:lnTo>
                  <a:lnTo>
                    <a:pt x="1725437" y="1549399"/>
                  </a:lnTo>
                  <a:close/>
                </a:path>
                <a:path w="3477260" h="2324100">
                  <a:moveTo>
                    <a:pt x="306620" y="1562099"/>
                  </a:moveTo>
                  <a:lnTo>
                    <a:pt x="293360" y="1562099"/>
                  </a:lnTo>
                  <a:lnTo>
                    <a:pt x="285073" y="1549399"/>
                  </a:lnTo>
                  <a:lnTo>
                    <a:pt x="306620" y="1549399"/>
                  </a:lnTo>
                  <a:lnTo>
                    <a:pt x="306620" y="1562099"/>
                  </a:lnTo>
                  <a:close/>
                </a:path>
                <a:path w="3477260" h="2324100">
                  <a:moveTo>
                    <a:pt x="401092" y="1562099"/>
                  </a:moveTo>
                  <a:lnTo>
                    <a:pt x="383844" y="1562099"/>
                  </a:lnTo>
                  <a:lnTo>
                    <a:pt x="382860" y="1549399"/>
                  </a:lnTo>
                  <a:lnTo>
                    <a:pt x="398476" y="1549399"/>
                  </a:lnTo>
                  <a:lnTo>
                    <a:pt x="401092" y="1562099"/>
                  </a:lnTo>
                  <a:close/>
                </a:path>
                <a:path w="3477260" h="2324100">
                  <a:moveTo>
                    <a:pt x="421809" y="1562099"/>
                  </a:moveTo>
                  <a:lnTo>
                    <a:pt x="408990" y="1562099"/>
                  </a:lnTo>
                  <a:lnTo>
                    <a:pt x="405028" y="1549399"/>
                  </a:lnTo>
                  <a:lnTo>
                    <a:pt x="423052" y="1549399"/>
                  </a:lnTo>
                  <a:lnTo>
                    <a:pt x="421809" y="1562099"/>
                  </a:lnTo>
                  <a:close/>
                </a:path>
                <a:path w="3477260" h="2324100">
                  <a:moveTo>
                    <a:pt x="493906" y="1562099"/>
                  </a:moveTo>
                  <a:lnTo>
                    <a:pt x="483962" y="1562099"/>
                  </a:lnTo>
                  <a:lnTo>
                    <a:pt x="479611" y="1549399"/>
                  </a:lnTo>
                  <a:lnTo>
                    <a:pt x="495564" y="1549399"/>
                  </a:lnTo>
                  <a:lnTo>
                    <a:pt x="493906" y="1562099"/>
                  </a:lnTo>
                  <a:close/>
                </a:path>
                <a:path w="3477260" h="2324100">
                  <a:moveTo>
                    <a:pt x="546736" y="1562099"/>
                  </a:moveTo>
                  <a:lnTo>
                    <a:pt x="535134" y="1562099"/>
                  </a:lnTo>
                  <a:lnTo>
                    <a:pt x="540314" y="1549399"/>
                  </a:lnTo>
                  <a:lnTo>
                    <a:pt x="546736" y="1562099"/>
                  </a:lnTo>
                  <a:close/>
                </a:path>
                <a:path w="3477260" h="2324100">
                  <a:moveTo>
                    <a:pt x="572219" y="1574799"/>
                  </a:moveTo>
                  <a:lnTo>
                    <a:pt x="566211" y="1574799"/>
                  </a:lnTo>
                  <a:lnTo>
                    <a:pt x="560203" y="1562099"/>
                  </a:lnTo>
                  <a:lnTo>
                    <a:pt x="558545" y="1562099"/>
                  </a:lnTo>
                  <a:lnTo>
                    <a:pt x="563932" y="1549399"/>
                  </a:lnTo>
                  <a:lnTo>
                    <a:pt x="571804" y="1549399"/>
                  </a:lnTo>
                  <a:lnTo>
                    <a:pt x="575119" y="1562099"/>
                  </a:lnTo>
                  <a:lnTo>
                    <a:pt x="572219" y="1574799"/>
                  </a:lnTo>
                  <a:close/>
                </a:path>
                <a:path w="3477260" h="2324100">
                  <a:moveTo>
                    <a:pt x="598323" y="1574799"/>
                  </a:moveTo>
                  <a:lnTo>
                    <a:pt x="591693" y="1574799"/>
                  </a:lnTo>
                  <a:lnTo>
                    <a:pt x="586721" y="1562099"/>
                  </a:lnTo>
                  <a:lnTo>
                    <a:pt x="595397" y="1549399"/>
                  </a:lnTo>
                  <a:lnTo>
                    <a:pt x="601431" y="1549399"/>
                  </a:lnTo>
                  <a:lnTo>
                    <a:pt x="604668" y="1562099"/>
                  </a:lnTo>
                  <a:lnTo>
                    <a:pt x="604953" y="1562099"/>
                  </a:lnTo>
                  <a:lnTo>
                    <a:pt x="598323" y="1574799"/>
                  </a:lnTo>
                  <a:close/>
                </a:path>
                <a:path w="3477260" h="2324100">
                  <a:moveTo>
                    <a:pt x="711467" y="1574799"/>
                  </a:moveTo>
                  <a:lnTo>
                    <a:pt x="694453" y="1574799"/>
                  </a:lnTo>
                  <a:lnTo>
                    <a:pt x="699425" y="1562099"/>
                  </a:lnTo>
                  <a:lnTo>
                    <a:pt x="694453" y="1562099"/>
                  </a:lnTo>
                  <a:lnTo>
                    <a:pt x="706132" y="1549399"/>
                  </a:lnTo>
                  <a:lnTo>
                    <a:pt x="710819" y="1562099"/>
                  </a:lnTo>
                  <a:lnTo>
                    <a:pt x="711467" y="1574799"/>
                  </a:lnTo>
                  <a:close/>
                </a:path>
                <a:path w="3477260" h="2324100">
                  <a:moveTo>
                    <a:pt x="808813" y="1562099"/>
                  </a:moveTo>
                  <a:lnTo>
                    <a:pt x="797212" y="1562099"/>
                  </a:lnTo>
                  <a:lnTo>
                    <a:pt x="792239" y="1549399"/>
                  </a:lnTo>
                  <a:lnTo>
                    <a:pt x="810885" y="1549399"/>
                  </a:lnTo>
                  <a:lnTo>
                    <a:pt x="808813" y="1562099"/>
                  </a:lnTo>
                  <a:close/>
                </a:path>
                <a:path w="3477260" h="2324100">
                  <a:moveTo>
                    <a:pt x="832017" y="1562099"/>
                  </a:moveTo>
                  <a:lnTo>
                    <a:pt x="815650" y="1562099"/>
                  </a:lnTo>
                  <a:lnTo>
                    <a:pt x="818111" y="1549399"/>
                  </a:lnTo>
                  <a:lnTo>
                    <a:pt x="833675" y="1549399"/>
                  </a:lnTo>
                  <a:lnTo>
                    <a:pt x="832017" y="1562099"/>
                  </a:lnTo>
                  <a:close/>
                </a:path>
                <a:path w="3477260" h="2324100">
                  <a:moveTo>
                    <a:pt x="851466" y="1574799"/>
                  </a:moveTo>
                  <a:lnTo>
                    <a:pt x="845276" y="1574799"/>
                  </a:lnTo>
                  <a:lnTo>
                    <a:pt x="840304" y="1562099"/>
                  </a:lnTo>
                  <a:lnTo>
                    <a:pt x="845276" y="1549399"/>
                  </a:lnTo>
                  <a:lnTo>
                    <a:pt x="853563" y="1549399"/>
                  </a:lnTo>
                  <a:lnTo>
                    <a:pt x="855765" y="1562099"/>
                  </a:lnTo>
                  <a:lnTo>
                    <a:pt x="855014" y="1562099"/>
                  </a:lnTo>
                  <a:lnTo>
                    <a:pt x="851466" y="1574799"/>
                  </a:lnTo>
                  <a:close/>
                </a:path>
                <a:path w="3477260" h="2324100">
                  <a:moveTo>
                    <a:pt x="915897" y="1562099"/>
                  </a:moveTo>
                  <a:lnTo>
                    <a:pt x="911573" y="1562099"/>
                  </a:lnTo>
                  <a:lnTo>
                    <a:pt x="908258" y="1549399"/>
                  </a:lnTo>
                  <a:lnTo>
                    <a:pt x="920067" y="1549399"/>
                  </a:lnTo>
                  <a:lnTo>
                    <a:pt x="915897" y="1562099"/>
                  </a:lnTo>
                  <a:close/>
                </a:path>
                <a:path w="3477260" h="2324100">
                  <a:moveTo>
                    <a:pt x="1019304" y="1562099"/>
                  </a:moveTo>
                  <a:lnTo>
                    <a:pt x="1005501" y="1562099"/>
                  </a:lnTo>
                  <a:lnTo>
                    <a:pt x="1004180" y="1549399"/>
                  </a:lnTo>
                  <a:lnTo>
                    <a:pt x="1024276" y="1549399"/>
                  </a:lnTo>
                  <a:lnTo>
                    <a:pt x="1019304" y="1562099"/>
                  </a:lnTo>
                  <a:close/>
                </a:path>
                <a:path w="3477260" h="2324100">
                  <a:moveTo>
                    <a:pt x="1064054" y="1562099"/>
                  </a:moveTo>
                  <a:lnTo>
                    <a:pt x="1045822" y="1562099"/>
                  </a:lnTo>
                  <a:lnTo>
                    <a:pt x="1049137" y="1549399"/>
                  </a:lnTo>
                  <a:lnTo>
                    <a:pt x="1064054" y="1549399"/>
                  </a:lnTo>
                  <a:lnTo>
                    <a:pt x="1064054" y="1562099"/>
                  </a:lnTo>
                  <a:close/>
                </a:path>
                <a:path w="3477260" h="2324100">
                  <a:moveTo>
                    <a:pt x="1123721" y="1562099"/>
                  </a:moveTo>
                  <a:lnTo>
                    <a:pt x="1103832" y="1562099"/>
                  </a:lnTo>
                  <a:lnTo>
                    <a:pt x="1107147" y="1549399"/>
                  </a:lnTo>
                  <a:lnTo>
                    <a:pt x="1125378" y="1549399"/>
                  </a:lnTo>
                  <a:lnTo>
                    <a:pt x="1123721" y="1562099"/>
                  </a:lnTo>
                  <a:close/>
                </a:path>
                <a:path w="3477260" h="2324100">
                  <a:moveTo>
                    <a:pt x="1194989" y="1562099"/>
                  </a:moveTo>
                  <a:lnTo>
                    <a:pt x="1188359" y="1549399"/>
                  </a:lnTo>
                  <a:lnTo>
                    <a:pt x="1202939" y="1549399"/>
                  </a:lnTo>
                  <a:lnTo>
                    <a:pt x="1194989" y="1562099"/>
                  </a:lnTo>
                  <a:close/>
                </a:path>
                <a:path w="3477260" h="2324100">
                  <a:moveTo>
                    <a:pt x="1338769" y="1562099"/>
                  </a:moveTo>
                  <a:lnTo>
                    <a:pt x="1320745" y="1562099"/>
                  </a:lnTo>
                  <a:lnTo>
                    <a:pt x="1322739" y="1549399"/>
                  </a:lnTo>
                  <a:lnTo>
                    <a:pt x="1336024" y="1549399"/>
                  </a:lnTo>
                  <a:lnTo>
                    <a:pt x="1338769" y="1562099"/>
                  </a:lnTo>
                  <a:close/>
                </a:path>
                <a:path w="3477260" h="2324100">
                  <a:moveTo>
                    <a:pt x="1612655" y="1562099"/>
                  </a:moveTo>
                  <a:lnTo>
                    <a:pt x="1594631" y="1562099"/>
                  </a:lnTo>
                  <a:lnTo>
                    <a:pt x="1595175" y="1549399"/>
                  </a:lnTo>
                  <a:lnTo>
                    <a:pt x="1607683" y="1549399"/>
                  </a:lnTo>
                  <a:lnTo>
                    <a:pt x="1612655" y="1562099"/>
                  </a:lnTo>
                  <a:close/>
                </a:path>
                <a:path w="3477260" h="2324100">
                  <a:moveTo>
                    <a:pt x="1724349" y="1562099"/>
                  </a:moveTo>
                  <a:lnTo>
                    <a:pt x="1709898" y="1562099"/>
                  </a:lnTo>
                  <a:lnTo>
                    <a:pt x="1708578" y="1549399"/>
                  </a:lnTo>
                  <a:lnTo>
                    <a:pt x="1727223" y="1549399"/>
                  </a:lnTo>
                  <a:lnTo>
                    <a:pt x="1724349" y="1562099"/>
                  </a:lnTo>
                  <a:close/>
                </a:path>
                <a:path w="3477260" h="2324100">
                  <a:moveTo>
                    <a:pt x="1758507" y="1562099"/>
                  </a:moveTo>
                  <a:lnTo>
                    <a:pt x="1741933" y="1562099"/>
                  </a:lnTo>
                  <a:lnTo>
                    <a:pt x="1745248" y="1549399"/>
                  </a:lnTo>
                  <a:lnTo>
                    <a:pt x="1753535" y="1549399"/>
                  </a:lnTo>
                  <a:lnTo>
                    <a:pt x="1758507" y="1562099"/>
                  </a:lnTo>
                  <a:close/>
                </a:path>
                <a:path w="3477260" h="2324100">
                  <a:moveTo>
                    <a:pt x="1877633" y="1562099"/>
                  </a:moveTo>
                  <a:lnTo>
                    <a:pt x="1864581" y="1562099"/>
                  </a:lnTo>
                  <a:lnTo>
                    <a:pt x="1857951" y="1549399"/>
                  </a:lnTo>
                  <a:lnTo>
                    <a:pt x="1876468" y="1549399"/>
                  </a:lnTo>
                  <a:lnTo>
                    <a:pt x="1877633" y="1562099"/>
                  </a:lnTo>
                  <a:close/>
                </a:path>
                <a:path w="3477260" h="2324100">
                  <a:moveTo>
                    <a:pt x="335780" y="1574799"/>
                  </a:moveTo>
                  <a:lnTo>
                    <a:pt x="325110" y="1574799"/>
                  </a:lnTo>
                  <a:lnTo>
                    <a:pt x="323194" y="1562099"/>
                  </a:lnTo>
                  <a:lnTo>
                    <a:pt x="341425" y="1562099"/>
                  </a:lnTo>
                  <a:lnTo>
                    <a:pt x="335780" y="1574799"/>
                  </a:lnTo>
                  <a:close/>
                </a:path>
                <a:path w="3477260" h="2324100">
                  <a:moveTo>
                    <a:pt x="365432" y="1574799"/>
                  </a:moveTo>
                  <a:lnTo>
                    <a:pt x="349298" y="1574799"/>
                  </a:lnTo>
                  <a:lnTo>
                    <a:pt x="352146" y="1562099"/>
                  </a:lnTo>
                  <a:lnTo>
                    <a:pt x="359657" y="1562099"/>
                  </a:lnTo>
                  <a:lnTo>
                    <a:pt x="365432" y="1574799"/>
                  </a:lnTo>
                  <a:close/>
                </a:path>
                <a:path w="3477260" h="2324100">
                  <a:moveTo>
                    <a:pt x="454077" y="1574799"/>
                  </a:moveTo>
                  <a:lnTo>
                    <a:pt x="423881" y="1574799"/>
                  </a:lnTo>
                  <a:lnTo>
                    <a:pt x="420514" y="1562099"/>
                  </a:lnTo>
                  <a:lnTo>
                    <a:pt x="449156" y="1562099"/>
                  </a:lnTo>
                  <a:lnTo>
                    <a:pt x="454077" y="1574799"/>
                  </a:lnTo>
                  <a:close/>
                </a:path>
                <a:path w="3477260" h="2324100">
                  <a:moveTo>
                    <a:pt x="482305" y="1587499"/>
                  </a:moveTo>
                  <a:lnTo>
                    <a:pt x="474018" y="1587499"/>
                  </a:lnTo>
                  <a:lnTo>
                    <a:pt x="470703" y="1574799"/>
                  </a:lnTo>
                  <a:lnTo>
                    <a:pt x="465731" y="1574799"/>
                  </a:lnTo>
                  <a:lnTo>
                    <a:pt x="469045" y="1562099"/>
                  </a:lnTo>
                  <a:lnTo>
                    <a:pt x="484195" y="1562099"/>
                  </a:lnTo>
                  <a:lnTo>
                    <a:pt x="487277" y="1574799"/>
                  </a:lnTo>
                  <a:lnTo>
                    <a:pt x="482305" y="1587499"/>
                  </a:lnTo>
                  <a:close/>
                </a:path>
                <a:path w="3477260" h="2324100">
                  <a:moveTo>
                    <a:pt x="522082" y="1574799"/>
                  </a:moveTo>
                  <a:lnTo>
                    <a:pt x="502193" y="1574799"/>
                  </a:lnTo>
                  <a:lnTo>
                    <a:pt x="503851" y="1562099"/>
                  </a:lnTo>
                  <a:lnTo>
                    <a:pt x="515453" y="1562099"/>
                  </a:lnTo>
                  <a:lnTo>
                    <a:pt x="522082" y="1574799"/>
                  </a:lnTo>
                  <a:close/>
                </a:path>
                <a:path w="3477260" h="2324100">
                  <a:moveTo>
                    <a:pt x="546270" y="1574799"/>
                  </a:moveTo>
                  <a:lnTo>
                    <a:pt x="535601" y="1574799"/>
                  </a:lnTo>
                  <a:lnTo>
                    <a:pt x="533684" y="1562099"/>
                  </a:lnTo>
                  <a:lnTo>
                    <a:pt x="551916" y="1562099"/>
                  </a:lnTo>
                  <a:lnTo>
                    <a:pt x="546270" y="1574799"/>
                  </a:lnTo>
                  <a:close/>
                </a:path>
                <a:path w="3477260" h="2324100">
                  <a:moveTo>
                    <a:pt x="694453" y="1574799"/>
                  </a:moveTo>
                  <a:lnTo>
                    <a:pt x="677257" y="1574799"/>
                  </a:lnTo>
                  <a:lnTo>
                    <a:pt x="679665" y="1562099"/>
                  </a:lnTo>
                  <a:lnTo>
                    <a:pt x="694453" y="1562099"/>
                  </a:lnTo>
                  <a:lnTo>
                    <a:pt x="694453" y="1574799"/>
                  </a:lnTo>
                  <a:close/>
                </a:path>
                <a:path w="3477260" h="2324100">
                  <a:moveTo>
                    <a:pt x="729957" y="1587499"/>
                  </a:moveTo>
                  <a:lnTo>
                    <a:pt x="715999" y="1587499"/>
                  </a:lnTo>
                  <a:lnTo>
                    <a:pt x="715029" y="1585023"/>
                  </a:lnTo>
                  <a:lnTo>
                    <a:pt x="714341" y="1574799"/>
                  </a:lnTo>
                  <a:lnTo>
                    <a:pt x="724286" y="1562099"/>
                  </a:lnTo>
                  <a:lnTo>
                    <a:pt x="729957" y="1587499"/>
                  </a:lnTo>
                  <a:close/>
                </a:path>
                <a:path w="3477260" h="2324100">
                  <a:moveTo>
                    <a:pt x="772351" y="1574799"/>
                  </a:moveTo>
                  <a:lnTo>
                    <a:pt x="741067" y="1574799"/>
                  </a:lnTo>
                  <a:lnTo>
                    <a:pt x="742491" y="1562099"/>
                  </a:lnTo>
                  <a:lnTo>
                    <a:pt x="769761" y="1562099"/>
                  </a:lnTo>
                  <a:lnTo>
                    <a:pt x="772351" y="1574799"/>
                  </a:lnTo>
                  <a:close/>
                </a:path>
                <a:path w="3477260" h="2324100">
                  <a:moveTo>
                    <a:pt x="887333" y="1574799"/>
                  </a:moveTo>
                  <a:lnTo>
                    <a:pt x="878424" y="1574799"/>
                  </a:lnTo>
                  <a:lnTo>
                    <a:pt x="871199" y="1562099"/>
                  </a:lnTo>
                  <a:lnTo>
                    <a:pt x="887980" y="1562099"/>
                  </a:lnTo>
                  <a:lnTo>
                    <a:pt x="887333" y="1574799"/>
                  </a:lnTo>
                  <a:close/>
                </a:path>
                <a:path w="3477260" h="2324100">
                  <a:moveTo>
                    <a:pt x="916545" y="1574799"/>
                  </a:moveTo>
                  <a:lnTo>
                    <a:pt x="899971" y="1574799"/>
                  </a:lnTo>
                  <a:lnTo>
                    <a:pt x="908258" y="1562099"/>
                  </a:lnTo>
                  <a:lnTo>
                    <a:pt x="916545" y="1574799"/>
                  </a:lnTo>
                  <a:close/>
                </a:path>
                <a:path w="3477260" h="2324100">
                  <a:moveTo>
                    <a:pt x="909760" y="1587499"/>
                  </a:moveTo>
                  <a:lnTo>
                    <a:pt x="902871" y="1587499"/>
                  </a:lnTo>
                  <a:lnTo>
                    <a:pt x="899090" y="1574799"/>
                  </a:lnTo>
                  <a:lnTo>
                    <a:pt x="916545" y="1574799"/>
                  </a:lnTo>
                  <a:lnTo>
                    <a:pt x="913230" y="1562099"/>
                  </a:lnTo>
                  <a:lnTo>
                    <a:pt x="918202" y="1574799"/>
                  </a:lnTo>
                  <a:lnTo>
                    <a:pt x="909760" y="1587499"/>
                  </a:lnTo>
                  <a:close/>
                </a:path>
                <a:path w="3477260" h="2324100">
                  <a:moveTo>
                    <a:pt x="1058175" y="1574799"/>
                  </a:moveTo>
                  <a:lnTo>
                    <a:pt x="1052659" y="1574799"/>
                  </a:lnTo>
                  <a:lnTo>
                    <a:pt x="1048697" y="1562099"/>
                  </a:lnTo>
                  <a:lnTo>
                    <a:pt x="1065711" y="1562099"/>
                  </a:lnTo>
                  <a:lnTo>
                    <a:pt x="1058175" y="1574799"/>
                  </a:lnTo>
                  <a:close/>
                </a:path>
                <a:path w="3477260" h="2324100">
                  <a:moveTo>
                    <a:pt x="1087258" y="1574799"/>
                  </a:moveTo>
                  <a:lnTo>
                    <a:pt x="1069026" y="1574799"/>
                  </a:lnTo>
                  <a:lnTo>
                    <a:pt x="1069026" y="1562099"/>
                  </a:lnTo>
                  <a:lnTo>
                    <a:pt x="1083943" y="1562099"/>
                  </a:lnTo>
                  <a:lnTo>
                    <a:pt x="1087258" y="1574799"/>
                  </a:lnTo>
                  <a:close/>
                </a:path>
                <a:path w="3477260" h="2324100">
                  <a:moveTo>
                    <a:pt x="1155211" y="1574799"/>
                  </a:moveTo>
                  <a:lnTo>
                    <a:pt x="1140062" y="1574799"/>
                  </a:lnTo>
                  <a:lnTo>
                    <a:pt x="1136980" y="1562099"/>
                  </a:lnTo>
                  <a:lnTo>
                    <a:pt x="1156869" y="1562099"/>
                  </a:lnTo>
                  <a:lnTo>
                    <a:pt x="1155211" y="1574799"/>
                  </a:lnTo>
                  <a:close/>
                </a:path>
                <a:path w="3477260" h="2324100">
                  <a:moveTo>
                    <a:pt x="1186288" y="1574799"/>
                  </a:moveTo>
                  <a:lnTo>
                    <a:pt x="1173443" y="1574799"/>
                  </a:lnTo>
                  <a:lnTo>
                    <a:pt x="1180953" y="1562099"/>
                  </a:lnTo>
                  <a:lnTo>
                    <a:pt x="1186288" y="1574799"/>
                  </a:lnTo>
                  <a:close/>
                </a:path>
                <a:path w="3477260" h="2324100">
                  <a:moveTo>
                    <a:pt x="1221119" y="1587499"/>
                  </a:moveTo>
                  <a:lnTo>
                    <a:pt x="1214256" y="1574799"/>
                  </a:lnTo>
                  <a:lnTo>
                    <a:pt x="1215163" y="1574799"/>
                  </a:lnTo>
                  <a:lnTo>
                    <a:pt x="1226480" y="1562099"/>
                  </a:lnTo>
                  <a:lnTo>
                    <a:pt x="1233109" y="1574799"/>
                  </a:lnTo>
                  <a:lnTo>
                    <a:pt x="1221119" y="1587499"/>
                  </a:lnTo>
                  <a:close/>
                </a:path>
                <a:path w="3477260" h="2324100">
                  <a:moveTo>
                    <a:pt x="1261285" y="1574799"/>
                  </a:moveTo>
                  <a:lnTo>
                    <a:pt x="1245151" y="1574799"/>
                  </a:lnTo>
                  <a:lnTo>
                    <a:pt x="1244090" y="1562099"/>
                  </a:lnTo>
                  <a:lnTo>
                    <a:pt x="1261285" y="1562099"/>
                  </a:lnTo>
                  <a:lnTo>
                    <a:pt x="1261285" y="1574799"/>
                  </a:lnTo>
                  <a:close/>
                </a:path>
                <a:path w="3477260" h="2324100">
                  <a:moveTo>
                    <a:pt x="1481720" y="1574799"/>
                  </a:moveTo>
                  <a:lnTo>
                    <a:pt x="1464525" y="1574799"/>
                  </a:lnTo>
                  <a:lnTo>
                    <a:pt x="1466467" y="1562099"/>
                  </a:lnTo>
                  <a:lnTo>
                    <a:pt x="1480063" y="1562099"/>
                  </a:lnTo>
                  <a:lnTo>
                    <a:pt x="1481720" y="1574799"/>
                  </a:lnTo>
                  <a:close/>
                </a:path>
                <a:path w="3477260" h="2324100">
                  <a:moveTo>
                    <a:pt x="1647461" y="1587499"/>
                  </a:moveTo>
                  <a:lnTo>
                    <a:pt x="1634202" y="1587499"/>
                  </a:lnTo>
                  <a:lnTo>
                    <a:pt x="1634202" y="1574799"/>
                  </a:lnTo>
                  <a:lnTo>
                    <a:pt x="1640831" y="1562099"/>
                  </a:lnTo>
                  <a:lnTo>
                    <a:pt x="1647461" y="1574799"/>
                  </a:lnTo>
                  <a:lnTo>
                    <a:pt x="1647461" y="1587499"/>
                  </a:lnTo>
                  <a:close/>
                </a:path>
                <a:path w="3477260" h="2324100">
                  <a:moveTo>
                    <a:pt x="1697183" y="1574799"/>
                  </a:moveTo>
                  <a:lnTo>
                    <a:pt x="1682266" y="1574799"/>
                  </a:lnTo>
                  <a:lnTo>
                    <a:pt x="1683924" y="1562099"/>
                  </a:lnTo>
                  <a:lnTo>
                    <a:pt x="1700498" y="1562099"/>
                  </a:lnTo>
                  <a:lnTo>
                    <a:pt x="1697183" y="1574799"/>
                  </a:lnTo>
                  <a:close/>
                </a:path>
                <a:path w="3477260" h="2324100">
                  <a:moveTo>
                    <a:pt x="1760164" y="1574799"/>
                  </a:moveTo>
                  <a:lnTo>
                    <a:pt x="1745248" y="1574799"/>
                  </a:lnTo>
                  <a:lnTo>
                    <a:pt x="1743590" y="1562099"/>
                  </a:lnTo>
                  <a:lnTo>
                    <a:pt x="1761822" y="1562099"/>
                  </a:lnTo>
                  <a:lnTo>
                    <a:pt x="1760164" y="1574799"/>
                  </a:lnTo>
                  <a:close/>
                </a:path>
                <a:path w="3477260" h="2324100">
                  <a:moveTo>
                    <a:pt x="272366" y="1583266"/>
                  </a:moveTo>
                  <a:lnTo>
                    <a:pt x="270157" y="1574799"/>
                  </a:lnTo>
                  <a:lnTo>
                    <a:pt x="273471" y="1574799"/>
                  </a:lnTo>
                  <a:lnTo>
                    <a:pt x="272366" y="1583266"/>
                  </a:lnTo>
                  <a:close/>
                </a:path>
                <a:path w="3477260" h="2324100">
                  <a:moveTo>
                    <a:pt x="299835" y="1587499"/>
                  </a:moveTo>
                  <a:lnTo>
                    <a:pt x="292532" y="1587499"/>
                  </a:lnTo>
                  <a:lnTo>
                    <a:pt x="292687" y="1574799"/>
                  </a:lnTo>
                  <a:lnTo>
                    <a:pt x="309934" y="1574799"/>
                  </a:lnTo>
                  <a:lnTo>
                    <a:pt x="299835" y="1587499"/>
                  </a:lnTo>
                  <a:close/>
                </a:path>
                <a:path w="3477260" h="2324100">
                  <a:moveTo>
                    <a:pt x="364551" y="1587499"/>
                  </a:moveTo>
                  <a:lnTo>
                    <a:pt x="356342" y="1587499"/>
                  </a:lnTo>
                  <a:lnTo>
                    <a:pt x="350800" y="1574799"/>
                  </a:lnTo>
                  <a:lnTo>
                    <a:pt x="367322" y="1574799"/>
                  </a:lnTo>
                  <a:lnTo>
                    <a:pt x="364551" y="1587499"/>
                  </a:lnTo>
                  <a:close/>
                </a:path>
                <a:path w="3477260" h="2324100">
                  <a:moveTo>
                    <a:pt x="540314" y="1587499"/>
                  </a:moveTo>
                  <a:lnTo>
                    <a:pt x="521797" y="1587499"/>
                  </a:lnTo>
                  <a:lnTo>
                    <a:pt x="518768" y="1574799"/>
                  </a:lnTo>
                  <a:lnTo>
                    <a:pt x="536999" y="1574799"/>
                  </a:lnTo>
                  <a:lnTo>
                    <a:pt x="540314" y="1587499"/>
                  </a:lnTo>
                  <a:close/>
                </a:path>
                <a:path w="3477260" h="2324100">
                  <a:moveTo>
                    <a:pt x="593351" y="1587499"/>
                  </a:moveTo>
                  <a:lnTo>
                    <a:pt x="581749" y="1587499"/>
                  </a:lnTo>
                  <a:lnTo>
                    <a:pt x="576077" y="1574799"/>
                  </a:lnTo>
                  <a:lnTo>
                    <a:pt x="595008" y="1574799"/>
                  </a:lnTo>
                  <a:lnTo>
                    <a:pt x="593351" y="1587499"/>
                  </a:lnTo>
                  <a:close/>
                </a:path>
                <a:path w="3477260" h="2324100">
                  <a:moveTo>
                    <a:pt x="643073" y="1587499"/>
                  </a:moveTo>
                  <a:lnTo>
                    <a:pt x="618212" y="1587499"/>
                  </a:lnTo>
                  <a:lnTo>
                    <a:pt x="616554" y="1574799"/>
                  </a:lnTo>
                  <a:lnTo>
                    <a:pt x="644730" y="1574799"/>
                  </a:lnTo>
                  <a:lnTo>
                    <a:pt x="643073" y="1587499"/>
                  </a:lnTo>
                  <a:close/>
                </a:path>
                <a:path w="3477260" h="2324100">
                  <a:moveTo>
                    <a:pt x="662288" y="1587499"/>
                  </a:moveTo>
                  <a:lnTo>
                    <a:pt x="651619" y="1587499"/>
                  </a:lnTo>
                  <a:lnTo>
                    <a:pt x="649703" y="1574799"/>
                  </a:lnTo>
                  <a:lnTo>
                    <a:pt x="667934" y="1574799"/>
                  </a:lnTo>
                  <a:lnTo>
                    <a:pt x="662288" y="1587499"/>
                  </a:lnTo>
                  <a:close/>
                </a:path>
                <a:path w="3477260" h="2324100">
                  <a:moveTo>
                    <a:pt x="687823" y="1587499"/>
                  </a:moveTo>
                  <a:lnTo>
                    <a:pt x="680131" y="1574799"/>
                  </a:lnTo>
                  <a:lnTo>
                    <a:pt x="691138" y="1574799"/>
                  </a:lnTo>
                  <a:lnTo>
                    <a:pt x="691138" y="1582419"/>
                  </a:lnTo>
                  <a:lnTo>
                    <a:pt x="687823" y="1587499"/>
                  </a:lnTo>
                  <a:close/>
                </a:path>
                <a:path w="3477260" h="2324100">
                  <a:moveTo>
                    <a:pt x="715196" y="1587499"/>
                  </a:moveTo>
                  <a:lnTo>
                    <a:pt x="691138" y="1587499"/>
                  </a:lnTo>
                  <a:lnTo>
                    <a:pt x="691138" y="1582419"/>
                  </a:lnTo>
                  <a:lnTo>
                    <a:pt x="696110" y="1574799"/>
                  </a:lnTo>
                  <a:lnTo>
                    <a:pt x="711027" y="1574799"/>
                  </a:lnTo>
                  <a:lnTo>
                    <a:pt x="715029" y="1585023"/>
                  </a:lnTo>
                  <a:lnTo>
                    <a:pt x="715196" y="1587499"/>
                  </a:lnTo>
                  <a:close/>
                </a:path>
                <a:path w="3477260" h="2324100">
                  <a:moveTo>
                    <a:pt x="769036" y="1587499"/>
                  </a:moveTo>
                  <a:lnTo>
                    <a:pt x="762562" y="1587499"/>
                  </a:lnTo>
                  <a:lnTo>
                    <a:pt x="755776" y="1574799"/>
                  </a:lnTo>
                  <a:lnTo>
                    <a:pt x="773024" y="1574799"/>
                  </a:lnTo>
                  <a:lnTo>
                    <a:pt x="769036" y="1587499"/>
                  </a:lnTo>
                  <a:close/>
                </a:path>
                <a:path w="3477260" h="2324100">
                  <a:moveTo>
                    <a:pt x="795347" y="1587499"/>
                  </a:moveTo>
                  <a:lnTo>
                    <a:pt x="777711" y="1587499"/>
                  </a:lnTo>
                  <a:lnTo>
                    <a:pt x="778359" y="1574799"/>
                  </a:lnTo>
                  <a:lnTo>
                    <a:pt x="793094" y="1574799"/>
                  </a:lnTo>
                  <a:lnTo>
                    <a:pt x="795347" y="1587499"/>
                  </a:lnTo>
                  <a:close/>
                </a:path>
                <a:path w="3477260" h="2324100">
                  <a:moveTo>
                    <a:pt x="822073" y="1600199"/>
                  </a:moveTo>
                  <a:lnTo>
                    <a:pt x="815443" y="1587499"/>
                  </a:lnTo>
                  <a:lnTo>
                    <a:pt x="806535" y="1587499"/>
                  </a:lnTo>
                  <a:lnTo>
                    <a:pt x="808684" y="1574799"/>
                  </a:lnTo>
                  <a:lnTo>
                    <a:pt x="825388" y="1574799"/>
                  </a:lnTo>
                  <a:lnTo>
                    <a:pt x="825388" y="1587499"/>
                  </a:lnTo>
                  <a:lnTo>
                    <a:pt x="822073" y="1600199"/>
                  </a:lnTo>
                  <a:close/>
                </a:path>
                <a:path w="3477260" h="2324100">
                  <a:moveTo>
                    <a:pt x="851077" y="1587499"/>
                  </a:moveTo>
                  <a:lnTo>
                    <a:pt x="835332" y="1587499"/>
                  </a:lnTo>
                  <a:lnTo>
                    <a:pt x="844914" y="1574799"/>
                  </a:lnTo>
                  <a:lnTo>
                    <a:pt x="851077" y="1587499"/>
                  </a:lnTo>
                  <a:close/>
                </a:path>
                <a:path w="3477260" h="2324100">
                  <a:moveTo>
                    <a:pt x="936434" y="1587499"/>
                  </a:moveTo>
                  <a:lnTo>
                    <a:pt x="920145" y="1587499"/>
                  </a:lnTo>
                  <a:lnTo>
                    <a:pt x="918202" y="1574799"/>
                  </a:lnTo>
                  <a:lnTo>
                    <a:pt x="934776" y="1574799"/>
                  </a:lnTo>
                  <a:lnTo>
                    <a:pt x="936434" y="1587499"/>
                  </a:lnTo>
                  <a:close/>
                </a:path>
                <a:path w="3477260" h="2324100">
                  <a:moveTo>
                    <a:pt x="1191674" y="1587499"/>
                  </a:moveTo>
                  <a:lnTo>
                    <a:pt x="1175773" y="1587499"/>
                  </a:lnTo>
                  <a:lnTo>
                    <a:pt x="1174686" y="1574799"/>
                  </a:lnTo>
                  <a:lnTo>
                    <a:pt x="1189758" y="1574799"/>
                  </a:lnTo>
                  <a:lnTo>
                    <a:pt x="1191674" y="1587499"/>
                  </a:lnTo>
                  <a:close/>
                </a:path>
                <a:path w="3477260" h="2324100">
                  <a:moveTo>
                    <a:pt x="1436142" y="1600199"/>
                  </a:moveTo>
                  <a:lnTo>
                    <a:pt x="1425368" y="1600199"/>
                  </a:lnTo>
                  <a:lnTo>
                    <a:pt x="1420111" y="1587499"/>
                  </a:lnTo>
                  <a:lnTo>
                    <a:pt x="1423271" y="1587499"/>
                  </a:lnTo>
                  <a:lnTo>
                    <a:pt x="1431998" y="1574799"/>
                  </a:lnTo>
                  <a:lnTo>
                    <a:pt x="1436090" y="1587499"/>
                  </a:lnTo>
                  <a:lnTo>
                    <a:pt x="1436142" y="1600199"/>
                  </a:lnTo>
                  <a:close/>
                </a:path>
                <a:path w="3477260" h="2324100">
                  <a:moveTo>
                    <a:pt x="1475091" y="1587499"/>
                  </a:moveTo>
                  <a:lnTo>
                    <a:pt x="1467865" y="1574799"/>
                  </a:lnTo>
                  <a:lnTo>
                    <a:pt x="1483378" y="1574799"/>
                  </a:lnTo>
                  <a:lnTo>
                    <a:pt x="1475091" y="1587499"/>
                  </a:lnTo>
                  <a:close/>
                </a:path>
                <a:path w="3477260" h="2324100">
                  <a:moveTo>
                    <a:pt x="1541387" y="1600199"/>
                  </a:moveTo>
                  <a:lnTo>
                    <a:pt x="1534757" y="1600199"/>
                  </a:lnTo>
                  <a:lnTo>
                    <a:pt x="1531442" y="1587499"/>
                  </a:lnTo>
                  <a:lnTo>
                    <a:pt x="1542552" y="1574799"/>
                  </a:lnTo>
                  <a:lnTo>
                    <a:pt x="1549467" y="1587499"/>
                  </a:lnTo>
                  <a:lnTo>
                    <a:pt x="1549855" y="1587499"/>
                  </a:lnTo>
                  <a:lnTo>
                    <a:pt x="1541387" y="1600199"/>
                  </a:lnTo>
                  <a:close/>
                </a:path>
                <a:path w="3477260" h="2324100">
                  <a:moveTo>
                    <a:pt x="1936393" y="1587499"/>
                  </a:moveTo>
                  <a:lnTo>
                    <a:pt x="1923574" y="1587499"/>
                  </a:lnTo>
                  <a:lnTo>
                    <a:pt x="1930877" y="1574799"/>
                  </a:lnTo>
                  <a:lnTo>
                    <a:pt x="1936393" y="1587499"/>
                  </a:lnTo>
                  <a:close/>
                </a:path>
                <a:path w="3477260" h="2324100">
                  <a:moveTo>
                    <a:pt x="273471" y="1587499"/>
                  </a:moveTo>
                  <a:lnTo>
                    <a:pt x="271814" y="1587499"/>
                  </a:lnTo>
                  <a:lnTo>
                    <a:pt x="272366" y="1583266"/>
                  </a:lnTo>
                  <a:lnTo>
                    <a:pt x="273471" y="1587499"/>
                  </a:lnTo>
                  <a:close/>
                </a:path>
                <a:path w="3477260" h="2324100">
                  <a:moveTo>
                    <a:pt x="292739" y="1600199"/>
                  </a:moveTo>
                  <a:lnTo>
                    <a:pt x="278081" y="1600199"/>
                  </a:lnTo>
                  <a:lnTo>
                    <a:pt x="276786" y="1587499"/>
                  </a:lnTo>
                  <a:lnTo>
                    <a:pt x="291211" y="1587499"/>
                  </a:lnTo>
                  <a:lnTo>
                    <a:pt x="292739" y="1600199"/>
                  </a:lnTo>
                  <a:close/>
                </a:path>
                <a:path w="3477260" h="2324100">
                  <a:moveTo>
                    <a:pt x="354684" y="1600199"/>
                  </a:moveTo>
                  <a:lnTo>
                    <a:pt x="324851" y="1600199"/>
                  </a:lnTo>
                  <a:lnTo>
                    <a:pt x="331481" y="1587499"/>
                  </a:lnTo>
                  <a:lnTo>
                    <a:pt x="353985" y="1587499"/>
                  </a:lnTo>
                  <a:lnTo>
                    <a:pt x="354684" y="1600199"/>
                  </a:lnTo>
                  <a:close/>
                </a:path>
                <a:path w="3477260" h="2324100">
                  <a:moveTo>
                    <a:pt x="438720" y="1600199"/>
                  </a:moveTo>
                  <a:lnTo>
                    <a:pt x="427584" y="1600199"/>
                  </a:lnTo>
                  <a:lnTo>
                    <a:pt x="422638" y="1587499"/>
                  </a:lnTo>
                  <a:lnTo>
                    <a:pt x="440869" y="1587499"/>
                  </a:lnTo>
                  <a:lnTo>
                    <a:pt x="438720" y="1600199"/>
                  </a:lnTo>
                  <a:close/>
                </a:path>
                <a:path w="3477260" h="2324100">
                  <a:moveTo>
                    <a:pt x="464721" y="1600199"/>
                  </a:moveTo>
                  <a:lnTo>
                    <a:pt x="450814" y="1600199"/>
                  </a:lnTo>
                  <a:lnTo>
                    <a:pt x="449156" y="1587499"/>
                  </a:lnTo>
                  <a:lnTo>
                    <a:pt x="467181" y="1587499"/>
                  </a:lnTo>
                  <a:lnTo>
                    <a:pt x="464721" y="1600199"/>
                  </a:lnTo>
                  <a:close/>
                </a:path>
                <a:path w="3477260" h="2324100">
                  <a:moveTo>
                    <a:pt x="495823" y="1600199"/>
                  </a:moveTo>
                  <a:lnTo>
                    <a:pt x="480647" y="1600199"/>
                  </a:lnTo>
                  <a:lnTo>
                    <a:pt x="475675" y="1587499"/>
                  </a:lnTo>
                  <a:lnTo>
                    <a:pt x="494321" y="1587499"/>
                  </a:lnTo>
                  <a:lnTo>
                    <a:pt x="495823" y="1600199"/>
                  </a:lnTo>
                  <a:close/>
                </a:path>
                <a:path w="3477260" h="2324100">
                  <a:moveTo>
                    <a:pt x="566832" y="1600199"/>
                  </a:moveTo>
                  <a:lnTo>
                    <a:pt x="533684" y="1600199"/>
                  </a:lnTo>
                  <a:lnTo>
                    <a:pt x="529722" y="1587499"/>
                  </a:lnTo>
                  <a:lnTo>
                    <a:pt x="563517" y="1587499"/>
                  </a:lnTo>
                  <a:lnTo>
                    <a:pt x="566832" y="1600199"/>
                  </a:lnTo>
                  <a:close/>
                </a:path>
                <a:path w="3477260" h="2324100">
                  <a:moveTo>
                    <a:pt x="571094" y="1589314"/>
                  </a:moveTo>
                  <a:lnTo>
                    <a:pt x="570147" y="1587499"/>
                  </a:lnTo>
                  <a:lnTo>
                    <a:pt x="571804" y="1587499"/>
                  </a:lnTo>
                  <a:lnTo>
                    <a:pt x="571094" y="1589314"/>
                  </a:lnTo>
                  <a:close/>
                </a:path>
                <a:path w="3477260" h="2324100">
                  <a:moveTo>
                    <a:pt x="614897" y="1600199"/>
                  </a:moveTo>
                  <a:lnTo>
                    <a:pt x="598064" y="1600199"/>
                  </a:lnTo>
                  <a:lnTo>
                    <a:pt x="598737" y="1587499"/>
                  </a:lnTo>
                  <a:lnTo>
                    <a:pt x="615881" y="1587499"/>
                  </a:lnTo>
                  <a:lnTo>
                    <a:pt x="614897" y="1600199"/>
                  </a:lnTo>
                  <a:close/>
                </a:path>
                <a:path w="3477260" h="2324100">
                  <a:moveTo>
                    <a:pt x="668944" y="1600199"/>
                  </a:moveTo>
                  <a:lnTo>
                    <a:pt x="650738" y="1600199"/>
                  </a:lnTo>
                  <a:lnTo>
                    <a:pt x="654960" y="1587499"/>
                  </a:lnTo>
                  <a:lnTo>
                    <a:pt x="664619" y="1587499"/>
                  </a:lnTo>
                  <a:lnTo>
                    <a:pt x="668944" y="1600199"/>
                  </a:lnTo>
                  <a:close/>
                </a:path>
                <a:path w="3477260" h="2324100">
                  <a:moveTo>
                    <a:pt x="697767" y="1625599"/>
                  </a:moveTo>
                  <a:lnTo>
                    <a:pt x="686166" y="1625599"/>
                  </a:lnTo>
                  <a:lnTo>
                    <a:pt x="682851" y="1612899"/>
                  </a:lnTo>
                  <a:lnTo>
                    <a:pt x="689480" y="1600199"/>
                  </a:lnTo>
                  <a:lnTo>
                    <a:pt x="682851" y="1587499"/>
                  </a:lnTo>
                  <a:lnTo>
                    <a:pt x="701082" y="1587499"/>
                  </a:lnTo>
                  <a:lnTo>
                    <a:pt x="707712" y="1600199"/>
                  </a:lnTo>
                  <a:lnTo>
                    <a:pt x="699425" y="1600199"/>
                  </a:lnTo>
                  <a:lnTo>
                    <a:pt x="697767" y="1612899"/>
                  </a:lnTo>
                  <a:lnTo>
                    <a:pt x="704397" y="1612899"/>
                  </a:lnTo>
                  <a:lnTo>
                    <a:pt x="697767" y="1625599"/>
                  </a:lnTo>
                  <a:close/>
                </a:path>
                <a:path w="3477260" h="2324100">
                  <a:moveTo>
                    <a:pt x="722628" y="1600199"/>
                  </a:moveTo>
                  <a:lnTo>
                    <a:pt x="712270" y="1600199"/>
                  </a:lnTo>
                  <a:lnTo>
                    <a:pt x="717294" y="1587499"/>
                  </a:lnTo>
                  <a:lnTo>
                    <a:pt x="722628" y="1600199"/>
                  </a:lnTo>
                  <a:close/>
                </a:path>
                <a:path w="3477260" h="2324100">
                  <a:moveTo>
                    <a:pt x="759014" y="1600199"/>
                  </a:moveTo>
                  <a:lnTo>
                    <a:pt x="744563" y="1600199"/>
                  </a:lnTo>
                  <a:lnTo>
                    <a:pt x="743139" y="1587499"/>
                  </a:lnTo>
                  <a:lnTo>
                    <a:pt x="761785" y="1587499"/>
                  </a:lnTo>
                  <a:lnTo>
                    <a:pt x="759014" y="1600199"/>
                  </a:lnTo>
                  <a:close/>
                </a:path>
                <a:path w="3477260" h="2324100">
                  <a:moveTo>
                    <a:pt x="785610" y="1600199"/>
                  </a:moveTo>
                  <a:lnTo>
                    <a:pt x="780638" y="1587499"/>
                  </a:lnTo>
                  <a:lnTo>
                    <a:pt x="783952" y="1587499"/>
                  </a:lnTo>
                  <a:lnTo>
                    <a:pt x="785610" y="1600199"/>
                  </a:lnTo>
                  <a:close/>
                </a:path>
                <a:path w="3477260" h="2324100">
                  <a:moveTo>
                    <a:pt x="851906" y="1600199"/>
                  </a:moveTo>
                  <a:lnTo>
                    <a:pt x="838647" y="1600199"/>
                  </a:lnTo>
                  <a:lnTo>
                    <a:pt x="835591" y="1587499"/>
                  </a:lnTo>
                  <a:lnTo>
                    <a:pt x="853512" y="1587499"/>
                  </a:lnTo>
                  <a:lnTo>
                    <a:pt x="851906" y="1600199"/>
                  </a:lnTo>
                  <a:close/>
                </a:path>
                <a:path w="3477260" h="2324100">
                  <a:moveTo>
                    <a:pt x="906600" y="1600199"/>
                  </a:moveTo>
                  <a:lnTo>
                    <a:pt x="890026" y="1600199"/>
                  </a:lnTo>
                  <a:lnTo>
                    <a:pt x="888369" y="1587499"/>
                  </a:lnTo>
                  <a:lnTo>
                    <a:pt x="906082" y="1587499"/>
                  </a:lnTo>
                  <a:lnTo>
                    <a:pt x="906600" y="1600199"/>
                  </a:lnTo>
                  <a:close/>
                </a:path>
                <a:path w="3477260" h="2324100">
                  <a:moveTo>
                    <a:pt x="962952" y="1600199"/>
                  </a:moveTo>
                  <a:lnTo>
                    <a:pt x="945006" y="1600199"/>
                  </a:lnTo>
                  <a:lnTo>
                    <a:pt x="943063" y="1587499"/>
                  </a:lnTo>
                  <a:lnTo>
                    <a:pt x="962952" y="1587499"/>
                  </a:lnTo>
                  <a:lnTo>
                    <a:pt x="962952" y="1600199"/>
                  </a:lnTo>
                  <a:close/>
                </a:path>
                <a:path w="3477260" h="2324100">
                  <a:moveTo>
                    <a:pt x="1009360" y="1600199"/>
                  </a:moveTo>
                  <a:lnTo>
                    <a:pt x="989471" y="1600199"/>
                  </a:lnTo>
                  <a:lnTo>
                    <a:pt x="989471" y="1587499"/>
                  </a:lnTo>
                  <a:lnTo>
                    <a:pt x="1007702" y="1587499"/>
                  </a:lnTo>
                  <a:lnTo>
                    <a:pt x="1009360" y="1600199"/>
                  </a:lnTo>
                  <a:close/>
                </a:path>
                <a:path w="3477260" h="2324100">
                  <a:moveTo>
                    <a:pt x="1052452" y="1600199"/>
                  </a:moveTo>
                  <a:lnTo>
                    <a:pt x="1037535" y="1600199"/>
                  </a:lnTo>
                  <a:lnTo>
                    <a:pt x="1032563" y="1587499"/>
                  </a:lnTo>
                  <a:lnTo>
                    <a:pt x="1049111" y="1587499"/>
                  </a:lnTo>
                  <a:lnTo>
                    <a:pt x="1052452" y="1600199"/>
                  </a:lnTo>
                  <a:close/>
                </a:path>
                <a:path w="3477260" h="2324100">
                  <a:moveTo>
                    <a:pt x="1108804" y="1600199"/>
                  </a:moveTo>
                  <a:lnTo>
                    <a:pt x="1087258" y="1600199"/>
                  </a:lnTo>
                  <a:lnTo>
                    <a:pt x="1092230" y="1587499"/>
                  </a:lnTo>
                  <a:lnTo>
                    <a:pt x="1105489" y="1587499"/>
                  </a:lnTo>
                  <a:lnTo>
                    <a:pt x="1108804" y="1600199"/>
                  </a:lnTo>
                  <a:close/>
                </a:path>
                <a:path w="3477260" h="2324100">
                  <a:moveTo>
                    <a:pt x="1133665" y="1600199"/>
                  </a:moveTo>
                  <a:lnTo>
                    <a:pt x="1117091" y="1600199"/>
                  </a:lnTo>
                  <a:lnTo>
                    <a:pt x="1113776" y="1587499"/>
                  </a:lnTo>
                  <a:lnTo>
                    <a:pt x="1133665" y="1587499"/>
                  </a:lnTo>
                  <a:lnTo>
                    <a:pt x="1133665" y="1600199"/>
                  </a:lnTo>
                  <a:close/>
                </a:path>
                <a:path w="3477260" h="2324100">
                  <a:moveTo>
                    <a:pt x="1238910" y="1600199"/>
                  </a:moveTo>
                  <a:lnTo>
                    <a:pt x="1226480" y="1600199"/>
                  </a:lnTo>
                  <a:lnTo>
                    <a:pt x="1233938" y="1587499"/>
                  </a:lnTo>
                  <a:lnTo>
                    <a:pt x="1238910" y="1600199"/>
                  </a:lnTo>
                  <a:close/>
                </a:path>
                <a:path w="3477260" h="2324100">
                  <a:moveTo>
                    <a:pt x="1380619" y="1600199"/>
                  </a:moveTo>
                  <a:lnTo>
                    <a:pt x="1360937" y="1600199"/>
                  </a:lnTo>
                  <a:lnTo>
                    <a:pt x="1360730" y="1587499"/>
                  </a:lnTo>
                  <a:lnTo>
                    <a:pt x="1377304" y="1587499"/>
                  </a:lnTo>
                  <a:lnTo>
                    <a:pt x="1380619" y="1600199"/>
                  </a:lnTo>
                  <a:close/>
                </a:path>
                <a:path w="3477260" h="2324100">
                  <a:moveTo>
                    <a:pt x="1506296" y="1600199"/>
                  </a:moveTo>
                  <a:lnTo>
                    <a:pt x="1493322" y="1600199"/>
                  </a:lnTo>
                  <a:lnTo>
                    <a:pt x="1490007" y="1587499"/>
                  </a:lnTo>
                  <a:lnTo>
                    <a:pt x="1506789" y="1587499"/>
                  </a:lnTo>
                  <a:lnTo>
                    <a:pt x="1506296" y="1600199"/>
                  </a:lnTo>
                  <a:close/>
                </a:path>
                <a:path w="3477260" h="2324100">
                  <a:moveTo>
                    <a:pt x="1934373" y="1600199"/>
                  </a:moveTo>
                  <a:lnTo>
                    <a:pt x="1925905" y="1600199"/>
                  </a:lnTo>
                  <a:lnTo>
                    <a:pt x="1922020" y="1587499"/>
                  </a:lnTo>
                  <a:lnTo>
                    <a:pt x="1937714" y="1587499"/>
                  </a:lnTo>
                  <a:lnTo>
                    <a:pt x="1934373" y="1600199"/>
                  </a:lnTo>
                  <a:close/>
                </a:path>
                <a:path w="3477260" h="2324100">
                  <a:moveTo>
                    <a:pt x="576777" y="1600199"/>
                  </a:moveTo>
                  <a:lnTo>
                    <a:pt x="566832" y="1600199"/>
                  </a:lnTo>
                  <a:lnTo>
                    <a:pt x="571094" y="1589314"/>
                  </a:lnTo>
                  <a:lnTo>
                    <a:pt x="576777" y="1600199"/>
                  </a:lnTo>
                  <a:close/>
                </a:path>
                <a:path w="3477260" h="2324100">
                  <a:moveTo>
                    <a:pt x="296675" y="1612899"/>
                  </a:moveTo>
                  <a:lnTo>
                    <a:pt x="270856" y="1612899"/>
                  </a:lnTo>
                  <a:lnTo>
                    <a:pt x="270157" y="1600199"/>
                  </a:lnTo>
                  <a:lnTo>
                    <a:pt x="291703" y="1600199"/>
                  </a:lnTo>
                  <a:lnTo>
                    <a:pt x="296675" y="1612899"/>
                  </a:lnTo>
                  <a:close/>
                </a:path>
                <a:path w="3477260" h="2324100">
                  <a:moveTo>
                    <a:pt x="336453" y="1612899"/>
                  </a:moveTo>
                  <a:lnTo>
                    <a:pt x="296675" y="1612899"/>
                  </a:lnTo>
                  <a:lnTo>
                    <a:pt x="301647" y="1600199"/>
                  </a:lnTo>
                  <a:lnTo>
                    <a:pt x="343082" y="1600199"/>
                  </a:lnTo>
                  <a:lnTo>
                    <a:pt x="336453" y="1612899"/>
                  </a:lnTo>
                  <a:close/>
                </a:path>
                <a:path w="3477260" h="2324100">
                  <a:moveTo>
                    <a:pt x="366286" y="1612899"/>
                  </a:moveTo>
                  <a:lnTo>
                    <a:pt x="357999" y="1612899"/>
                  </a:lnTo>
                  <a:lnTo>
                    <a:pt x="359657" y="1600199"/>
                  </a:lnTo>
                  <a:lnTo>
                    <a:pt x="366286" y="1600199"/>
                  </a:lnTo>
                  <a:lnTo>
                    <a:pt x="366286" y="1612899"/>
                  </a:lnTo>
                  <a:close/>
                </a:path>
                <a:path w="3477260" h="2324100">
                  <a:moveTo>
                    <a:pt x="401092" y="1612899"/>
                  </a:moveTo>
                  <a:lnTo>
                    <a:pt x="396119" y="1612899"/>
                  </a:lnTo>
                  <a:lnTo>
                    <a:pt x="392805" y="1600199"/>
                  </a:lnTo>
                  <a:lnTo>
                    <a:pt x="399434" y="1600199"/>
                  </a:lnTo>
                  <a:lnTo>
                    <a:pt x="401092" y="1612899"/>
                  </a:lnTo>
                  <a:close/>
                </a:path>
                <a:path w="3477260" h="2324100">
                  <a:moveTo>
                    <a:pt x="425953" y="1612899"/>
                  </a:moveTo>
                  <a:lnTo>
                    <a:pt x="407747" y="1612899"/>
                  </a:lnTo>
                  <a:lnTo>
                    <a:pt x="412486" y="1600199"/>
                  </a:lnTo>
                  <a:lnTo>
                    <a:pt x="424295" y="1600199"/>
                  </a:lnTo>
                  <a:lnTo>
                    <a:pt x="425953" y="1612899"/>
                  </a:lnTo>
                  <a:close/>
                </a:path>
                <a:path w="3477260" h="2324100">
                  <a:moveTo>
                    <a:pt x="466766" y="1625599"/>
                  </a:moveTo>
                  <a:lnTo>
                    <a:pt x="457936" y="1625599"/>
                  </a:lnTo>
                  <a:lnTo>
                    <a:pt x="450814" y="1612899"/>
                  </a:lnTo>
                  <a:lnTo>
                    <a:pt x="459101" y="1600199"/>
                  </a:lnTo>
                  <a:lnTo>
                    <a:pt x="469693" y="1612900"/>
                  </a:lnTo>
                  <a:lnTo>
                    <a:pt x="466766" y="1625599"/>
                  </a:lnTo>
                  <a:close/>
                </a:path>
                <a:path w="3477260" h="2324100">
                  <a:moveTo>
                    <a:pt x="503851" y="1612899"/>
                  </a:moveTo>
                  <a:lnTo>
                    <a:pt x="487743" y="1612899"/>
                  </a:lnTo>
                  <a:lnTo>
                    <a:pt x="488934" y="1600199"/>
                  </a:lnTo>
                  <a:lnTo>
                    <a:pt x="500536" y="1600199"/>
                  </a:lnTo>
                  <a:lnTo>
                    <a:pt x="503851" y="1612899"/>
                  </a:lnTo>
                  <a:close/>
                </a:path>
                <a:path w="3477260" h="2324100">
                  <a:moveTo>
                    <a:pt x="544043" y="1612899"/>
                  </a:moveTo>
                  <a:lnTo>
                    <a:pt x="528790" y="1612899"/>
                  </a:lnTo>
                  <a:lnTo>
                    <a:pt x="529748" y="1600199"/>
                  </a:lnTo>
                  <a:lnTo>
                    <a:pt x="544820" y="1600199"/>
                  </a:lnTo>
                  <a:lnTo>
                    <a:pt x="544043" y="1612899"/>
                  </a:lnTo>
                  <a:close/>
                </a:path>
                <a:path w="3477260" h="2324100">
                  <a:moveTo>
                    <a:pt x="599980" y="1612899"/>
                  </a:moveTo>
                  <a:lnTo>
                    <a:pt x="567247" y="1612899"/>
                  </a:lnTo>
                  <a:lnTo>
                    <a:pt x="564864" y="1600199"/>
                  </a:lnTo>
                  <a:lnTo>
                    <a:pt x="590036" y="1600199"/>
                  </a:lnTo>
                  <a:lnTo>
                    <a:pt x="599980" y="1612899"/>
                  </a:lnTo>
                  <a:close/>
                </a:path>
                <a:path w="3477260" h="2324100">
                  <a:moveTo>
                    <a:pt x="638101" y="1612899"/>
                  </a:moveTo>
                  <a:lnTo>
                    <a:pt x="616554" y="1612899"/>
                  </a:lnTo>
                  <a:lnTo>
                    <a:pt x="619869" y="1600199"/>
                  </a:lnTo>
                  <a:lnTo>
                    <a:pt x="631471" y="1600199"/>
                  </a:lnTo>
                  <a:lnTo>
                    <a:pt x="638101" y="1612899"/>
                  </a:lnTo>
                  <a:close/>
                </a:path>
                <a:path w="3477260" h="2324100">
                  <a:moveTo>
                    <a:pt x="665785" y="1612899"/>
                  </a:moveTo>
                  <a:lnTo>
                    <a:pt x="657990" y="1612899"/>
                  </a:lnTo>
                  <a:lnTo>
                    <a:pt x="651800" y="1600199"/>
                  </a:lnTo>
                  <a:lnTo>
                    <a:pt x="669384" y="1600199"/>
                  </a:lnTo>
                  <a:lnTo>
                    <a:pt x="665785" y="1612899"/>
                  </a:lnTo>
                  <a:close/>
                </a:path>
                <a:path w="3477260" h="2324100">
                  <a:moveTo>
                    <a:pt x="712684" y="1612899"/>
                  </a:moveTo>
                  <a:lnTo>
                    <a:pt x="707712" y="1600199"/>
                  </a:lnTo>
                  <a:lnTo>
                    <a:pt x="715999" y="1600199"/>
                  </a:lnTo>
                  <a:lnTo>
                    <a:pt x="712684" y="1612899"/>
                  </a:lnTo>
                  <a:close/>
                </a:path>
                <a:path w="3477260" h="2324100">
                  <a:moveTo>
                    <a:pt x="750804" y="1625599"/>
                  </a:moveTo>
                  <a:lnTo>
                    <a:pt x="734230" y="1625599"/>
                  </a:lnTo>
                  <a:lnTo>
                    <a:pt x="734230" y="1612899"/>
                  </a:lnTo>
                  <a:lnTo>
                    <a:pt x="742517" y="1612899"/>
                  </a:lnTo>
                  <a:lnTo>
                    <a:pt x="742517" y="1600199"/>
                  </a:lnTo>
                  <a:lnTo>
                    <a:pt x="749147" y="1600199"/>
                  </a:lnTo>
                  <a:lnTo>
                    <a:pt x="752462" y="1612899"/>
                  </a:lnTo>
                  <a:lnTo>
                    <a:pt x="750804" y="1625599"/>
                  </a:lnTo>
                  <a:close/>
                </a:path>
                <a:path w="3477260" h="2324100">
                  <a:moveTo>
                    <a:pt x="810212" y="1612899"/>
                  </a:moveTo>
                  <a:lnTo>
                    <a:pt x="792239" y="1612899"/>
                  </a:lnTo>
                  <a:lnTo>
                    <a:pt x="793897" y="1600199"/>
                  </a:lnTo>
                  <a:lnTo>
                    <a:pt x="807156" y="1600199"/>
                  </a:lnTo>
                  <a:lnTo>
                    <a:pt x="810212" y="1612899"/>
                  </a:lnTo>
                  <a:close/>
                </a:path>
                <a:path w="3477260" h="2324100">
                  <a:moveTo>
                    <a:pt x="876767" y="1612899"/>
                  </a:moveTo>
                  <a:lnTo>
                    <a:pt x="860400" y="1612899"/>
                  </a:lnTo>
                  <a:lnTo>
                    <a:pt x="859287" y="1600199"/>
                  </a:lnTo>
                  <a:lnTo>
                    <a:pt x="875110" y="1600199"/>
                  </a:lnTo>
                  <a:lnTo>
                    <a:pt x="876767" y="1612899"/>
                  </a:lnTo>
                  <a:close/>
                </a:path>
                <a:path w="3477260" h="2324100">
                  <a:moveTo>
                    <a:pt x="966267" y="1612899"/>
                  </a:moveTo>
                  <a:lnTo>
                    <a:pt x="949693" y="1612899"/>
                  </a:lnTo>
                  <a:lnTo>
                    <a:pt x="954665" y="1600199"/>
                  </a:lnTo>
                  <a:lnTo>
                    <a:pt x="962952" y="1600199"/>
                  </a:lnTo>
                  <a:lnTo>
                    <a:pt x="966267" y="1612899"/>
                  </a:lnTo>
                  <a:close/>
                </a:path>
                <a:path w="3477260" h="2324100">
                  <a:moveTo>
                    <a:pt x="987813" y="1612899"/>
                  </a:moveTo>
                  <a:lnTo>
                    <a:pt x="979526" y="1612899"/>
                  </a:lnTo>
                  <a:lnTo>
                    <a:pt x="986156" y="1600199"/>
                  </a:lnTo>
                  <a:lnTo>
                    <a:pt x="987813" y="1612899"/>
                  </a:lnTo>
                  <a:close/>
                </a:path>
                <a:path w="3477260" h="2324100">
                  <a:moveTo>
                    <a:pt x="1024276" y="1612899"/>
                  </a:moveTo>
                  <a:lnTo>
                    <a:pt x="1007702" y="1612899"/>
                  </a:lnTo>
                  <a:lnTo>
                    <a:pt x="1004387" y="1600199"/>
                  </a:lnTo>
                  <a:lnTo>
                    <a:pt x="1022619" y="1600199"/>
                  </a:lnTo>
                  <a:lnTo>
                    <a:pt x="1024276" y="1612899"/>
                  </a:lnTo>
                  <a:close/>
                </a:path>
                <a:path w="3477260" h="2324100">
                  <a:moveTo>
                    <a:pt x="1067369" y="1612899"/>
                  </a:moveTo>
                  <a:lnTo>
                    <a:pt x="1054110" y="1612899"/>
                  </a:lnTo>
                  <a:lnTo>
                    <a:pt x="1050795" y="1600199"/>
                  </a:lnTo>
                  <a:lnTo>
                    <a:pt x="1065711" y="1600199"/>
                  </a:lnTo>
                  <a:lnTo>
                    <a:pt x="1067369" y="1612899"/>
                  </a:lnTo>
                  <a:close/>
                </a:path>
                <a:path w="3477260" h="2324100">
                  <a:moveTo>
                    <a:pt x="1204934" y="1612899"/>
                  </a:moveTo>
                  <a:lnTo>
                    <a:pt x="1190017" y="1612899"/>
                  </a:lnTo>
                  <a:lnTo>
                    <a:pt x="1183387" y="1600199"/>
                  </a:lnTo>
                  <a:lnTo>
                    <a:pt x="1198304" y="1600199"/>
                  </a:lnTo>
                  <a:lnTo>
                    <a:pt x="1204934" y="1612899"/>
                  </a:lnTo>
                  <a:close/>
                </a:path>
                <a:path w="3477260" h="2324100">
                  <a:moveTo>
                    <a:pt x="1241396" y="1612899"/>
                  </a:moveTo>
                  <a:lnTo>
                    <a:pt x="1223165" y="1612899"/>
                  </a:lnTo>
                  <a:lnTo>
                    <a:pt x="1221508" y="1600199"/>
                  </a:lnTo>
                  <a:lnTo>
                    <a:pt x="1241396" y="1600199"/>
                  </a:lnTo>
                  <a:lnTo>
                    <a:pt x="1241396" y="1612899"/>
                  </a:lnTo>
                  <a:close/>
                </a:path>
                <a:path w="3477260" h="2324100">
                  <a:moveTo>
                    <a:pt x="1372332" y="1612899"/>
                  </a:moveTo>
                  <a:lnTo>
                    <a:pt x="1367359" y="1600199"/>
                  </a:lnTo>
                  <a:lnTo>
                    <a:pt x="1377304" y="1600199"/>
                  </a:lnTo>
                  <a:lnTo>
                    <a:pt x="1372332" y="1612899"/>
                  </a:lnTo>
                  <a:close/>
                </a:path>
                <a:path w="3477260" h="2324100">
                  <a:moveTo>
                    <a:pt x="1615530" y="1625599"/>
                  </a:moveTo>
                  <a:lnTo>
                    <a:pt x="1609548" y="1625599"/>
                  </a:lnTo>
                  <a:lnTo>
                    <a:pt x="1605119" y="1612899"/>
                  </a:lnTo>
                  <a:lnTo>
                    <a:pt x="1602711" y="1600199"/>
                  </a:lnTo>
                  <a:lnTo>
                    <a:pt x="1618793" y="1600199"/>
                  </a:lnTo>
                  <a:lnTo>
                    <a:pt x="1622600" y="1612900"/>
                  </a:lnTo>
                  <a:lnTo>
                    <a:pt x="1615530" y="1625599"/>
                  </a:lnTo>
                  <a:close/>
                </a:path>
                <a:path w="3477260" h="2324100">
                  <a:moveTo>
                    <a:pt x="270157" y="1638299"/>
                  </a:moveTo>
                  <a:lnTo>
                    <a:pt x="270390" y="1625599"/>
                  </a:lnTo>
                  <a:lnTo>
                    <a:pt x="270778" y="1612900"/>
                  </a:lnTo>
                  <a:lnTo>
                    <a:pt x="276786" y="1612899"/>
                  </a:lnTo>
                  <a:lnTo>
                    <a:pt x="276786" y="1625599"/>
                  </a:lnTo>
                  <a:lnTo>
                    <a:pt x="278444" y="1625599"/>
                  </a:lnTo>
                  <a:lnTo>
                    <a:pt x="270157" y="1638299"/>
                  </a:lnTo>
                  <a:close/>
                </a:path>
                <a:path w="3477260" h="2324100">
                  <a:moveTo>
                    <a:pt x="278444" y="1625599"/>
                  </a:moveTo>
                  <a:lnTo>
                    <a:pt x="276786" y="1625599"/>
                  </a:lnTo>
                  <a:lnTo>
                    <a:pt x="276786" y="1612899"/>
                  </a:lnTo>
                  <a:lnTo>
                    <a:pt x="280101" y="1612899"/>
                  </a:lnTo>
                  <a:lnTo>
                    <a:pt x="278444" y="1625599"/>
                  </a:lnTo>
                  <a:close/>
                </a:path>
                <a:path w="3477260" h="2324100">
                  <a:moveTo>
                    <a:pt x="297400" y="1625599"/>
                  </a:moveTo>
                  <a:lnTo>
                    <a:pt x="286006" y="1625599"/>
                  </a:lnTo>
                  <a:lnTo>
                    <a:pt x="283416" y="1612899"/>
                  </a:lnTo>
                  <a:lnTo>
                    <a:pt x="299990" y="1612899"/>
                  </a:lnTo>
                  <a:lnTo>
                    <a:pt x="297400" y="1625599"/>
                  </a:lnTo>
                  <a:close/>
                </a:path>
                <a:path w="3477260" h="2324100">
                  <a:moveTo>
                    <a:pt x="311592" y="1625599"/>
                  </a:moveTo>
                  <a:lnTo>
                    <a:pt x="308277" y="1612899"/>
                  </a:lnTo>
                  <a:lnTo>
                    <a:pt x="318221" y="1612899"/>
                  </a:lnTo>
                  <a:lnTo>
                    <a:pt x="311592" y="1625599"/>
                  </a:lnTo>
                  <a:close/>
                </a:path>
                <a:path w="3477260" h="2324100">
                  <a:moveTo>
                    <a:pt x="341425" y="1625599"/>
                  </a:moveTo>
                  <a:lnTo>
                    <a:pt x="333138" y="1612899"/>
                  </a:lnTo>
                  <a:lnTo>
                    <a:pt x="339768" y="1612899"/>
                  </a:lnTo>
                  <a:lnTo>
                    <a:pt x="341425" y="1625599"/>
                  </a:lnTo>
                  <a:close/>
                </a:path>
                <a:path w="3477260" h="2324100">
                  <a:moveTo>
                    <a:pt x="424295" y="1625599"/>
                  </a:moveTo>
                  <a:lnTo>
                    <a:pt x="412694" y="1625599"/>
                  </a:lnTo>
                  <a:lnTo>
                    <a:pt x="409379" y="1612899"/>
                  </a:lnTo>
                  <a:lnTo>
                    <a:pt x="425953" y="1612900"/>
                  </a:lnTo>
                  <a:lnTo>
                    <a:pt x="424295" y="1625599"/>
                  </a:lnTo>
                  <a:close/>
                </a:path>
                <a:path w="3477260" h="2324100">
                  <a:moveTo>
                    <a:pt x="446230" y="1625599"/>
                  </a:moveTo>
                  <a:lnTo>
                    <a:pt x="429268" y="1625599"/>
                  </a:lnTo>
                  <a:lnTo>
                    <a:pt x="425953" y="1612900"/>
                  </a:lnTo>
                  <a:lnTo>
                    <a:pt x="443563" y="1612900"/>
                  </a:lnTo>
                  <a:lnTo>
                    <a:pt x="446230" y="1625599"/>
                  </a:lnTo>
                  <a:close/>
                </a:path>
                <a:path w="3477260" h="2324100">
                  <a:moveTo>
                    <a:pt x="494062" y="1625599"/>
                  </a:moveTo>
                  <a:lnTo>
                    <a:pt x="489349" y="1612899"/>
                  </a:lnTo>
                  <a:lnTo>
                    <a:pt x="502193" y="1612899"/>
                  </a:lnTo>
                  <a:lnTo>
                    <a:pt x="494062" y="1625599"/>
                  </a:lnTo>
                  <a:close/>
                </a:path>
                <a:path w="3477260" h="2324100">
                  <a:moveTo>
                    <a:pt x="534979" y="1625599"/>
                  </a:moveTo>
                  <a:lnTo>
                    <a:pt x="519907" y="1625599"/>
                  </a:lnTo>
                  <a:lnTo>
                    <a:pt x="521668" y="1612900"/>
                  </a:lnTo>
                  <a:lnTo>
                    <a:pt x="530369" y="1612900"/>
                  </a:lnTo>
                  <a:lnTo>
                    <a:pt x="534979" y="1625599"/>
                  </a:lnTo>
                  <a:close/>
                </a:path>
                <a:path w="3477260" h="2324100">
                  <a:moveTo>
                    <a:pt x="561860" y="1625599"/>
                  </a:moveTo>
                  <a:lnTo>
                    <a:pt x="548342" y="1625599"/>
                  </a:lnTo>
                  <a:lnTo>
                    <a:pt x="543629" y="1612899"/>
                  </a:lnTo>
                  <a:lnTo>
                    <a:pt x="561575" y="1612899"/>
                  </a:lnTo>
                  <a:lnTo>
                    <a:pt x="561860" y="1625599"/>
                  </a:lnTo>
                  <a:close/>
                </a:path>
                <a:path w="3477260" h="2324100">
                  <a:moveTo>
                    <a:pt x="593351" y="1638299"/>
                  </a:moveTo>
                  <a:lnTo>
                    <a:pt x="588379" y="1638299"/>
                  </a:lnTo>
                  <a:lnTo>
                    <a:pt x="583406" y="1625599"/>
                  </a:lnTo>
                  <a:lnTo>
                    <a:pt x="586721" y="1612899"/>
                  </a:lnTo>
                  <a:lnTo>
                    <a:pt x="593351" y="1612900"/>
                  </a:lnTo>
                  <a:lnTo>
                    <a:pt x="600343" y="1625599"/>
                  </a:lnTo>
                  <a:lnTo>
                    <a:pt x="601275" y="1625599"/>
                  </a:lnTo>
                  <a:lnTo>
                    <a:pt x="593351" y="1638299"/>
                  </a:lnTo>
                  <a:close/>
                </a:path>
                <a:path w="3477260" h="2324100">
                  <a:moveTo>
                    <a:pt x="628156" y="1625599"/>
                  </a:moveTo>
                  <a:lnTo>
                    <a:pt x="609562" y="1625599"/>
                  </a:lnTo>
                  <a:lnTo>
                    <a:pt x="610339" y="1612900"/>
                  </a:lnTo>
                  <a:lnTo>
                    <a:pt x="633128" y="1612899"/>
                  </a:lnTo>
                  <a:lnTo>
                    <a:pt x="628156" y="1625599"/>
                  </a:lnTo>
                  <a:close/>
                </a:path>
                <a:path w="3477260" h="2324100">
                  <a:moveTo>
                    <a:pt x="725943" y="1625599"/>
                  </a:moveTo>
                  <a:lnTo>
                    <a:pt x="724286" y="1625599"/>
                  </a:lnTo>
                  <a:lnTo>
                    <a:pt x="722628" y="1612900"/>
                  </a:lnTo>
                  <a:lnTo>
                    <a:pt x="729258" y="1612899"/>
                  </a:lnTo>
                  <a:lnTo>
                    <a:pt x="725943" y="1625599"/>
                  </a:lnTo>
                  <a:close/>
                </a:path>
                <a:path w="3477260" h="2324100">
                  <a:moveTo>
                    <a:pt x="787604" y="1638299"/>
                  </a:moveTo>
                  <a:lnTo>
                    <a:pt x="774008" y="1638299"/>
                  </a:lnTo>
                  <a:lnTo>
                    <a:pt x="769036" y="1625599"/>
                  </a:lnTo>
                  <a:lnTo>
                    <a:pt x="778980" y="1612899"/>
                  </a:lnTo>
                  <a:lnTo>
                    <a:pt x="785998" y="1625599"/>
                  </a:lnTo>
                  <a:lnTo>
                    <a:pt x="789132" y="1625599"/>
                  </a:lnTo>
                  <a:lnTo>
                    <a:pt x="787604" y="1638299"/>
                  </a:lnTo>
                  <a:close/>
                </a:path>
                <a:path w="3477260" h="2324100">
                  <a:moveTo>
                    <a:pt x="798869" y="1625599"/>
                  </a:moveTo>
                  <a:lnTo>
                    <a:pt x="793897" y="1612899"/>
                  </a:lnTo>
                  <a:lnTo>
                    <a:pt x="810471" y="1612899"/>
                  </a:lnTo>
                  <a:lnTo>
                    <a:pt x="798869" y="1625599"/>
                  </a:lnTo>
                  <a:close/>
                </a:path>
                <a:path w="3477260" h="2324100">
                  <a:moveTo>
                    <a:pt x="823937" y="1625599"/>
                  </a:moveTo>
                  <a:lnTo>
                    <a:pt x="813786" y="1625599"/>
                  </a:lnTo>
                  <a:lnTo>
                    <a:pt x="819405" y="1612899"/>
                  </a:lnTo>
                  <a:lnTo>
                    <a:pt x="823937" y="1625599"/>
                  </a:lnTo>
                  <a:close/>
                </a:path>
                <a:path w="3477260" h="2324100">
                  <a:moveTo>
                    <a:pt x="855221" y="1625599"/>
                  </a:moveTo>
                  <a:lnTo>
                    <a:pt x="840304" y="1625599"/>
                  </a:lnTo>
                  <a:lnTo>
                    <a:pt x="835332" y="1612899"/>
                  </a:lnTo>
                  <a:lnTo>
                    <a:pt x="850948" y="1612900"/>
                  </a:lnTo>
                  <a:lnTo>
                    <a:pt x="855221" y="1625599"/>
                  </a:lnTo>
                  <a:close/>
                </a:path>
                <a:path w="3477260" h="2324100">
                  <a:moveTo>
                    <a:pt x="967924" y="1625599"/>
                  </a:moveTo>
                  <a:lnTo>
                    <a:pt x="951350" y="1625599"/>
                  </a:lnTo>
                  <a:lnTo>
                    <a:pt x="949693" y="1612900"/>
                  </a:lnTo>
                  <a:lnTo>
                    <a:pt x="967924" y="1612899"/>
                  </a:lnTo>
                  <a:lnTo>
                    <a:pt x="967924" y="1625599"/>
                  </a:lnTo>
                  <a:close/>
                </a:path>
                <a:path w="3477260" h="2324100">
                  <a:moveTo>
                    <a:pt x="987813" y="1625599"/>
                  </a:moveTo>
                  <a:lnTo>
                    <a:pt x="976004" y="1625599"/>
                  </a:lnTo>
                  <a:lnTo>
                    <a:pt x="972897" y="1612899"/>
                  </a:lnTo>
                  <a:lnTo>
                    <a:pt x="992786" y="1612899"/>
                  </a:lnTo>
                  <a:lnTo>
                    <a:pt x="987813" y="1625599"/>
                  </a:lnTo>
                  <a:close/>
                </a:path>
                <a:path w="3477260" h="2324100">
                  <a:moveTo>
                    <a:pt x="1097539" y="1625599"/>
                  </a:moveTo>
                  <a:lnTo>
                    <a:pt x="1079644" y="1625599"/>
                  </a:lnTo>
                  <a:lnTo>
                    <a:pt x="1081871" y="1612899"/>
                  </a:lnTo>
                  <a:lnTo>
                    <a:pt x="1092230" y="1612900"/>
                  </a:lnTo>
                  <a:lnTo>
                    <a:pt x="1097539" y="1625599"/>
                  </a:lnTo>
                  <a:close/>
                </a:path>
                <a:path w="3477260" h="2324100">
                  <a:moveTo>
                    <a:pt x="1126077" y="1625599"/>
                  </a:moveTo>
                  <a:lnTo>
                    <a:pt x="1115874" y="1625599"/>
                  </a:lnTo>
                  <a:lnTo>
                    <a:pt x="1121442" y="1612899"/>
                  </a:lnTo>
                  <a:lnTo>
                    <a:pt x="1126077" y="1625599"/>
                  </a:lnTo>
                  <a:close/>
                </a:path>
                <a:path w="3477260" h="2324100">
                  <a:moveTo>
                    <a:pt x="1221922" y="1625599"/>
                  </a:moveTo>
                  <a:lnTo>
                    <a:pt x="1202965" y="1625599"/>
                  </a:lnTo>
                  <a:lnTo>
                    <a:pt x="1203690" y="1612900"/>
                  </a:lnTo>
                  <a:lnTo>
                    <a:pt x="1219280" y="1612900"/>
                  </a:lnTo>
                  <a:lnTo>
                    <a:pt x="1221922" y="1625599"/>
                  </a:lnTo>
                  <a:close/>
                </a:path>
                <a:path w="3477260" h="2324100">
                  <a:moveTo>
                    <a:pt x="1430341" y="1625599"/>
                  </a:moveTo>
                  <a:lnTo>
                    <a:pt x="1420396" y="1625599"/>
                  </a:lnTo>
                  <a:lnTo>
                    <a:pt x="1425369" y="1612899"/>
                  </a:lnTo>
                  <a:lnTo>
                    <a:pt x="1427026" y="1612900"/>
                  </a:lnTo>
                  <a:lnTo>
                    <a:pt x="1430341" y="1625599"/>
                  </a:lnTo>
                  <a:close/>
                </a:path>
                <a:path w="3477260" h="2324100">
                  <a:moveTo>
                    <a:pt x="1467089" y="1625599"/>
                  </a:moveTo>
                  <a:lnTo>
                    <a:pt x="1450437" y="1625599"/>
                  </a:lnTo>
                  <a:lnTo>
                    <a:pt x="1454036" y="1612899"/>
                  </a:lnTo>
                  <a:lnTo>
                    <a:pt x="1461831" y="1612900"/>
                  </a:lnTo>
                  <a:lnTo>
                    <a:pt x="1467089" y="1625599"/>
                  </a:lnTo>
                  <a:close/>
                </a:path>
                <a:path w="3477260" h="2324100">
                  <a:moveTo>
                    <a:pt x="1890374" y="1625599"/>
                  </a:moveTo>
                  <a:lnTo>
                    <a:pt x="1871936" y="1625599"/>
                  </a:lnTo>
                  <a:lnTo>
                    <a:pt x="1874525" y="1612899"/>
                  </a:lnTo>
                  <a:lnTo>
                    <a:pt x="1887370" y="1612900"/>
                  </a:lnTo>
                  <a:lnTo>
                    <a:pt x="1890374" y="1625599"/>
                  </a:lnTo>
                  <a:close/>
                </a:path>
                <a:path w="3477260" h="2324100">
                  <a:moveTo>
                    <a:pt x="303305" y="1638299"/>
                  </a:moveTo>
                  <a:lnTo>
                    <a:pt x="285280" y="1638299"/>
                  </a:lnTo>
                  <a:lnTo>
                    <a:pt x="289812" y="1625599"/>
                  </a:lnTo>
                  <a:lnTo>
                    <a:pt x="303305" y="1625599"/>
                  </a:lnTo>
                  <a:lnTo>
                    <a:pt x="303305" y="1638299"/>
                  </a:lnTo>
                  <a:close/>
                </a:path>
                <a:path w="3477260" h="2324100">
                  <a:moveTo>
                    <a:pt x="455786" y="1638299"/>
                  </a:moveTo>
                  <a:lnTo>
                    <a:pt x="430925" y="1638299"/>
                  </a:lnTo>
                  <a:lnTo>
                    <a:pt x="422638" y="1625599"/>
                  </a:lnTo>
                  <a:lnTo>
                    <a:pt x="449156" y="1625599"/>
                  </a:lnTo>
                  <a:lnTo>
                    <a:pt x="455786" y="1638299"/>
                  </a:lnTo>
                  <a:close/>
                </a:path>
                <a:path w="3477260" h="2324100">
                  <a:moveTo>
                    <a:pt x="477332" y="1638299"/>
                  </a:moveTo>
                  <a:lnTo>
                    <a:pt x="460784" y="1638299"/>
                  </a:lnTo>
                  <a:lnTo>
                    <a:pt x="457443" y="1625599"/>
                  </a:lnTo>
                  <a:lnTo>
                    <a:pt x="474225" y="1625599"/>
                  </a:lnTo>
                  <a:lnTo>
                    <a:pt x="477332" y="1638299"/>
                  </a:lnTo>
                  <a:close/>
                </a:path>
                <a:path w="3477260" h="2324100">
                  <a:moveTo>
                    <a:pt x="508823" y="1638299"/>
                  </a:moveTo>
                  <a:lnTo>
                    <a:pt x="487277" y="1638299"/>
                  </a:lnTo>
                  <a:lnTo>
                    <a:pt x="490592" y="1625599"/>
                  </a:lnTo>
                  <a:lnTo>
                    <a:pt x="503851" y="1625599"/>
                  </a:lnTo>
                  <a:lnTo>
                    <a:pt x="508823" y="1638299"/>
                  </a:lnTo>
                  <a:close/>
                </a:path>
                <a:path w="3477260" h="2324100">
                  <a:moveTo>
                    <a:pt x="516359" y="1650999"/>
                  </a:moveTo>
                  <a:lnTo>
                    <a:pt x="511102" y="1638299"/>
                  </a:lnTo>
                  <a:lnTo>
                    <a:pt x="510506" y="1638299"/>
                  </a:lnTo>
                  <a:lnTo>
                    <a:pt x="513795" y="1625599"/>
                  </a:lnTo>
                  <a:lnTo>
                    <a:pt x="533632" y="1625599"/>
                  </a:lnTo>
                  <a:lnTo>
                    <a:pt x="527055" y="1638299"/>
                  </a:lnTo>
                  <a:lnTo>
                    <a:pt x="516359" y="1650999"/>
                  </a:lnTo>
                  <a:close/>
                </a:path>
                <a:path w="3477260" h="2324100">
                  <a:moveTo>
                    <a:pt x="651360" y="1638299"/>
                  </a:moveTo>
                  <a:lnTo>
                    <a:pt x="646388" y="1638299"/>
                  </a:lnTo>
                  <a:lnTo>
                    <a:pt x="646388" y="1625599"/>
                  </a:lnTo>
                  <a:lnTo>
                    <a:pt x="653017" y="1625599"/>
                  </a:lnTo>
                  <a:lnTo>
                    <a:pt x="651360" y="1638299"/>
                  </a:lnTo>
                  <a:close/>
                </a:path>
                <a:path w="3477260" h="2324100">
                  <a:moveTo>
                    <a:pt x="828702" y="1638299"/>
                  </a:moveTo>
                  <a:lnTo>
                    <a:pt x="812750" y="1638299"/>
                  </a:lnTo>
                  <a:lnTo>
                    <a:pt x="811326" y="1625599"/>
                  </a:lnTo>
                  <a:lnTo>
                    <a:pt x="830360" y="1625599"/>
                  </a:lnTo>
                  <a:lnTo>
                    <a:pt x="828702" y="1638299"/>
                  </a:lnTo>
                  <a:close/>
                </a:path>
                <a:path w="3477260" h="2324100">
                  <a:moveTo>
                    <a:pt x="858536" y="1650999"/>
                  </a:moveTo>
                  <a:lnTo>
                    <a:pt x="843619" y="1650999"/>
                  </a:lnTo>
                  <a:lnTo>
                    <a:pt x="841962" y="1638299"/>
                  </a:lnTo>
                  <a:lnTo>
                    <a:pt x="851906" y="1625599"/>
                  </a:lnTo>
                  <a:lnTo>
                    <a:pt x="860193" y="1638299"/>
                  </a:lnTo>
                  <a:lnTo>
                    <a:pt x="858536" y="1650999"/>
                  </a:lnTo>
                  <a:close/>
                </a:path>
                <a:path w="3477260" h="2324100">
                  <a:moveTo>
                    <a:pt x="897355" y="1638299"/>
                  </a:moveTo>
                  <a:lnTo>
                    <a:pt x="885287" y="1638299"/>
                  </a:lnTo>
                  <a:lnTo>
                    <a:pt x="881739" y="1625599"/>
                  </a:lnTo>
                  <a:lnTo>
                    <a:pt x="899971" y="1625599"/>
                  </a:lnTo>
                  <a:lnTo>
                    <a:pt x="897355" y="1638299"/>
                  </a:lnTo>
                  <a:close/>
                </a:path>
                <a:path w="3477260" h="2324100">
                  <a:moveTo>
                    <a:pt x="956323" y="1638299"/>
                  </a:moveTo>
                  <a:lnTo>
                    <a:pt x="934776" y="1638299"/>
                  </a:lnTo>
                  <a:lnTo>
                    <a:pt x="938091" y="1625599"/>
                  </a:lnTo>
                  <a:lnTo>
                    <a:pt x="946378" y="1625599"/>
                  </a:lnTo>
                  <a:lnTo>
                    <a:pt x="956323" y="1638299"/>
                  </a:lnTo>
                  <a:close/>
                </a:path>
                <a:path w="3477260" h="2324100">
                  <a:moveTo>
                    <a:pt x="1070684" y="1638299"/>
                  </a:moveTo>
                  <a:lnTo>
                    <a:pt x="1052452" y="1638299"/>
                  </a:lnTo>
                  <a:lnTo>
                    <a:pt x="1054110" y="1625599"/>
                  </a:lnTo>
                  <a:lnTo>
                    <a:pt x="1068327" y="1625599"/>
                  </a:lnTo>
                  <a:lnTo>
                    <a:pt x="1070684" y="1638299"/>
                  </a:lnTo>
                  <a:close/>
                </a:path>
                <a:path w="3477260" h="2324100">
                  <a:moveTo>
                    <a:pt x="1088915" y="1638299"/>
                  </a:moveTo>
                  <a:lnTo>
                    <a:pt x="1082286" y="1625599"/>
                  </a:lnTo>
                  <a:lnTo>
                    <a:pt x="1093861" y="1625599"/>
                  </a:lnTo>
                  <a:lnTo>
                    <a:pt x="1088915" y="1638299"/>
                  </a:lnTo>
                  <a:close/>
                </a:path>
                <a:path w="3477260" h="2324100">
                  <a:moveTo>
                    <a:pt x="1127035" y="1638299"/>
                  </a:moveTo>
                  <a:lnTo>
                    <a:pt x="1115434" y="1638299"/>
                  </a:lnTo>
                  <a:lnTo>
                    <a:pt x="1110461" y="1625599"/>
                  </a:lnTo>
                  <a:lnTo>
                    <a:pt x="1128693" y="1625599"/>
                  </a:lnTo>
                  <a:lnTo>
                    <a:pt x="1127035" y="1638299"/>
                  </a:lnTo>
                  <a:close/>
                </a:path>
                <a:path w="3477260" h="2324100">
                  <a:moveTo>
                    <a:pt x="1172200" y="1650999"/>
                  </a:moveTo>
                  <a:lnTo>
                    <a:pt x="1158526" y="1650999"/>
                  </a:lnTo>
                  <a:lnTo>
                    <a:pt x="1155652" y="1638299"/>
                  </a:lnTo>
                  <a:lnTo>
                    <a:pt x="1161090" y="1638299"/>
                  </a:lnTo>
                  <a:lnTo>
                    <a:pt x="1168471" y="1625599"/>
                  </a:lnTo>
                  <a:lnTo>
                    <a:pt x="1172044" y="1638299"/>
                  </a:lnTo>
                  <a:lnTo>
                    <a:pt x="1172200" y="1650999"/>
                  </a:lnTo>
                  <a:close/>
                </a:path>
                <a:path w="3477260" h="2324100">
                  <a:moveTo>
                    <a:pt x="1257970" y="1638299"/>
                  </a:moveTo>
                  <a:lnTo>
                    <a:pt x="1241396" y="1638299"/>
                  </a:lnTo>
                  <a:lnTo>
                    <a:pt x="1248026" y="1625599"/>
                  </a:lnTo>
                  <a:lnTo>
                    <a:pt x="1249683" y="1625599"/>
                  </a:lnTo>
                  <a:lnTo>
                    <a:pt x="1257970" y="1638299"/>
                  </a:lnTo>
                  <a:close/>
                </a:path>
                <a:path w="3477260" h="2324100">
                  <a:moveTo>
                    <a:pt x="1430341" y="1638299"/>
                  </a:moveTo>
                  <a:lnTo>
                    <a:pt x="1418532" y="1638299"/>
                  </a:lnTo>
                  <a:lnTo>
                    <a:pt x="1416253" y="1625599"/>
                  </a:lnTo>
                  <a:lnTo>
                    <a:pt x="1431998" y="1625599"/>
                  </a:lnTo>
                  <a:lnTo>
                    <a:pt x="1430341" y="1638299"/>
                  </a:lnTo>
                  <a:close/>
                </a:path>
                <a:path w="3477260" h="2324100">
                  <a:moveTo>
                    <a:pt x="1462064" y="1638299"/>
                  </a:moveTo>
                  <a:lnTo>
                    <a:pt x="1455202" y="1638299"/>
                  </a:lnTo>
                  <a:lnTo>
                    <a:pt x="1450877" y="1625599"/>
                  </a:lnTo>
                  <a:lnTo>
                    <a:pt x="1466596" y="1625599"/>
                  </a:lnTo>
                  <a:lnTo>
                    <a:pt x="1462064" y="1638299"/>
                  </a:lnTo>
                  <a:close/>
                </a:path>
                <a:path w="3477260" h="2324100">
                  <a:moveTo>
                    <a:pt x="1505364" y="1638299"/>
                  </a:moveTo>
                  <a:lnTo>
                    <a:pt x="1494228" y="1638299"/>
                  </a:lnTo>
                  <a:lnTo>
                    <a:pt x="1488350" y="1625599"/>
                  </a:lnTo>
                  <a:lnTo>
                    <a:pt x="1506581" y="1625599"/>
                  </a:lnTo>
                  <a:lnTo>
                    <a:pt x="1505364" y="1638299"/>
                  </a:lnTo>
                  <a:close/>
                </a:path>
                <a:path w="3477260" h="2324100">
                  <a:moveTo>
                    <a:pt x="1696302" y="1650999"/>
                  </a:moveTo>
                  <a:lnTo>
                    <a:pt x="1689310" y="1650999"/>
                  </a:lnTo>
                  <a:lnTo>
                    <a:pt x="1685426" y="1638299"/>
                  </a:lnTo>
                  <a:lnTo>
                    <a:pt x="1685581" y="1638299"/>
                  </a:lnTo>
                  <a:lnTo>
                    <a:pt x="1697183" y="1625599"/>
                  </a:lnTo>
                  <a:lnTo>
                    <a:pt x="1705470" y="1638299"/>
                  </a:lnTo>
                  <a:lnTo>
                    <a:pt x="1696302" y="1650999"/>
                  </a:lnTo>
                  <a:close/>
                </a:path>
                <a:path w="3477260" h="2324100">
                  <a:moveTo>
                    <a:pt x="286731" y="1650999"/>
                  </a:moveTo>
                  <a:lnTo>
                    <a:pt x="270157" y="1650999"/>
                  </a:lnTo>
                  <a:lnTo>
                    <a:pt x="271814" y="1638299"/>
                  </a:lnTo>
                  <a:lnTo>
                    <a:pt x="285073" y="1638299"/>
                  </a:lnTo>
                  <a:lnTo>
                    <a:pt x="286731" y="1650999"/>
                  </a:lnTo>
                  <a:close/>
                </a:path>
                <a:path w="3477260" h="2324100">
                  <a:moveTo>
                    <a:pt x="450814" y="1650999"/>
                  </a:moveTo>
                  <a:lnTo>
                    <a:pt x="439626" y="1650999"/>
                  </a:lnTo>
                  <a:lnTo>
                    <a:pt x="434240" y="1638299"/>
                  </a:lnTo>
                  <a:lnTo>
                    <a:pt x="457443" y="1638299"/>
                  </a:lnTo>
                  <a:lnTo>
                    <a:pt x="450814" y="1650999"/>
                  </a:lnTo>
                  <a:close/>
                </a:path>
                <a:path w="3477260" h="2324100">
                  <a:moveTo>
                    <a:pt x="538242" y="1650999"/>
                  </a:moveTo>
                  <a:lnTo>
                    <a:pt x="522082" y="1650999"/>
                  </a:lnTo>
                  <a:lnTo>
                    <a:pt x="533684" y="1638299"/>
                  </a:lnTo>
                  <a:lnTo>
                    <a:pt x="538242" y="1650999"/>
                  </a:lnTo>
                  <a:close/>
                </a:path>
                <a:path w="3477260" h="2324100">
                  <a:moveTo>
                    <a:pt x="557976" y="1650999"/>
                  </a:moveTo>
                  <a:lnTo>
                    <a:pt x="538656" y="1650999"/>
                  </a:lnTo>
                  <a:lnTo>
                    <a:pt x="540314" y="1638299"/>
                  </a:lnTo>
                  <a:lnTo>
                    <a:pt x="559788" y="1638299"/>
                  </a:lnTo>
                  <a:lnTo>
                    <a:pt x="557976" y="1650999"/>
                  </a:lnTo>
                  <a:close/>
                </a:path>
                <a:path w="3477260" h="2324100">
                  <a:moveTo>
                    <a:pt x="599592" y="1650999"/>
                  </a:moveTo>
                  <a:lnTo>
                    <a:pt x="580092" y="1650999"/>
                  </a:lnTo>
                  <a:lnTo>
                    <a:pt x="578434" y="1638299"/>
                  </a:lnTo>
                  <a:lnTo>
                    <a:pt x="596666" y="1638299"/>
                  </a:lnTo>
                  <a:lnTo>
                    <a:pt x="599592" y="1650999"/>
                  </a:lnTo>
                  <a:close/>
                </a:path>
                <a:path w="3477260" h="2324100">
                  <a:moveTo>
                    <a:pt x="734230" y="1650999"/>
                  </a:moveTo>
                  <a:lnTo>
                    <a:pt x="719314" y="1650999"/>
                  </a:lnTo>
                  <a:lnTo>
                    <a:pt x="715999" y="1638299"/>
                  </a:lnTo>
                  <a:lnTo>
                    <a:pt x="733712" y="1638299"/>
                  </a:lnTo>
                  <a:lnTo>
                    <a:pt x="734230" y="1650999"/>
                  </a:lnTo>
                  <a:close/>
                </a:path>
                <a:path w="3477260" h="2324100">
                  <a:moveTo>
                    <a:pt x="756191" y="1650999"/>
                  </a:moveTo>
                  <a:lnTo>
                    <a:pt x="744175" y="1650999"/>
                  </a:lnTo>
                  <a:lnTo>
                    <a:pt x="742207" y="1638299"/>
                  </a:lnTo>
                  <a:lnTo>
                    <a:pt x="759506" y="1638299"/>
                  </a:lnTo>
                  <a:lnTo>
                    <a:pt x="756191" y="1650999"/>
                  </a:lnTo>
                  <a:close/>
                </a:path>
                <a:path w="3477260" h="2324100">
                  <a:moveTo>
                    <a:pt x="880315" y="1663699"/>
                  </a:moveTo>
                  <a:lnTo>
                    <a:pt x="869179" y="1663699"/>
                  </a:lnTo>
                  <a:lnTo>
                    <a:pt x="865165" y="1650999"/>
                  </a:lnTo>
                  <a:lnTo>
                    <a:pt x="871795" y="1638299"/>
                  </a:lnTo>
                  <a:lnTo>
                    <a:pt x="878425" y="1638299"/>
                  </a:lnTo>
                  <a:lnTo>
                    <a:pt x="881739" y="1650999"/>
                  </a:lnTo>
                  <a:lnTo>
                    <a:pt x="883397" y="1650999"/>
                  </a:lnTo>
                  <a:lnTo>
                    <a:pt x="880315" y="1663699"/>
                  </a:lnTo>
                  <a:close/>
                </a:path>
                <a:path w="3477260" h="2324100">
                  <a:moveTo>
                    <a:pt x="931410" y="1650999"/>
                  </a:moveTo>
                  <a:lnTo>
                    <a:pt x="920533" y="1650999"/>
                  </a:lnTo>
                  <a:lnTo>
                    <a:pt x="913230" y="1638299"/>
                  </a:lnTo>
                  <a:lnTo>
                    <a:pt x="933119" y="1638299"/>
                  </a:lnTo>
                  <a:lnTo>
                    <a:pt x="931410" y="1650999"/>
                  </a:lnTo>
                  <a:close/>
                </a:path>
                <a:path w="3477260" h="2324100">
                  <a:moveTo>
                    <a:pt x="951350" y="1650999"/>
                  </a:moveTo>
                  <a:lnTo>
                    <a:pt x="937133" y="1650999"/>
                  </a:lnTo>
                  <a:lnTo>
                    <a:pt x="933119" y="1638299"/>
                  </a:lnTo>
                  <a:lnTo>
                    <a:pt x="953008" y="1638299"/>
                  </a:lnTo>
                  <a:lnTo>
                    <a:pt x="951350" y="1650999"/>
                  </a:lnTo>
                  <a:close/>
                </a:path>
                <a:path w="3477260" h="2324100">
                  <a:moveTo>
                    <a:pt x="1002523" y="1650999"/>
                  </a:moveTo>
                  <a:lnTo>
                    <a:pt x="983877" y="1650999"/>
                  </a:lnTo>
                  <a:lnTo>
                    <a:pt x="985301" y="1638299"/>
                  </a:lnTo>
                  <a:lnTo>
                    <a:pt x="1000218" y="1638299"/>
                  </a:lnTo>
                  <a:lnTo>
                    <a:pt x="1002523" y="1650999"/>
                  </a:lnTo>
                  <a:close/>
                </a:path>
                <a:path w="3477260" h="2324100">
                  <a:moveTo>
                    <a:pt x="1034272" y="1650999"/>
                  </a:moveTo>
                  <a:lnTo>
                    <a:pt x="1017232" y="1650999"/>
                  </a:lnTo>
                  <a:lnTo>
                    <a:pt x="1020754" y="1638299"/>
                  </a:lnTo>
                  <a:lnTo>
                    <a:pt x="1029248" y="1638299"/>
                  </a:lnTo>
                  <a:lnTo>
                    <a:pt x="1034272" y="1650999"/>
                  </a:lnTo>
                  <a:close/>
                </a:path>
                <a:path w="3477260" h="2324100">
                  <a:moveTo>
                    <a:pt x="1203276" y="1663699"/>
                  </a:moveTo>
                  <a:lnTo>
                    <a:pt x="1183802" y="1663699"/>
                  </a:lnTo>
                  <a:lnTo>
                    <a:pt x="1184630" y="1650999"/>
                  </a:lnTo>
                  <a:lnTo>
                    <a:pt x="1196646" y="1638299"/>
                  </a:lnTo>
                  <a:lnTo>
                    <a:pt x="1203276" y="1663699"/>
                  </a:lnTo>
                  <a:close/>
                </a:path>
                <a:path w="3477260" h="2324100">
                  <a:moveTo>
                    <a:pt x="1249683" y="1650999"/>
                  </a:moveTo>
                  <a:lnTo>
                    <a:pt x="1243054" y="1638299"/>
                  </a:lnTo>
                  <a:lnTo>
                    <a:pt x="1259628" y="1638299"/>
                  </a:lnTo>
                  <a:lnTo>
                    <a:pt x="1249683" y="1650999"/>
                  </a:lnTo>
                  <a:close/>
                </a:path>
                <a:path w="3477260" h="2324100">
                  <a:moveTo>
                    <a:pt x="1613277" y="1650999"/>
                  </a:moveTo>
                  <a:lnTo>
                    <a:pt x="1596962" y="1650999"/>
                  </a:lnTo>
                  <a:lnTo>
                    <a:pt x="1595253" y="1638299"/>
                  </a:lnTo>
                  <a:lnTo>
                    <a:pt x="1613199" y="1638299"/>
                  </a:lnTo>
                  <a:lnTo>
                    <a:pt x="1613277" y="1650999"/>
                  </a:lnTo>
                  <a:close/>
                </a:path>
                <a:path w="3477260" h="2324100">
                  <a:moveTo>
                    <a:pt x="477332" y="1663699"/>
                  </a:moveTo>
                  <a:lnTo>
                    <a:pt x="470703" y="1663699"/>
                  </a:lnTo>
                  <a:lnTo>
                    <a:pt x="470703" y="1650999"/>
                  </a:lnTo>
                  <a:lnTo>
                    <a:pt x="477332" y="1663699"/>
                  </a:lnTo>
                  <a:close/>
                </a:path>
                <a:path w="3477260" h="2324100">
                  <a:moveTo>
                    <a:pt x="497221" y="1663699"/>
                  </a:moveTo>
                  <a:lnTo>
                    <a:pt x="477332" y="1663699"/>
                  </a:lnTo>
                  <a:lnTo>
                    <a:pt x="478990" y="1650999"/>
                  </a:lnTo>
                  <a:lnTo>
                    <a:pt x="492249" y="1650999"/>
                  </a:lnTo>
                  <a:lnTo>
                    <a:pt x="497221" y="1663699"/>
                  </a:lnTo>
                  <a:close/>
                </a:path>
                <a:path w="3477260" h="2324100">
                  <a:moveTo>
                    <a:pt x="541971" y="1663699"/>
                  </a:moveTo>
                  <a:lnTo>
                    <a:pt x="527676" y="1663699"/>
                  </a:lnTo>
                  <a:lnTo>
                    <a:pt x="524025" y="1650999"/>
                  </a:lnTo>
                  <a:lnTo>
                    <a:pt x="541142" y="1650999"/>
                  </a:lnTo>
                  <a:lnTo>
                    <a:pt x="541971" y="1663699"/>
                  </a:lnTo>
                  <a:close/>
                </a:path>
                <a:path w="3477260" h="2324100">
                  <a:moveTo>
                    <a:pt x="568723" y="1663699"/>
                  </a:moveTo>
                  <a:lnTo>
                    <a:pt x="557794" y="1663699"/>
                  </a:lnTo>
                  <a:lnTo>
                    <a:pt x="563725" y="1650999"/>
                  </a:lnTo>
                  <a:lnTo>
                    <a:pt x="568723" y="1663699"/>
                  </a:lnTo>
                  <a:close/>
                </a:path>
                <a:path w="3477260" h="2324100">
                  <a:moveTo>
                    <a:pt x="604953" y="1663699"/>
                  </a:moveTo>
                  <a:lnTo>
                    <a:pt x="587938" y="1663699"/>
                  </a:lnTo>
                  <a:lnTo>
                    <a:pt x="588379" y="1650999"/>
                  </a:lnTo>
                  <a:lnTo>
                    <a:pt x="604823" y="1650999"/>
                  </a:lnTo>
                  <a:lnTo>
                    <a:pt x="604953" y="1663699"/>
                  </a:lnTo>
                  <a:close/>
                </a:path>
                <a:path w="3477260" h="2324100">
                  <a:moveTo>
                    <a:pt x="618212" y="1676399"/>
                  </a:moveTo>
                  <a:lnTo>
                    <a:pt x="609925" y="1663699"/>
                  </a:lnTo>
                  <a:lnTo>
                    <a:pt x="611582" y="1650999"/>
                  </a:lnTo>
                  <a:lnTo>
                    <a:pt x="623495" y="1650999"/>
                  </a:lnTo>
                  <a:lnTo>
                    <a:pt x="623184" y="1663699"/>
                  </a:lnTo>
                  <a:lnTo>
                    <a:pt x="616555" y="1663699"/>
                  </a:lnTo>
                  <a:lnTo>
                    <a:pt x="618212" y="1676399"/>
                  </a:lnTo>
                  <a:close/>
                </a:path>
                <a:path w="3477260" h="2324100">
                  <a:moveTo>
                    <a:pt x="664619" y="1663699"/>
                  </a:moveTo>
                  <a:lnTo>
                    <a:pt x="646414" y="1663699"/>
                  </a:lnTo>
                  <a:lnTo>
                    <a:pt x="648045" y="1650999"/>
                  </a:lnTo>
                  <a:lnTo>
                    <a:pt x="662729" y="1650999"/>
                  </a:lnTo>
                  <a:lnTo>
                    <a:pt x="664619" y="1663699"/>
                  </a:lnTo>
                  <a:close/>
                </a:path>
                <a:path w="3477260" h="2324100">
                  <a:moveTo>
                    <a:pt x="913230" y="1663699"/>
                  </a:moveTo>
                  <a:lnTo>
                    <a:pt x="893341" y="1663699"/>
                  </a:lnTo>
                  <a:lnTo>
                    <a:pt x="899971" y="1650999"/>
                  </a:lnTo>
                  <a:lnTo>
                    <a:pt x="911573" y="1650999"/>
                  </a:lnTo>
                  <a:lnTo>
                    <a:pt x="913230" y="1663699"/>
                  </a:lnTo>
                  <a:close/>
                </a:path>
                <a:path w="3477260" h="2324100">
                  <a:moveTo>
                    <a:pt x="948036" y="1663699"/>
                  </a:moveTo>
                  <a:lnTo>
                    <a:pt x="934129" y="1663699"/>
                  </a:lnTo>
                  <a:lnTo>
                    <a:pt x="943063" y="1650999"/>
                  </a:lnTo>
                  <a:lnTo>
                    <a:pt x="948036" y="1663699"/>
                  </a:lnTo>
                  <a:close/>
                </a:path>
                <a:path w="3477260" h="2324100">
                  <a:moveTo>
                    <a:pt x="991128" y="1663699"/>
                  </a:moveTo>
                  <a:lnTo>
                    <a:pt x="986493" y="1650999"/>
                  </a:lnTo>
                  <a:lnTo>
                    <a:pt x="999545" y="1650999"/>
                  </a:lnTo>
                  <a:lnTo>
                    <a:pt x="991128" y="1663699"/>
                  </a:lnTo>
                  <a:close/>
                </a:path>
                <a:path w="3477260" h="2324100">
                  <a:moveTo>
                    <a:pt x="1248026" y="1663699"/>
                  </a:moveTo>
                  <a:lnTo>
                    <a:pt x="1234767" y="1663699"/>
                  </a:lnTo>
                  <a:lnTo>
                    <a:pt x="1244711" y="1650999"/>
                  </a:lnTo>
                  <a:lnTo>
                    <a:pt x="1248026" y="1663699"/>
                  </a:lnTo>
                  <a:close/>
                </a:path>
                <a:path w="3477260" h="2324100">
                  <a:moveTo>
                    <a:pt x="1643939" y="1676399"/>
                  </a:moveTo>
                  <a:lnTo>
                    <a:pt x="1635471" y="1676399"/>
                  </a:lnTo>
                  <a:lnTo>
                    <a:pt x="1630887" y="1663699"/>
                  </a:lnTo>
                  <a:lnTo>
                    <a:pt x="1640831" y="1650999"/>
                  </a:lnTo>
                  <a:lnTo>
                    <a:pt x="1648367" y="1663699"/>
                  </a:lnTo>
                  <a:lnTo>
                    <a:pt x="1643939" y="1676399"/>
                  </a:lnTo>
                  <a:close/>
                </a:path>
                <a:path w="3477260" h="2324100">
                  <a:moveTo>
                    <a:pt x="447499" y="1676399"/>
                  </a:moveTo>
                  <a:lnTo>
                    <a:pt x="434240" y="1676399"/>
                  </a:lnTo>
                  <a:lnTo>
                    <a:pt x="429268" y="1663699"/>
                  </a:lnTo>
                  <a:lnTo>
                    <a:pt x="446981" y="1663699"/>
                  </a:lnTo>
                  <a:lnTo>
                    <a:pt x="447499" y="1676399"/>
                  </a:lnTo>
                  <a:close/>
                </a:path>
                <a:path w="3477260" h="2324100">
                  <a:moveTo>
                    <a:pt x="477332" y="1676399"/>
                  </a:moveTo>
                  <a:lnTo>
                    <a:pt x="469045" y="1676399"/>
                  </a:lnTo>
                  <a:lnTo>
                    <a:pt x="464073" y="1663699"/>
                  </a:lnTo>
                  <a:lnTo>
                    <a:pt x="482305" y="1663699"/>
                  </a:lnTo>
                  <a:lnTo>
                    <a:pt x="477332" y="1676399"/>
                  </a:lnTo>
                  <a:close/>
                </a:path>
                <a:path w="3477260" h="2324100">
                  <a:moveTo>
                    <a:pt x="523740" y="1676399"/>
                  </a:moveTo>
                  <a:lnTo>
                    <a:pt x="506259" y="1676399"/>
                  </a:lnTo>
                  <a:lnTo>
                    <a:pt x="505508" y="1663699"/>
                  </a:lnTo>
                  <a:lnTo>
                    <a:pt x="517110" y="1663699"/>
                  </a:lnTo>
                  <a:lnTo>
                    <a:pt x="523740" y="1676399"/>
                  </a:lnTo>
                  <a:close/>
                </a:path>
                <a:path w="3477260" h="2324100">
                  <a:moveTo>
                    <a:pt x="588379" y="1676399"/>
                  </a:moveTo>
                  <a:lnTo>
                    <a:pt x="556888" y="1676399"/>
                  </a:lnTo>
                  <a:lnTo>
                    <a:pt x="553832" y="1663699"/>
                  </a:lnTo>
                  <a:lnTo>
                    <a:pt x="586721" y="1663699"/>
                  </a:lnTo>
                  <a:lnTo>
                    <a:pt x="588379" y="1676399"/>
                  </a:lnTo>
                  <a:close/>
                </a:path>
                <a:path w="3477260" h="2324100">
                  <a:moveTo>
                    <a:pt x="681193" y="1676399"/>
                  </a:moveTo>
                  <a:lnTo>
                    <a:pt x="662962" y="1676399"/>
                  </a:lnTo>
                  <a:lnTo>
                    <a:pt x="662962" y="1663699"/>
                  </a:lnTo>
                  <a:lnTo>
                    <a:pt x="677878" y="1663699"/>
                  </a:lnTo>
                  <a:lnTo>
                    <a:pt x="681193" y="1676399"/>
                  </a:lnTo>
                  <a:close/>
                </a:path>
                <a:path w="3477260" h="2324100">
                  <a:moveTo>
                    <a:pt x="733531" y="1676399"/>
                  </a:moveTo>
                  <a:lnTo>
                    <a:pt x="715274" y="1676399"/>
                  </a:lnTo>
                  <a:lnTo>
                    <a:pt x="715584" y="1663699"/>
                  </a:lnTo>
                  <a:lnTo>
                    <a:pt x="729258" y="1663699"/>
                  </a:lnTo>
                  <a:lnTo>
                    <a:pt x="733531" y="1676399"/>
                  </a:lnTo>
                  <a:close/>
                </a:path>
                <a:path w="3477260" h="2324100">
                  <a:moveTo>
                    <a:pt x="767378" y="1689099"/>
                  </a:moveTo>
                  <a:lnTo>
                    <a:pt x="765721" y="1689099"/>
                  </a:lnTo>
                  <a:lnTo>
                    <a:pt x="760749" y="1676399"/>
                  </a:lnTo>
                  <a:lnTo>
                    <a:pt x="764064" y="1663699"/>
                  </a:lnTo>
                  <a:lnTo>
                    <a:pt x="774008" y="1663699"/>
                  </a:lnTo>
                  <a:lnTo>
                    <a:pt x="778592" y="1676399"/>
                  </a:lnTo>
                  <a:lnTo>
                    <a:pt x="765721" y="1676399"/>
                  </a:lnTo>
                  <a:lnTo>
                    <a:pt x="767378" y="1689099"/>
                  </a:lnTo>
                  <a:close/>
                </a:path>
                <a:path w="3477260" h="2324100">
                  <a:moveTo>
                    <a:pt x="843619" y="1676399"/>
                  </a:moveTo>
                  <a:lnTo>
                    <a:pt x="841962" y="1663699"/>
                  </a:lnTo>
                  <a:lnTo>
                    <a:pt x="843619" y="1666239"/>
                  </a:lnTo>
                  <a:lnTo>
                    <a:pt x="843619" y="1676399"/>
                  </a:lnTo>
                  <a:close/>
                </a:path>
                <a:path w="3477260" h="2324100">
                  <a:moveTo>
                    <a:pt x="858536" y="1676399"/>
                  </a:moveTo>
                  <a:lnTo>
                    <a:pt x="850249" y="1676399"/>
                  </a:lnTo>
                  <a:lnTo>
                    <a:pt x="843619" y="1666239"/>
                  </a:lnTo>
                  <a:lnTo>
                    <a:pt x="843619" y="1663699"/>
                  </a:lnTo>
                  <a:lnTo>
                    <a:pt x="861850" y="1663699"/>
                  </a:lnTo>
                  <a:lnTo>
                    <a:pt x="858536" y="1676399"/>
                  </a:lnTo>
                  <a:close/>
                </a:path>
                <a:path w="3477260" h="2324100">
                  <a:moveTo>
                    <a:pt x="948036" y="1676399"/>
                  </a:moveTo>
                  <a:lnTo>
                    <a:pt x="931177" y="1676399"/>
                  </a:lnTo>
                  <a:lnTo>
                    <a:pt x="930011" y="1663699"/>
                  </a:lnTo>
                  <a:lnTo>
                    <a:pt x="949693" y="1663699"/>
                  </a:lnTo>
                  <a:lnTo>
                    <a:pt x="948036" y="1676399"/>
                  </a:lnTo>
                  <a:close/>
                </a:path>
                <a:path w="3477260" h="2324100">
                  <a:moveTo>
                    <a:pt x="974554" y="1676399"/>
                  </a:moveTo>
                  <a:lnTo>
                    <a:pt x="957540" y="1676399"/>
                  </a:lnTo>
                  <a:lnTo>
                    <a:pt x="954665" y="1663699"/>
                  </a:lnTo>
                  <a:lnTo>
                    <a:pt x="970980" y="1663699"/>
                  </a:lnTo>
                  <a:lnTo>
                    <a:pt x="974554" y="1676399"/>
                  </a:lnTo>
                  <a:close/>
                </a:path>
                <a:path w="3477260" h="2324100">
                  <a:moveTo>
                    <a:pt x="1055353" y="1676399"/>
                  </a:moveTo>
                  <a:lnTo>
                    <a:pt x="1037328" y="1676399"/>
                  </a:lnTo>
                  <a:lnTo>
                    <a:pt x="1038856" y="1663699"/>
                  </a:lnTo>
                  <a:lnTo>
                    <a:pt x="1052608" y="1663699"/>
                  </a:lnTo>
                  <a:lnTo>
                    <a:pt x="1055353" y="1676399"/>
                  </a:lnTo>
                  <a:close/>
                </a:path>
                <a:path w="3477260" h="2324100">
                  <a:moveTo>
                    <a:pt x="1143609" y="1676399"/>
                  </a:moveTo>
                  <a:lnTo>
                    <a:pt x="1129159" y="1676399"/>
                  </a:lnTo>
                  <a:lnTo>
                    <a:pt x="1125378" y="1663699"/>
                  </a:lnTo>
                  <a:lnTo>
                    <a:pt x="1143558" y="1663699"/>
                  </a:lnTo>
                  <a:lnTo>
                    <a:pt x="1143609" y="1676399"/>
                  </a:lnTo>
                  <a:close/>
                </a:path>
                <a:path w="3477260" h="2324100">
                  <a:moveTo>
                    <a:pt x="1248026" y="1676399"/>
                  </a:moveTo>
                  <a:lnTo>
                    <a:pt x="1237046" y="1676399"/>
                  </a:lnTo>
                  <a:lnTo>
                    <a:pt x="1235207" y="1663699"/>
                  </a:lnTo>
                  <a:lnTo>
                    <a:pt x="1252998" y="1663699"/>
                  </a:lnTo>
                  <a:lnTo>
                    <a:pt x="1248026" y="1676399"/>
                  </a:lnTo>
                  <a:close/>
                </a:path>
                <a:path w="3477260" h="2324100">
                  <a:moveTo>
                    <a:pt x="1342498" y="1689099"/>
                  </a:moveTo>
                  <a:lnTo>
                    <a:pt x="1334703" y="1676399"/>
                  </a:lnTo>
                  <a:lnTo>
                    <a:pt x="1331544" y="1676399"/>
                  </a:lnTo>
                  <a:lnTo>
                    <a:pt x="1335868" y="1663699"/>
                  </a:lnTo>
                  <a:lnTo>
                    <a:pt x="1347885" y="1663699"/>
                  </a:lnTo>
                  <a:lnTo>
                    <a:pt x="1348921" y="1676399"/>
                  </a:lnTo>
                  <a:lnTo>
                    <a:pt x="1342498" y="1689099"/>
                  </a:lnTo>
                  <a:close/>
                </a:path>
                <a:path w="3477260" h="2324100">
                  <a:moveTo>
                    <a:pt x="1405480" y="1676399"/>
                  </a:moveTo>
                  <a:lnTo>
                    <a:pt x="1388906" y="1676399"/>
                  </a:lnTo>
                  <a:lnTo>
                    <a:pt x="1387248" y="1663699"/>
                  </a:lnTo>
                  <a:lnTo>
                    <a:pt x="1405480" y="1663699"/>
                  </a:lnTo>
                  <a:lnTo>
                    <a:pt x="1405480" y="1676399"/>
                  </a:lnTo>
                  <a:close/>
                </a:path>
                <a:path w="3477260" h="2324100">
                  <a:moveTo>
                    <a:pt x="414351" y="1689099"/>
                  </a:moveTo>
                  <a:lnTo>
                    <a:pt x="401092" y="1689099"/>
                  </a:lnTo>
                  <a:lnTo>
                    <a:pt x="402749" y="1676399"/>
                  </a:lnTo>
                  <a:lnTo>
                    <a:pt x="411036" y="1676399"/>
                  </a:lnTo>
                  <a:lnTo>
                    <a:pt x="414351" y="1689099"/>
                  </a:lnTo>
                  <a:close/>
                </a:path>
                <a:path w="3477260" h="2324100">
                  <a:moveTo>
                    <a:pt x="473836" y="1689099"/>
                  </a:moveTo>
                  <a:lnTo>
                    <a:pt x="457443" y="1689099"/>
                  </a:lnTo>
                  <a:lnTo>
                    <a:pt x="457443" y="1676399"/>
                  </a:lnTo>
                  <a:lnTo>
                    <a:pt x="470703" y="1676399"/>
                  </a:lnTo>
                  <a:lnTo>
                    <a:pt x="473836" y="1689099"/>
                  </a:lnTo>
                  <a:close/>
                </a:path>
                <a:path w="3477260" h="2324100">
                  <a:moveTo>
                    <a:pt x="548186" y="1689099"/>
                  </a:moveTo>
                  <a:lnTo>
                    <a:pt x="536999" y="1689099"/>
                  </a:lnTo>
                  <a:lnTo>
                    <a:pt x="543525" y="1676399"/>
                  </a:lnTo>
                  <a:lnTo>
                    <a:pt x="548186" y="1689099"/>
                  </a:lnTo>
                  <a:close/>
                </a:path>
                <a:path w="3477260" h="2324100">
                  <a:moveTo>
                    <a:pt x="583199" y="1689099"/>
                  </a:moveTo>
                  <a:lnTo>
                    <a:pt x="578434" y="1689099"/>
                  </a:lnTo>
                  <a:lnTo>
                    <a:pt x="573669" y="1676399"/>
                  </a:lnTo>
                  <a:lnTo>
                    <a:pt x="586721" y="1676399"/>
                  </a:lnTo>
                  <a:lnTo>
                    <a:pt x="583199" y="1689099"/>
                  </a:lnTo>
                  <a:close/>
                </a:path>
                <a:path w="3477260" h="2324100">
                  <a:moveTo>
                    <a:pt x="621527" y="1701799"/>
                  </a:moveTo>
                  <a:lnTo>
                    <a:pt x="603295" y="1701799"/>
                  </a:lnTo>
                  <a:lnTo>
                    <a:pt x="603813" y="1689099"/>
                  </a:lnTo>
                  <a:lnTo>
                    <a:pt x="614897" y="1676399"/>
                  </a:lnTo>
                  <a:lnTo>
                    <a:pt x="621527" y="1701799"/>
                  </a:lnTo>
                  <a:close/>
                </a:path>
                <a:path w="3477260" h="2324100">
                  <a:moveTo>
                    <a:pt x="646232" y="1689099"/>
                  </a:moveTo>
                  <a:lnTo>
                    <a:pt x="638929" y="1689099"/>
                  </a:lnTo>
                  <a:lnTo>
                    <a:pt x="639085" y="1676399"/>
                  </a:lnTo>
                  <a:lnTo>
                    <a:pt x="656332" y="1676399"/>
                  </a:lnTo>
                  <a:lnTo>
                    <a:pt x="646232" y="1689099"/>
                  </a:lnTo>
                  <a:close/>
                </a:path>
                <a:path w="3477260" h="2324100">
                  <a:moveTo>
                    <a:pt x="694452" y="1714499"/>
                  </a:moveTo>
                  <a:lnTo>
                    <a:pt x="689480" y="1701799"/>
                  </a:lnTo>
                  <a:lnTo>
                    <a:pt x="687823" y="1701799"/>
                  </a:lnTo>
                  <a:lnTo>
                    <a:pt x="686165" y="1689099"/>
                  </a:lnTo>
                  <a:lnTo>
                    <a:pt x="683964" y="1689099"/>
                  </a:lnTo>
                  <a:lnTo>
                    <a:pt x="682229" y="1676399"/>
                  </a:lnTo>
                  <a:lnTo>
                    <a:pt x="702740" y="1676399"/>
                  </a:lnTo>
                  <a:lnTo>
                    <a:pt x="696110" y="1689099"/>
                  </a:lnTo>
                  <a:lnTo>
                    <a:pt x="701082" y="1701799"/>
                  </a:lnTo>
                  <a:lnTo>
                    <a:pt x="694452" y="1714499"/>
                  </a:lnTo>
                  <a:close/>
                </a:path>
                <a:path w="3477260" h="2324100">
                  <a:moveTo>
                    <a:pt x="769036" y="1689099"/>
                  </a:moveTo>
                  <a:lnTo>
                    <a:pt x="765721" y="1676399"/>
                  </a:lnTo>
                  <a:lnTo>
                    <a:pt x="776572" y="1676399"/>
                  </a:lnTo>
                  <a:lnTo>
                    <a:pt x="769036" y="1689099"/>
                  </a:lnTo>
                  <a:close/>
                </a:path>
                <a:path w="3477260" h="2324100">
                  <a:moveTo>
                    <a:pt x="798869" y="1701799"/>
                  </a:moveTo>
                  <a:lnTo>
                    <a:pt x="792239" y="1701799"/>
                  </a:lnTo>
                  <a:lnTo>
                    <a:pt x="787267" y="1689099"/>
                  </a:lnTo>
                  <a:lnTo>
                    <a:pt x="792239" y="1676399"/>
                  </a:lnTo>
                  <a:lnTo>
                    <a:pt x="802184" y="1676399"/>
                  </a:lnTo>
                  <a:lnTo>
                    <a:pt x="805499" y="1689099"/>
                  </a:lnTo>
                  <a:lnTo>
                    <a:pt x="807156" y="1689099"/>
                  </a:lnTo>
                  <a:lnTo>
                    <a:pt x="798869" y="1701799"/>
                  </a:lnTo>
                  <a:close/>
                </a:path>
                <a:path w="3477260" h="2324100">
                  <a:moveTo>
                    <a:pt x="818758" y="1701799"/>
                  </a:moveTo>
                  <a:lnTo>
                    <a:pt x="813786" y="1689099"/>
                  </a:lnTo>
                  <a:lnTo>
                    <a:pt x="813786" y="1676399"/>
                  </a:lnTo>
                  <a:lnTo>
                    <a:pt x="825388" y="1676399"/>
                  </a:lnTo>
                  <a:lnTo>
                    <a:pt x="832276" y="1689099"/>
                  </a:lnTo>
                  <a:lnTo>
                    <a:pt x="828651" y="1689099"/>
                  </a:lnTo>
                  <a:lnTo>
                    <a:pt x="818758" y="1701799"/>
                  </a:lnTo>
                  <a:close/>
                </a:path>
                <a:path w="3477260" h="2324100">
                  <a:moveTo>
                    <a:pt x="883397" y="1689099"/>
                  </a:moveTo>
                  <a:lnTo>
                    <a:pt x="863508" y="1689099"/>
                  </a:lnTo>
                  <a:lnTo>
                    <a:pt x="869879" y="1676399"/>
                  </a:lnTo>
                  <a:lnTo>
                    <a:pt x="878891" y="1676399"/>
                  </a:lnTo>
                  <a:lnTo>
                    <a:pt x="883397" y="1689099"/>
                  </a:lnTo>
                  <a:close/>
                </a:path>
                <a:path w="3477260" h="2324100">
                  <a:moveTo>
                    <a:pt x="912971" y="1714499"/>
                  </a:moveTo>
                  <a:lnTo>
                    <a:pt x="902302" y="1714499"/>
                  </a:lnTo>
                  <a:lnTo>
                    <a:pt x="908258" y="1701799"/>
                  </a:lnTo>
                  <a:lnTo>
                    <a:pt x="903286" y="1676399"/>
                  </a:lnTo>
                  <a:lnTo>
                    <a:pt x="921310" y="1676399"/>
                  </a:lnTo>
                  <a:lnTo>
                    <a:pt x="920300" y="1689099"/>
                  </a:lnTo>
                  <a:lnTo>
                    <a:pt x="908258" y="1701799"/>
                  </a:lnTo>
                  <a:lnTo>
                    <a:pt x="912971" y="1714499"/>
                  </a:lnTo>
                  <a:close/>
                </a:path>
                <a:path w="3477260" h="2324100">
                  <a:moveTo>
                    <a:pt x="1010395" y="1689099"/>
                  </a:moveTo>
                  <a:lnTo>
                    <a:pt x="993640" y="1689099"/>
                  </a:lnTo>
                  <a:lnTo>
                    <a:pt x="992993" y="1676399"/>
                  </a:lnTo>
                  <a:lnTo>
                    <a:pt x="1008971" y="1676399"/>
                  </a:lnTo>
                  <a:lnTo>
                    <a:pt x="1010395" y="1689099"/>
                  </a:lnTo>
                  <a:close/>
                </a:path>
                <a:path w="3477260" h="2324100">
                  <a:moveTo>
                    <a:pt x="1047480" y="1689099"/>
                  </a:moveTo>
                  <a:lnTo>
                    <a:pt x="1040462" y="1676399"/>
                  </a:lnTo>
                  <a:lnTo>
                    <a:pt x="1053747" y="1676399"/>
                  </a:lnTo>
                  <a:lnTo>
                    <a:pt x="1047480" y="1689099"/>
                  </a:lnTo>
                  <a:close/>
                </a:path>
                <a:path w="3477260" h="2324100">
                  <a:moveTo>
                    <a:pt x="1116469" y="1689099"/>
                  </a:moveTo>
                  <a:lnTo>
                    <a:pt x="1099067" y="1689099"/>
                  </a:lnTo>
                  <a:lnTo>
                    <a:pt x="1102459" y="1676399"/>
                  </a:lnTo>
                  <a:lnTo>
                    <a:pt x="1113647" y="1676399"/>
                  </a:lnTo>
                  <a:lnTo>
                    <a:pt x="1116469" y="1689099"/>
                  </a:lnTo>
                  <a:close/>
                </a:path>
                <a:path w="3477260" h="2324100">
                  <a:moveTo>
                    <a:pt x="1190975" y="1689099"/>
                  </a:moveTo>
                  <a:lnTo>
                    <a:pt x="1176758" y="1689099"/>
                  </a:lnTo>
                  <a:lnTo>
                    <a:pt x="1180046" y="1676399"/>
                  </a:lnTo>
                  <a:lnTo>
                    <a:pt x="1185666" y="1676399"/>
                  </a:lnTo>
                  <a:lnTo>
                    <a:pt x="1190975" y="1689099"/>
                  </a:lnTo>
                  <a:close/>
                </a:path>
                <a:path w="3477260" h="2324100">
                  <a:moveTo>
                    <a:pt x="1229795" y="1701799"/>
                  </a:moveTo>
                  <a:lnTo>
                    <a:pt x="1219850" y="1701799"/>
                  </a:lnTo>
                  <a:lnTo>
                    <a:pt x="1216535" y="1689099"/>
                  </a:lnTo>
                  <a:lnTo>
                    <a:pt x="1223165" y="1676399"/>
                  </a:lnTo>
                  <a:lnTo>
                    <a:pt x="1231452" y="1676399"/>
                  </a:lnTo>
                  <a:lnTo>
                    <a:pt x="1234767" y="1689099"/>
                  </a:lnTo>
                  <a:lnTo>
                    <a:pt x="1235098" y="1691639"/>
                  </a:lnTo>
                  <a:lnTo>
                    <a:pt x="1229795" y="1701799"/>
                  </a:lnTo>
                  <a:close/>
                </a:path>
                <a:path w="3477260" h="2324100">
                  <a:moveTo>
                    <a:pt x="1289461" y="1701799"/>
                  </a:moveTo>
                  <a:lnTo>
                    <a:pt x="1281174" y="1701799"/>
                  </a:lnTo>
                  <a:lnTo>
                    <a:pt x="1277859" y="1689099"/>
                  </a:lnTo>
                  <a:lnTo>
                    <a:pt x="1286146" y="1676399"/>
                  </a:lnTo>
                  <a:lnTo>
                    <a:pt x="1291326" y="1689099"/>
                  </a:lnTo>
                  <a:lnTo>
                    <a:pt x="1293605" y="1689099"/>
                  </a:lnTo>
                  <a:lnTo>
                    <a:pt x="1289461" y="1701799"/>
                  </a:lnTo>
                  <a:close/>
                </a:path>
                <a:path w="3477260" h="2324100">
                  <a:moveTo>
                    <a:pt x="1504924" y="1689099"/>
                  </a:moveTo>
                  <a:lnTo>
                    <a:pt x="1486744" y="1689099"/>
                  </a:lnTo>
                  <a:lnTo>
                    <a:pt x="1486693" y="1676399"/>
                  </a:lnTo>
                  <a:lnTo>
                    <a:pt x="1500910" y="1676399"/>
                  </a:lnTo>
                  <a:lnTo>
                    <a:pt x="1504924" y="1689099"/>
                  </a:lnTo>
                  <a:close/>
                </a:path>
                <a:path w="3477260" h="2324100">
                  <a:moveTo>
                    <a:pt x="1544702" y="1701799"/>
                  </a:moveTo>
                  <a:lnTo>
                    <a:pt x="1538072" y="1689099"/>
                  </a:lnTo>
                  <a:lnTo>
                    <a:pt x="1538072" y="1676399"/>
                  </a:lnTo>
                  <a:lnTo>
                    <a:pt x="1549829" y="1676399"/>
                  </a:lnTo>
                  <a:lnTo>
                    <a:pt x="1555060" y="1689099"/>
                  </a:lnTo>
                  <a:lnTo>
                    <a:pt x="1553455" y="1689099"/>
                  </a:lnTo>
                  <a:lnTo>
                    <a:pt x="1544702" y="1701799"/>
                  </a:lnTo>
                  <a:close/>
                </a:path>
                <a:path w="3477260" h="2324100">
                  <a:moveTo>
                    <a:pt x="1744445" y="1689099"/>
                  </a:moveTo>
                  <a:lnTo>
                    <a:pt x="1729994" y="1689099"/>
                  </a:lnTo>
                  <a:lnTo>
                    <a:pt x="1736961" y="1676399"/>
                  </a:lnTo>
                  <a:lnTo>
                    <a:pt x="1744445" y="1689099"/>
                  </a:lnTo>
                  <a:close/>
                </a:path>
                <a:path w="3477260" h="2324100">
                  <a:moveTo>
                    <a:pt x="460758" y="1701799"/>
                  </a:moveTo>
                  <a:lnTo>
                    <a:pt x="452471" y="1701799"/>
                  </a:lnTo>
                  <a:lnTo>
                    <a:pt x="447499" y="1689099"/>
                  </a:lnTo>
                  <a:lnTo>
                    <a:pt x="462416" y="1689099"/>
                  </a:lnTo>
                  <a:lnTo>
                    <a:pt x="460758" y="1701799"/>
                  </a:lnTo>
                  <a:close/>
                </a:path>
                <a:path w="3477260" h="2324100">
                  <a:moveTo>
                    <a:pt x="482305" y="1714499"/>
                  </a:moveTo>
                  <a:lnTo>
                    <a:pt x="482305" y="1701799"/>
                  </a:lnTo>
                  <a:lnTo>
                    <a:pt x="475675" y="1701799"/>
                  </a:lnTo>
                  <a:lnTo>
                    <a:pt x="472360" y="1689099"/>
                  </a:lnTo>
                  <a:lnTo>
                    <a:pt x="487277" y="1689099"/>
                  </a:lnTo>
                  <a:lnTo>
                    <a:pt x="490592" y="1701799"/>
                  </a:lnTo>
                  <a:lnTo>
                    <a:pt x="482305" y="1714499"/>
                  </a:lnTo>
                  <a:close/>
                </a:path>
                <a:path w="3477260" h="2324100">
                  <a:moveTo>
                    <a:pt x="525397" y="1714499"/>
                  </a:moveTo>
                  <a:lnTo>
                    <a:pt x="510480" y="1714499"/>
                  </a:lnTo>
                  <a:lnTo>
                    <a:pt x="508616" y="1701799"/>
                  </a:lnTo>
                  <a:lnTo>
                    <a:pt x="510480" y="1701799"/>
                  </a:lnTo>
                  <a:lnTo>
                    <a:pt x="516540" y="1689099"/>
                  </a:lnTo>
                  <a:lnTo>
                    <a:pt x="521668" y="1689099"/>
                  </a:lnTo>
                  <a:lnTo>
                    <a:pt x="524931" y="1701799"/>
                  </a:lnTo>
                  <a:lnTo>
                    <a:pt x="525397" y="1714499"/>
                  </a:lnTo>
                  <a:close/>
                </a:path>
                <a:path w="3477260" h="2324100">
                  <a:moveTo>
                    <a:pt x="549999" y="1701799"/>
                  </a:moveTo>
                  <a:lnTo>
                    <a:pt x="539330" y="1701799"/>
                  </a:lnTo>
                  <a:lnTo>
                    <a:pt x="533684" y="1689099"/>
                  </a:lnTo>
                  <a:lnTo>
                    <a:pt x="551916" y="1689099"/>
                  </a:lnTo>
                  <a:lnTo>
                    <a:pt x="549999" y="1701799"/>
                  </a:lnTo>
                  <a:close/>
                </a:path>
                <a:path w="3477260" h="2324100">
                  <a:moveTo>
                    <a:pt x="570147" y="1714499"/>
                  </a:moveTo>
                  <a:lnTo>
                    <a:pt x="570147" y="1689099"/>
                  </a:lnTo>
                  <a:lnTo>
                    <a:pt x="585478" y="1689099"/>
                  </a:lnTo>
                  <a:lnTo>
                    <a:pt x="587964" y="1701799"/>
                  </a:lnTo>
                  <a:lnTo>
                    <a:pt x="581749" y="1701799"/>
                  </a:lnTo>
                  <a:lnTo>
                    <a:pt x="570147" y="1714499"/>
                  </a:lnTo>
                  <a:close/>
                </a:path>
                <a:path w="3477260" h="2324100">
                  <a:moveTo>
                    <a:pt x="687823" y="1701799"/>
                  </a:moveTo>
                  <a:lnTo>
                    <a:pt x="684508" y="1701799"/>
                  </a:lnTo>
                  <a:lnTo>
                    <a:pt x="681193" y="1689099"/>
                  </a:lnTo>
                  <a:lnTo>
                    <a:pt x="687823" y="1701799"/>
                  </a:lnTo>
                  <a:close/>
                </a:path>
                <a:path w="3477260" h="2324100">
                  <a:moveTo>
                    <a:pt x="775225" y="1701799"/>
                  </a:moveTo>
                  <a:lnTo>
                    <a:pt x="763028" y="1701799"/>
                  </a:lnTo>
                  <a:lnTo>
                    <a:pt x="769036" y="1689099"/>
                  </a:lnTo>
                  <a:lnTo>
                    <a:pt x="775225" y="1701799"/>
                  </a:lnTo>
                  <a:close/>
                </a:path>
                <a:path w="3477260" h="2324100">
                  <a:moveTo>
                    <a:pt x="880082" y="1701799"/>
                  </a:moveTo>
                  <a:lnTo>
                    <a:pt x="866823" y="1701799"/>
                  </a:lnTo>
                  <a:lnTo>
                    <a:pt x="865165" y="1689099"/>
                  </a:lnTo>
                  <a:lnTo>
                    <a:pt x="881739" y="1689099"/>
                  </a:lnTo>
                  <a:lnTo>
                    <a:pt x="880082" y="1701799"/>
                  </a:lnTo>
                  <a:close/>
                </a:path>
                <a:path w="3477260" h="2324100">
                  <a:moveTo>
                    <a:pt x="956323" y="1701799"/>
                  </a:moveTo>
                  <a:lnTo>
                    <a:pt x="938091" y="1701799"/>
                  </a:lnTo>
                  <a:lnTo>
                    <a:pt x="940007" y="1689099"/>
                  </a:lnTo>
                  <a:lnTo>
                    <a:pt x="950677" y="1689099"/>
                  </a:lnTo>
                  <a:lnTo>
                    <a:pt x="956323" y="1701799"/>
                  </a:lnTo>
                  <a:close/>
                </a:path>
                <a:path w="3477260" h="2324100">
                  <a:moveTo>
                    <a:pt x="1025312" y="1701799"/>
                  </a:moveTo>
                  <a:lnTo>
                    <a:pt x="1008997" y="1701799"/>
                  </a:lnTo>
                  <a:lnTo>
                    <a:pt x="1015989" y="1689099"/>
                  </a:lnTo>
                  <a:lnTo>
                    <a:pt x="1021350" y="1689099"/>
                  </a:lnTo>
                  <a:lnTo>
                    <a:pt x="1025312" y="1701799"/>
                  </a:lnTo>
                  <a:close/>
                </a:path>
                <a:path w="3477260" h="2324100">
                  <a:moveTo>
                    <a:pt x="1105489" y="1701799"/>
                  </a:moveTo>
                  <a:lnTo>
                    <a:pt x="1099714" y="1689099"/>
                  </a:lnTo>
                  <a:lnTo>
                    <a:pt x="1114631" y="1689099"/>
                  </a:lnTo>
                  <a:lnTo>
                    <a:pt x="1105489" y="1701799"/>
                  </a:lnTo>
                  <a:close/>
                </a:path>
                <a:path w="3477260" h="2324100">
                  <a:moveTo>
                    <a:pt x="1185847" y="1701799"/>
                  </a:moveTo>
                  <a:lnTo>
                    <a:pt x="1179451" y="1701799"/>
                  </a:lnTo>
                  <a:lnTo>
                    <a:pt x="1175851" y="1689099"/>
                  </a:lnTo>
                  <a:lnTo>
                    <a:pt x="1193332" y="1689099"/>
                  </a:lnTo>
                  <a:lnTo>
                    <a:pt x="1185847" y="1701799"/>
                  </a:lnTo>
                  <a:close/>
                </a:path>
                <a:path w="3477260" h="2324100">
                  <a:moveTo>
                    <a:pt x="1236424" y="1701799"/>
                  </a:moveTo>
                  <a:lnTo>
                    <a:pt x="1235098" y="1691639"/>
                  </a:lnTo>
                  <a:lnTo>
                    <a:pt x="1236424" y="1689099"/>
                  </a:lnTo>
                  <a:lnTo>
                    <a:pt x="1236424" y="1701799"/>
                  </a:lnTo>
                  <a:close/>
                </a:path>
                <a:path w="3477260" h="2324100">
                  <a:moveTo>
                    <a:pt x="1390278" y="1701799"/>
                  </a:moveTo>
                  <a:lnTo>
                    <a:pt x="1370674" y="1701799"/>
                  </a:lnTo>
                  <a:lnTo>
                    <a:pt x="1372332" y="1689099"/>
                  </a:lnTo>
                  <a:lnTo>
                    <a:pt x="1380619" y="1689099"/>
                  </a:lnTo>
                  <a:lnTo>
                    <a:pt x="1390278" y="1701799"/>
                  </a:lnTo>
                  <a:close/>
                </a:path>
                <a:path w="3477260" h="2324100">
                  <a:moveTo>
                    <a:pt x="1458517" y="1714499"/>
                  </a:moveTo>
                  <a:lnTo>
                    <a:pt x="1441942" y="1714499"/>
                  </a:lnTo>
                  <a:lnTo>
                    <a:pt x="1436970" y="1701799"/>
                  </a:lnTo>
                  <a:lnTo>
                    <a:pt x="1441943" y="1701799"/>
                  </a:lnTo>
                  <a:lnTo>
                    <a:pt x="1450230" y="1689099"/>
                  </a:lnTo>
                  <a:lnTo>
                    <a:pt x="1456859" y="1701799"/>
                  </a:lnTo>
                  <a:lnTo>
                    <a:pt x="1458517" y="1714499"/>
                  </a:lnTo>
                  <a:close/>
                </a:path>
                <a:path w="3477260" h="2324100">
                  <a:moveTo>
                    <a:pt x="1745118" y="1701799"/>
                  </a:moveTo>
                  <a:lnTo>
                    <a:pt x="1731600" y="1701799"/>
                  </a:lnTo>
                  <a:lnTo>
                    <a:pt x="1728467" y="1689099"/>
                  </a:lnTo>
                  <a:lnTo>
                    <a:pt x="1747112" y="1689099"/>
                  </a:lnTo>
                  <a:lnTo>
                    <a:pt x="1745118" y="1701799"/>
                  </a:lnTo>
                  <a:close/>
                </a:path>
                <a:path w="3477260" h="2324100">
                  <a:moveTo>
                    <a:pt x="474018" y="1727199"/>
                  </a:moveTo>
                  <a:lnTo>
                    <a:pt x="465731" y="1727199"/>
                  </a:lnTo>
                  <a:lnTo>
                    <a:pt x="461380" y="1714499"/>
                  </a:lnTo>
                  <a:lnTo>
                    <a:pt x="463244" y="1701799"/>
                  </a:lnTo>
                  <a:lnTo>
                    <a:pt x="482305" y="1701799"/>
                  </a:lnTo>
                  <a:lnTo>
                    <a:pt x="475675" y="1714499"/>
                  </a:lnTo>
                  <a:lnTo>
                    <a:pt x="469045" y="1714499"/>
                  </a:lnTo>
                  <a:lnTo>
                    <a:pt x="474018" y="1727199"/>
                  </a:lnTo>
                  <a:close/>
                </a:path>
                <a:path w="3477260" h="2324100">
                  <a:moveTo>
                    <a:pt x="664619" y="1727199"/>
                  </a:moveTo>
                  <a:lnTo>
                    <a:pt x="659647" y="1727199"/>
                  </a:lnTo>
                  <a:lnTo>
                    <a:pt x="654675" y="1714499"/>
                  </a:lnTo>
                  <a:lnTo>
                    <a:pt x="664619" y="1701799"/>
                  </a:lnTo>
                  <a:lnTo>
                    <a:pt x="672906" y="1714499"/>
                  </a:lnTo>
                  <a:lnTo>
                    <a:pt x="671249" y="1714499"/>
                  </a:lnTo>
                  <a:lnTo>
                    <a:pt x="664619" y="1727199"/>
                  </a:lnTo>
                  <a:close/>
                </a:path>
                <a:path w="3477260" h="2324100">
                  <a:moveTo>
                    <a:pt x="772066" y="1714499"/>
                  </a:moveTo>
                  <a:lnTo>
                    <a:pt x="762406" y="1714499"/>
                  </a:lnTo>
                  <a:lnTo>
                    <a:pt x="757434" y="1701799"/>
                  </a:lnTo>
                  <a:lnTo>
                    <a:pt x="776287" y="1701799"/>
                  </a:lnTo>
                  <a:lnTo>
                    <a:pt x="772066" y="1714499"/>
                  </a:lnTo>
                  <a:close/>
                </a:path>
                <a:path w="3477260" h="2324100">
                  <a:moveTo>
                    <a:pt x="1015989" y="1714499"/>
                  </a:moveTo>
                  <a:lnTo>
                    <a:pt x="1009929" y="1701799"/>
                  </a:lnTo>
                  <a:lnTo>
                    <a:pt x="1024613" y="1701799"/>
                  </a:lnTo>
                  <a:lnTo>
                    <a:pt x="1015989" y="1714499"/>
                  </a:lnTo>
                  <a:close/>
                </a:path>
                <a:path w="3477260" h="2324100">
                  <a:moveTo>
                    <a:pt x="1073998" y="1714499"/>
                  </a:moveTo>
                  <a:lnTo>
                    <a:pt x="1063018" y="1714499"/>
                  </a:lnTo>
                  <a:lnTo>
                    <a:pt x="1067809" y="1701799"/>
                  </a:lnTo>
                  <a:lnTo>
                    <a:pt x="1073998" y="1714499"/>
                  </a:lnTo>
                  <a:close/>
                </a:path>
                <a:path w="3477260" h="2324100">
                  <a:moveTo>
                    <a:pt x="1220601" y="1714499"/>
                  </a:moveTo>
                  <a:lnTo>
                    <a:pt x="1202862" y="1714499"/>
                  </a:lnTo>
                  <a:lnTo>
                    <a:pt x="1206850" y="1701799"/>
                  </a:lnTo>
                  <a:lnTo>
                    <a:pt x="1214878" y="1701799"/>
                  </a:lnTo>
                  <a:lnTo>
                    <a:pt x="1220601" y="1714499"/>
                  </a:lnTo>
                  <a:close/>
                </a:path>
                <a:path w="3477260" h="2324100">
                  <a:moveTo>
                    <a:pt x="1380385" y="1714499"/>
                  </a:moveTo>
                  <a:lnTo>
                    <a:pt x="1372332" y="1701799"/>
                  </a:lnTo>
                  <a:lnTo>
                    <a:pt x="1388284" y="1701799"/>
                  </a:lnTo>
                  <a:lnTo>
                    <a:pt x="1380385" y="1714499"/>
                  </a:lnTo>
                  <a:close/>
                </a:path>
                <a:path w="3477260" h="2324100">
                  <a:moveTo>
                    <a:pt x="1623014" y="1714499"/>
                  </a:moveTo>
                  <a:lnTo>
                    <a:pt x="1605016" y="1714499"/>
                  </a:lnTo>
                  <a:lnTo>
                    <a:pt x="1606233" y="1701799"/>
                  </a:lnTo>
                  <a:lnTo>
                    <a:pt x="1621046" y="1701799"/>
                  </a:lnTo>
                  <a:lnTo>
                    <a:pt x="1623014" y="1714499"/>
                  </a:lnTo>
                  <a:close/>
                </a:path>
                <a:path w="3477260" h="2324100">
                  <a:moveTo>
                    <a:pt x="263527" y="1727199"/>
                  </a:moveTo>
                  <a:lnTo>
                    <a:pt x="261870" y="1727199"/>
                  </a:lnTo>
                  <a:lnTo>
                    <a:pt x="258555" y="1714499"/>
                  </a:lnTo>
                  <a:lnTo>
                    <a:pt x="266842" y="1714499"/>
                  </a:lnTo>
                  <a:lnTo>
                    <a:pt x="263527" y="1727199"/>
                  </a:lnTo>
                  <a:close/>
                </a:path>
                <a:path w="3477260" h="2324100">
                  <a:moveTo>
                    <a:pt x="509859" y="1727199"/>
                  </a:moveTo>
                  <a:lnTo>
                    <a:pt x="491912" y="1727199"/>
                  </a:lnTo>
                  <a:lnTo>
                    <a:pt x="495564" y="1714499"/>
                  </a:lnTo>
                  <a:lnTo>
                    <a:pt x="504498" y="1714499"/>
                  </a:lnTo>
                  <a:lnTo>
                    <a:pt x="509859" y="1727199"/>
                  </a:lnTo>
                  <a:close/>
                </a:path>
                <a:path w="3477260" h="2324100">
                  <a:moveTo>
                    <a:pt x="548601" y="1739899"/>
                  </a:moveTo>
                  <a:lnTo>
                    <a:pt x="528712" y="1739899"/>
                  </a:lnTo>
                  <a:lnTo>
                    <a:pt x="530369" y="1727199"/>
                  </a:lnTo>
                  <a:lnTo>
                    <a:pt x="536999" y="1727199"/>
                  </a:lnTo>
                  <a:lnTo>
                    <a:pt x="535704" y="1714499"/>
                  </a:lnTo>
                  <a:lnTo>
                    <a:pt x="552382" y="1714499"/>
                  </a:lnTo>
                  <a:lnTo>
                    <a:pt x="543629" y="1727199"/>
                  </a:lnTo>
                  <a:lnTo>
                    <a:pt x="548601" y="1739899"/>
                  </a:lnTo>
                  <a:close/>
                </a:path>
                <a:path w="3477260" h="2324100">
                  <a:moveTo>
                    <a:pt x="563517" y="1739899"/>
                  </a:moveTo>
                  <a:lnTo>
                    <a:pt x="558312" y="1727199"/>
                  </a:lnTo>
                  <a:lnTo>
                    <a:pt x="564139" y="1714499"/>
                  </a:lnTo>
                  <a:lnTo>
                    <a:pt x="572141" y="1714499"/>
                  </a:lnTo>
                  <a:lnTo>
                    <a:pt x="573462" y="1727199"/>
                  </a:lnTo>
                  <a:lnTo>
                    <a:pt x="563517" y="1739899"/>
                  </a:lnTo>
                  <a:close/>
                </a:path>
                <a:path w="3477260" h="2324100">
                  <a:moveTo>
                    <a:pt x="601638" y="1727199"/>
                  </a:moveTo>
                  <a:lnTo>
                    <a:pt x="593144" y="1727199"/>
                  </a:lnTo>
                  <a:lnTo>
                    <a:pt x="589622" y="1714499"/>
                  </a:lnTo>
                  <a:lnTo>
                    <a:pt x="606429" y="1714499"/>
                  </a:lnTo>
                  <a:lnTo>
                    <a:pt x="601638" y="1727199"/>
                  </a:lnTo>
                  <a:close/>
                </a:path>
                <a:path w="3477260" h="2324100">
                  <a:moveTo>
                    <a:pt x="697767" y="1739899"/>
                  </a:moveTo>
                  <a:lnTo>
                    <a:pt x="681193" y="1739899"/>
                  </a:lnTo>
                  <a:lnTo>
                    <a:pt x="681193" y="1727199"/>
                  </a:lnTo>
                  <a:lnTo>
                    <a:pt x="691138" y="1714499"/>
                  </a:lnTo>
                  <a:lnTo>
                    <a:pt x="697767" y="1727199"/>
                  </a:lnTo>
                  <a:lnTo>
                    <a:pt x="699425" y="1727199"/>
                  </a:lnTo>
                  <a:lnTo>
                    <a:pt x="697767" y="1739899"/>
                  </a:lnTo>
                  <a:close/>
                </a:path>
                <a:path w="3477260" h="2324100">
                  <a:moveTo>
                    <a:pt x="777530" y="1739899"/>
                  </a:moveTo>
                  <a:lnTo>
                    <a:pt x="757434" y="1739899"/>
                  </a:lnTo>
                  <a:lnTo>
                    <a:pt x="760749" y="1727199"/>
                  </a:lnTo>
                  <a:lnTo>
                    <a:pt x="770693" y="1727199"/>
                  </a:lnTo>
                  <a:lnTo>
                    <a:pt x="774008" y="1714499"/>
                  </a:lnTo>
                  <a:lnTo>
                    <a:pt x="776468" y="1727199"/>
                  </a:lnTo>
                  <a:lnTo>
                    <a:pt x="777530" y="1739899"/>
                  </a:lnTo>
                  <a:close/>
                </a:path>
                <a:path w="3477260" h="2324100">
                  <a:moveTo>
                    <a:pt x="795114" y="1727199"/>
                  </a:moveTo>
                  <a:lnTo>
                    <a:pt x="784703" y="1727199"/>
                  </a:lnTo>
                  <a:lnTo>
                    <a:pt x="782295" y="1714499"/>
                  </a:lnTo>
                  <a:lnTo>
                    <a:pt x="802184" y="1714499"/>
                  </a:lnTo>
                  <a:lnTo>
                    <a:pt x="795114" y="1727199"/>
                  </a:lnTo>
                  <a:close/>
                </a:path>
                <a:path w="3477260" h="2324100">
                  <a:moveTo>
                    <a:pt x="832846" y="1739899"/>
                  </a:moveTo>
                  <a:lnTo>
                    <a:pt x="824352" y="1739899"/>
                  </a:lnTo>
                  <a:lnTo>
                    <a:pt x="822073" y="1727199"/>
                  </a:lnTo>
                  <a:lnTo>
                    <a:pt x="833675" y="1714499"/>
                  </a:lnTo>
                  <a:lnTo>
                    <a:pt x="838854" y="1727199"/>
                  </a:lnTo>
                  <a:lnTo>
                    <a:pt x="832846" y="1739899"/>
                  </a:lnTo>
                  <a:close/>
                </a:path>
                <a:path w="3477260" h="2324100">
                  <a:moveTo>
                    <a:pt x="866823" y="1739899"/>
                  </a:moveTo>
                  <a:lnTo>
                    <a:pt x="856878" y="1739899"/>
                  </a:lnTo>
                  <a:lnTo>
                    <a:pt x="849575" y="1727199"/>
                  </a:lnTo>
                  <a:lnTo>
                    <a:pt x="854392" y="1714499"/>
                  </a:lnTo>
                  <a:lnTo>
                    <a:pt x="862938" y="1714499"/>
                  </a:lnTo>
                  <a:lnTo>
                    <a:pt x="866823" y="1739899"/>
                  </a:lnTo>
                  <a:close/>
                </a:path>
                <a:path w="3477260" h="2324100">
                  <a:moveTo>
                    <a:pt x="912738" y="1727199"/>
                  </a:moveTo>
                  <a:lnTo>
                    <a:pt x="901602" y="1727199"/>
                  </a:lnTo>
                  <a:lnTo>
                    <a:pt x="896656" y="1714499"/>
                  </a:lnTo>
                  <a:lnTo>
                    <a:pt x="914887" y="1714499"/>
                  </a:lnTo>
                  <a:lnTo>
                    <a:pt x="912738" y="1727199"/>
                  </a:lnTo>
                  <a:close/>
                </a:path>
                <a:path w="3477260" h="2324100">
                  <a:moveTo>
                    <a:pt x="960596" y="1727199"/>
                  </a:moveTo>
                  <a:lnTo>
                    <a:pt x="941872" y="1727199"/>
                  </a:lnTo>
                  <a:lnTo>
                    <a:pt x="942649" y="1714499"/>
                  </a:lnTo>
                  <a:lnTo>
                    <a:pt x="956323" y="1714499"/>
                  </a:lnTo>
                  <a:lnTo>
                    <a:pt x="960596" y="1727199"/>
                  </a:lnTo>
                  <a:close/>
                </a:path>
                <a:path w="3477260" h="2324100">
                  <a:moveTo>
                    <a:pt x="980070" y="1727199"/>
                  </a:moveTo>
                  <a:lnTo>
                    <a:pt x="962331" y="1727199"/>
                  </a:lnTo>
                  <a:lnTo>
                    <a:pt x="962926" y="1714499"/>
                  </a:lnTo>
                  <a:lnTo>
                    <a:pt x="979733" y="1714499"/>
                  </a:lnTo>
                  <a:lnTo>
                    <a:pt x="980070" y="1727199"/>
                  </a:lnTo>
                  <a:close/>
                </a:path>
                <a:path w="3477260" h="2324100">
                  <a:moveTo>
                    <a:pt x="1077313" y="1727199"/>
                  </a:moveTo>
                  <a:lnTo>
                    <a:pt x="1065711" y="1727199"/>
                  </a:lnTo>
                  <a:lnTo>
                    <a:pt x="1061646" y="1714499"/>
                  </a:lnTo>
                  <a:lnTo>
                    <a:pt x="1078763" y="1714499"/>
                  </a:lnTo>
                  <a:lnTo>
                    <a:pt x="1077313" y="1727199"/>
                  </a:lnTo>
                  <a:close/>
                </a:path>
                <a:path w="3477260" h="2324100">
                  <a:moveTo>
                    <a:pt x="1282832" y="1739899"/>
                  </a:moveTo>
                  <a:lnTo>
                    <a:pt x="1271230" y="1727199"/>
                  </a:lnTo>
                  <a:lnTo>
                    <a:pt x="1272887" y="1714499"/>
                  </a:lnTo>
                  <a:lnTo>
                    <a:pt x="1289202" y="1714499"/>
                  </a:lnTo>
                  <a:lnTo>
                    <a:pt x="1291119" y="1727199"/>
                  </a:lnTo>
                  <a:lnTo>
                    <a:pt x="1282832" y="1739899"/>
                  </a:lnTo>
                  <a:close/>
                </a:path>
                <a:path w="3477260" h="2324100">
                  <a:moveTo>
                    <a:pt x="1365702" y="1727199"/>
                  </a:moveTo>
                  <a:lnTo>
                    <a:pt x="1352184" y="1727199"/>
                  </a:lnTo>
                  <a:lnTo>
                    <a:pt x="1356172" y="1714499"/>
                  </a:lnTo>
                  <a:lnTo>
                    <a:pt x="1360781" y="1714499"/>
                  </a:lnTo>
                  <a:lnTo>
                    <a:pt x="1365702" y="1727199"/>
                  </a:lnTo>
                  <a:close/>
                </a:path>
                <a:path w="3477260" h="2324100">
                  <a:moveTo>
                    <a:pt x="1400714" y="1739899"/>
                  </a:moveTo>
                  <a:lnTo>
                    <a:pt x="1396286" y="1727199"/>
                  </a:lnTo>
                  <a:lnTo>
                    <a:pt x="1393878" y="1714499"/>
                  </a:lnTo>
                  <a:lnTo>
                    <a:pt x="1409960" y="1714499"/>
                  </a:lnTo>
                  <a:lnTo>
                    <a:pt x="1413767" y="1727199"/>
                  </a:lnTo>
                  <a:lnTo>
                    <a:pt x="1406697" y="1727199"/>
                  </a:lnTo>
                  <a:lnTo>
                    <a:pt x="1400714" y="1739899"/>
                  </a:lnTo>
                  <a:close/>
                </a:path>
                <a:path w="3477260" h="2324100">
                  <a:moveTo>
                    <a:pt x="1612655" y="1727199"/>
                  </a:moveTo>
                  <a:lnTo>
                    <a:pt x="1610998" y="1727199"/>
                  </a:lnTo>
                  <a:lnTo>
                    <a:pt x="1607683" y="1714499"/>
                  </a:lnTo>
                  <a:lnTo>
                    <a:pt x="1620632" y="1714499"/>
                  </a:lnTo>
                  <a:lnTo>
                    <a:pt x="1612655" y="1727199"/>
                  </a:lnTo>
                  <a:close/>
                </a:path>
                <a:path w="3477260" h="2324100">
                  <a:moveTo>
                    <a:pt x="253583" y="1739899"/>
                  </a:moveTo>
                  <a:lnTo>
                    <a:pt x="238666" y="1739899"/>
                  </a:lnTo>
                  <a:lnTo>
                    <a:pt x="253583" y="1727199"/>
                  </a:lnTo>
                  <a:lnTo>
                    <a:pt x="253583" y="1739899"/>
                  </a:lnTo>
                  <a:close/>
                </a:path>
                <a:path w="3477260" h="2324100">
                  <a:moveTo>
                    <a:pt x="472360" y="1739899"/>
                  </a:moveTo>
                  <a:lnTo>
                    <a:pt x="460758" y="1739899"/>
                  </a:lnTo>
                  <a:lnTo>
                    <a:pt x="454129" y="1727199"/>
                  </a:lnTo>
                  <a:lnTo>
                    <a:pt x="475675" y="1727199"/>
                  </a:lnTo>
                  <a:lnTo>
                    <a:pt x="472360" y="1739899"/>
                  </a:lnTo>
                  <a:close/>
                </a:path>
                <a:path w="3477260" h="2324100">
                  <a:moveTo>
                    <a:pt x="500536" y="1739899"/>
                  </a:moveTo>
                  <a:lnTo>
                    <a:pt x="495797" y="1727199"/>
                  </a:lnTo>
                  <a:lnTo>
                    <a:pt x="509315" y="1727199"/>
                  </a:lnTo>
                  <a:lnTo>
                    <a:pt x="500536" y="1739899"/>
                  </a:lnTo>
                  <a:close/>
                </a:path>
                <a:path w="3477260" h="2324100">
                  <a:moveTo>
                    <a:pt x="631471" y="1739899"/>
                  </a:moveTo>
                  <a:lnTo>
                    <a:pt x="614897" y="1739899"/>
                  </a:lnTo>
                  <a:lnTo>
                    <a:pt x="611582" y="1727199"/>
                  </a:lnTo>
                  <a:lnTo>
                    <a:pt x="626965" y="1727199"/>
                  </a:lnTo>
                  <a:lnTo>
                    <a:pt x="631471" y="1739899"/>
                  </a:lnTo>
                  <a:close/>
                </a:path>
                <a:path w="3477260" h="2324100">
                  <a:moveTo>
                    <a:pt x="653017" y="1739899"/>
                  </a:moveTo>
                  <a:lnTo>
                    <a:pt x="638101" y="1739899"/>
                  </a:lnTo>
                  <a:lnTo>
                    <a:pt x="633129" y="1727199"/>
                  </a:lnTo>
                  <a:lnTo>
                    <a:pt x="653017" y="1727199"/>
                  </a:lnTo>
                  <a:lnTo>
                    <a:pt x="653017" y="1739899"/>
                  </a:lnTo>
                  <a:close/>
                </a:path>
                <a:path w="3477260" h="2324100">
                  <a:moveTo>
                    <a:pt x="734670" y="1739899"/>
                  </a:moveTo>
                  <a:lnTo>
                    <a:pt x="720634" y="1739899"/>
                  </a:lnTo>
                  <a:lnTo>
                    <a:pt x="717656" y="1727199"/>
                  </a:lnTo>
                  <a:lnTo>
                    <a:pt x="729258" y="1727199"/>
                  </a:lnTo>
                  <a:lnTo>
                    <a:pt x="734670" y="1739899"/>
                  </a:lnTo>
                  <a:close/>
                </a:path>
                <a:path w="3477260" h="2324100">
                  <a:moveTo>
                    <a:pt x="1000865" y="1752599"/>
                  </a:moveTo>
                  <a:lnTo>
                    <a:pt x="987813" y="1752599"/>
                  </a:lnTo>
                  <a:lnTo>
                    <a:pt x="982841" y="1739899"/>
                  </a:lnTo>
                  <a:lnTo>
                    <a:pt x="987813" y="1739899"/>
                  </a:lnTo>
                  <a:lnTo>
                    <a:pt x="994443" y="1727199"/>
                  </a:lnTo>
                  <a:lnTo>
                    <a:pt x="997758" y="1727199"/>
                  </a:lnTo>
                  <a:lnTo>
                    <a:pt x="1002497" y="1739899"/>
                  </a:lnTo>
                  <a:lnTo>
                    <a:pt x="1000865" y="1752599"/>
                  </a:lnTo>
                  <a:close/>
                </a:path>
                <a:path w="3477260" h="2324100">
                  <a:moveTo>
                    <a:pt x="1120406" y="1739899"/>
                  </a:moveTo>
                  <a:lnTo>
                    <a:pt x="1102174" y="1739899"/>
                  </a:lnTo>
                  <a:lnTo>
                    <a:pt x="1100517" y="1727199"/>
                  </a:lnTo>
                  <a:lnTo>
                    <a:pt x="1119163" y="1727199"/>
                  </a:lnTo>
                  <a:lnTo>
                    <a:pt x="1120406" y="1739899"/>
                  </a:lnTo>
                  <a:close/>
                </a:path>
                <a:path w="3477260" h="2324100">
                  <a:moveTo>
                    <a:pt x="1158526" y="1739899"/>
                  </a:moveTo>
                  <a:lnTo>
                    <a:pt x="1140295" y="1739899"/>
                  </a:lnTo>
                  <a:lnTo>
                    <a:pt x="1145940" y="1727199"/>
                  </a:lnTo>
                  <a:lnTo>
                    <a:pt x="1156610" y="1727199"/>
                  </a:lnTo>
                  <a:lnTo>
                    <a:pt x="1158526" y="1739899"/>
                  </a:lnTo>
                  <a:close/>
                </a:path>
                <a:path w="3477260" h="2324100">
                  <a:moveTo>
                    <a:pt x="1366323" y="1739899"/>
                  </a:moveTo>
                  <a:lnTo>
                    <a:pt x="1355757" y="1739899"/>
                  </a:lnTo>
                  <a:lnTo>
                    <a:pt x="1349128" y="1727199"/>
                  </a:lnTo>
                  <a:lnTo>
                    <a:pt x="1368110" y="1727199"/>
                  </a:lnTo>
                  <a:lnTo>
                    <a:pt x="1366323" y="1739899"/>
                  </a:lnTo>
                  <a:close/>
                </a:path>
                <a:path w="3477260" h="2324100">
                  <a:moveTo>
                    <a:pt x="288388" y="1752599"/>
                  </a:moveTo>
                  <a:lnTo>
                    <a:pt x="268499" y="1752599"/>
                  </a:lnTo>
                  <a:lnTo>
                    <a:pt x="268499" y="1739899"/>
                  </a:lnTo>
                  <a:lnTo>
                    <a:pt x="288388" y="1739899"/>
                  </a:lnTo>
                  <a:lnTo>
                    <a:pt x="288388" y="1752599"/>
                  </a:lnTo>
                  <a:close/>
                </a:path>
                <a:path w="3477260" h="2324100">
                  <a:moveTo>
                    <a:pt x="316564" y="1765299"/>
                  </a:moveTo>
                  <a:lnTo>
                    <a:pt x="303305" y="1765299"/>
                  </a:lnTo>
                  <a:lnTo>
                    <a:pt x="299912" y="1752599"/>
                  </a:lnTo>
                  <a:lnTo>
                    <a:pt x="303072" y="1752599"/>
                  </a:lnTo>
                  <a:lnTo>
                    <a:pt x="309934" y="1739899"/>
                  </a:lnTo>
                  <a:lnTo>
                    <a:pt x="316564" y="1752599"/>
                  </a:lnTo>
                  <a:lnTo>
                    <a:pt x="316564" y="1765299"/>
                  </a:lnTo>
                  <a:close/>
                </a:path>
                <a:path w="3477260" h="2324100">
                  <a:moveTo>
                    <a:pt x="353027" y="1752599"/>
                  </a:moveTo>
                  <a:lnTo>
                    <a:pt x="346397" y="1752599"/>
                  </a:lnTo>
                  <a:lnTo>
                    <a:pt x="344740" y="1739899"/>
                  </a:lnTo>
                  <a:lnTo>
                    <a:pt x="359657" y="1739899"/>
                  </a:lnTo>
                  <a:lnTo>
                    <a:pt x="353027" y="1752599"/>
                  </a:lnTo>
                  <a:close/>
                </a:path>
                <a:path w="3477260" h="2324100">
                  <a:moveTo>
                    <a:pt x="384518" y="1752599"/>
                  </a:moveTo>
                  <a:lnTo>
                    <a:pt x="371258" y="1752599"/>
                  </a:lnTo>
                  <a:lnTo>
                    <a:pt x="362971" y="1739899"/>
                  </a:lnTo>
                  <a:lnTo>
                    <a:pt x="381203" y="1739899"/>
                  </a:lnTo>
                  <a:lnTo>
                    <a:pt x="384518" y="1752599"/>
                  </a:lnTo>
                  <a:close/>
                </a:path>
                <a:path w="3477260" h="2324100">
                  <a:moveTo>
                    <a:pt x="422638" y="1752599"/>
                  </a:moveTo>
                  <a:lnTo>
                    <a:pt x="406064" y="1752599"/>
                  </a:lnTo>
                  <a:lnTo>
                    <a:pt x="406064" y="1739899"/>
                  </a:lnTo>
                  <a:lnTo>
                    <a:pt x="419323" y="1739899"/>
                  </a:lnTo>
                  <a:lnTo>
                    <a:pt x="422638" y="1752599"/>
                  </a:lnTo>
                  <a:close/>
                </a:path>
                <a:path w="3477260" h="2324100">
                  <a:moveTo>
                    <a:pt x="465886" y="1752599"/>
                  </a:moveTo>
                  <a:lnTo>
                    <a:pt x="455786" y="1752599"/>
                  </a:lnTo>
                  <a:lnTo>
                    <a:pt x="449415" y="1739899"/>
                  </a:lnTo>
                  <a:lnTo>
                    <a:pt x="465730" y="1739899"/>
                  </a:lnTo>
                  <a:lnTo>
                    <a:pt x="465886" y="1752599"/>
                  </a:lnTo>
                  <a:close/>
                </a:path>
                <a:path w="3477260" h="2324100">
                  <a:moveTo>
                    <a:pt x="532027" y="1752599"/>
                  </a:moveTo>
                  <a:lnTo>
                    <a:pt x="520425" y="1752599"/>
                  </a:lnTo>
                  <a:lnTo>
                    <a:pt x="513795" y="1739899"/>
                  </a:lnTo>
                  <a:lnTo>
                    <a:pt x="546943" y="1739899"/>
                  </a:lnTo>
                  <a:lnTo>
                    <a:pt x="532027" y="1752599"/>
                  </a:lnTo>
                  <a:close/>
                </a:path>
                <a:path w="3477260" h="2324100">
                  <a:moveTo>
                    <a:pt x="598116" y="1752599"/>
                  </a:moveTo>
                  <a:lnTo>
                    <a:pt x="585064" y="1752599"/>
                  </a:lnTo>
                  <a:lnTo>
                    <a:pt x="583898" y="1739899"/>
                  </a:lnTo>
                  <a:lnTo>
                    <a:pt x="603295" y="1739899"/>
                  </a:lnTo>
                  <a:lnTo>
                    <a:pt x="598116" y="1752599"/>
                  </a:lnTo>
                  <a:close/>
                </a:path>
                <a:path w="3477260" h="2324100">
                  <a:moveTo>
                    <a:pt x="684508" y="1765299"/>
                  </a:moveTo>
                  <a:lnTo>
                    <a:pt x="674564" y="1765299"/>
                  </a:lnTo>
                  <a:lnTo>
                    <a:pt x="666795" y="1752599"/>
                  </a:lnTo>
                  <a:lnTo>
                    <a:pt x="670834" y="1739899"/>
                  </a:lnTo>
                  <a:lnTo>
                    <a:pt x="679225" y="1739899"/>
                  </a:lnTo>
                  <a:lnTo>
                    <a:pt x="684508" y="1765299"/>
                  </a:lnTo>
                  <a:close/>
                </a:path>
                <a:path w="3477260" h="2324100">
                  <a:moveTo>
                    <a:pt x="1035878" y="1752599"/>
                  </a:moveTo>
                  <a:lnTo>
                    <a:pt x="1017465" y="1752599"/>
                  </a:lnTo>
                  <a:lnTo>
                    <a:pt x="1017647" y="1739899"/>
                  </a:lnTo>
                  <a:lnTo>
                    <a:pt x="1032563" y="1739899"/>
                  </a:lnTo>
                  <a:lnTo>
                    <a:pt x="1035878" y="1752599"/>
                  </a:lnTo>
                  <a:close/>
                </a:path>
                <a:path w="3477260" h="2324100">
                  <a:moveTo>
                    <a:pt x="250268" y="1777999"/>
                  </a:moveTo>
                  <a:lnTo>
                    <a:pt x="243638" y="1765299"/>
                  </a:lnTo>
                  <a:lnTo>
                    <a:pt x="243638" y="1752599"/>
                  </a:lnTo>
                  <a:lnTo>
                    <a:pt x="253583" y="1752599"/>
                  </a:lnTo>
                  <a:lnTo>
                    <a:pt x="258658" y="1765299"/>
                  </a:lnTo>
                  <a:lnTo>
                    <a:pt x="258244" y="1765299"/>
                  </a:lnTo>
                  <a:lnTo>
                    <a:pt x="250268" y="1777999"/>
                  </a:lnTo>
                  <a:close/>
                </a:path>
                <a:path w="3477260" h="2324100">
                  <a:moveTo>
                    <a:pt x="290045" y="1765299"/>
                  </a:moveTo>
                  <a:lnTo>
                    <a:pt x="276786" y="1765299"/>
                  </a:lnTo>
                  <a:lnTo>
                    <a:pt x="278444" y="1752599"/>
                  </a:lnTo>
                  <a:lnTo>
                    <a:pt x="285073" y="1752599"/>
                  </a:lnTo>
                  <a:lnTo>
                    <a:pt x="290045" y="1765299"/>
                  </a:lnTo>
                  <a:close/>
                </a:path>
                <a:path w="3477260" h="2324100">
                  <a:moveTo>
                    <a:pt x="344740" y="1765299"/>
                  </a:moveTo>
                  <a:lnTo>
                    <a:pt x="326508" y="1765299"/>
                  </a:lnTo>
                  <a:lnTo>
                    <a:pt x="329823" y="1752599"/>
                  </a:lnTo>
                  <a:lnTo>
                    <a:pt x="344740" y="1752599"/>
                  </a:lnTo>
                  <a:lnTo>
                    <a:pt x="344740" y="1765299"/>
                  </a:lnTo>
                  <a:close/>
                </a:path>
                <a:path w="3477260" h="2324100">
                  <a:moveTo>
                    <a:pt x="369601" y="1765299"/>
                  </a:moveTo>
                  <a:lnTo>
                    <a:pt x="353027" y="1765299"/>
                  </a:lnTo>
                  <a:lnTo>
                    <a:pt x="361314" y="1752599"/>
                  </a:lnTo>
                  <a:lnTo>
                    <a:pt x="369601" y="1752599"/>
                  </a:lnTo>
                  <a:lnTo>
                    <a:pt x="369601" y="1765299"/>
                  </a:lnTo>
                  <a:close/>
                </a:path>
                <a:path w="3477260" h="2324100">
                  <a:moveTo>
                    <a:pt x="409379" y="1765299"/>
                  </a:moveTo>
                  <a:lnTo>
                    <a:pt x="391147" y="1765299"/>
                  </a:lnTo>
                  <a:lnTo>
                    <a:pt x="393297" y="1752599"/>
                  </a:lnTo>
                  <a:lnTo>
                    <a:pt x="404432" y="1752599"/>
                  </a:lnTo>
                  <a:lnTo>
                    <a:pt x="409379" y="1765299"/>
                  </a:lnTo>
                  <a:close/>
                </a:path>
                <a:path w="3477260" h="2324100">
                  <a:moveTo>
                    <a:pt x="495564" y="1765299"/>
                  </a:moveTo>
                  <a:lnTo>
                    <a:pt x="485619" y="1765299"/>
                  </a:lnTo>
                  <a:lnTo>
                    <a:pt x="478990" y="1752599"/>
                  </a:lnTo>
                  <a:lnTo>
                    <a:pt x="497869" y="1752599"/>
                  </a:lnTo>
                  <a:lnTo>
                    <a:pt x="495564" y="1765299"/>
                  </a:lnTo>
                  <a:close/>
                </a:path>
                <a:path w="3477260" h="2324100">
                  <a:moveTo>
                    <a:pt x="561187" y="1765299"/>
                  </a:moveTo>
                  <a:lnTo>
                    <a:pt x="550517" y="1765299"/>
                  </a:lnTo>
                  <a:lnTo>
                    <a:pt x="548601" y="1752599"/>
                  </a:lnTo>
                  <a:lnTo>
                    <a:pt x="566832" y="1752599"/>
                  </a:lnTo>
                  <a:lnTo>
                    <a:pt x="561187" y="1765299"/>
                  </a:lnTo>
                  <a:close/>
                </a:path>
                <a:path w="3477260" h="2324100">
                  <a:moveTo>
                    <a:pt x="613240" y="1765299"/>
                  </a:moveTo>
                  <a:lnTo>
                    <a:pt x="599825" y="1765299"/>
                  </a:lnTo>
                  <a:lnTo>
                    <a:pt x="608267" y="1752599"/>
                  </a:lnTo>
                  <a:lnTo>
                    <a:pt x="613240" y="1765299"/>
                  </a:lnTo>
                  <a:close/>
                </a:path>
                <a:path w="3477260" h="2324100">
                  <a:moveTo>
                    <a:pt x="659647" y="1777999"/>
                  </a:moveTo>
                  <a:lnTo>
                    <a:pt x="642866" y="1777999"/>
                  </a:lnTo>
                  <a:lnTo>
                    <a:pt x="643565" y="1765299"/>
                  </a:lnTo>
                  <a:lnTo>
                    <a:pt x="654675" y="1752599"/>
                  </a:lnTo>
                  <a:lnTo>
                    <a:pt x="657990" y="1765299"/>
                  </a:lnTo>
                  <a:lnTo>
                    <a:pt x="659647" y="1765299"/>
                  </a:lnTo>
                  <a:lnTo>
                    <a:pt x="659647" y="1777999"/>
                  </a:lnTo>
                  <a:close/>
                </a:path>
                <a:path w="3477260" h="2324100">
                  <a:moveTo>
                    <a:pt x="700383" y="1765299"/>
                  </a:moveTo>
                  <a:lnTo>
                    <a:pt x="691112" y="1765299"/>
                  </a:lnTo>
                  <a:lnTo>
                    <a:pt x="686166" y="1752599"/>
                  </a:lnTo>
                  <a:lnTo>
                    <a:pt x="704397" y="1752599"/>
                  </a:lnTo>
                  <a:lnTo>
                    <a:pt x="700383" y="1765299"/>
                  </a:lnTo>
                  <a:close/>
                </a:path>
                <a:path w="3477260" h="2324100">
                  <a:moveTo>
                    <a:pt x="732832" y="1765299"/>
                  </a:moveTo>
                  <a:lnTo>
                    <a:pt x="715584" y="1765299"/>
                  </a:lnTo>
                  <a:lnTo>
                    <a:pt x="720712" y="1752599"/>
                  </a:lnTo>
                  <a:lnTo>
                    <a:pt x="729258" y="1752599"/>
                  </a:lnTo>
                  <a:lnTo>
                    <a:pt x="732832" y="1765299"/>
                  </a:lnTo>
                  <a:close/>
                </a:path>
                <a:path w="3477260" h="2324100">
                  <a:moveTo>
                    <a:pt x="754119" y="1765299"/>
                  </a:moveTo>
                  <a:lnTo>
                    <a:pt x="737545" y="1765299"/>
                  </a:lnTo>
                  <a:lnTo>
                    <a:pt x="737545" y="1752599"/>
                  </a:lnTo>
                  <a:lnTo>
                    <a:pt x="750804" y="1752599"/>
                  </a:lnTo>
                  <a:lnTo>
                    <a:pt x="754119" y="1765299"/>
                  </a:lnTo>
                  <a:close/>
                </a:path>
                <a:path w="3477260" h="2324100">
                  <a:moveTo>
                    <a:pt x="785610" y="1777999"/>
                  </a:moveTo>
                  <a:lnTo>
                    <a:pt x="776546" y="1777999"/>
                  </a:lnTo>
                  <a:lnTo>
                    <a:pt x="771522" y="1765299"/>
                  </a:lnTo>
                  <a:lnTo>
                    <a:pt x="770227" y="1765299"/>
                  </a:lnTo>
                  <a:lnTo>
                    <a:pt x="772351" y="1752599"/>
                  </a:lnTo>
                  <a:lnTo>
                    <a:pt x="783952" y="1752599"/>
                  </a:lnTo>
                  <a:lnTo>
                    <a:pt x="786801" y="1765299"/>
                  </a:lnTo>
                  <a:lnTo>
                    <a:pt x="785610" y="1777999"/>
                  </a:lnTo>
                  <a:close/>
                </a:path>
                <a:path w="3477260" h="2324100">
                  <a:moveTo>
                    <a:pt x="847426" y="1777999"/>
                  </a:moveTo>
                  <a:lnTo>
                    <a:pt x="841754" y="1777999"/>
                  </a:lnTo>
                  <a:lnTo>
                    <a:pt x="837015" y="1765299"/>
                  </a:lnTo>
                  <a:lnTo>
                    <a:pt x="833675" y="1752599"/>
                  </a:lnTo>
                  <a:lnTo>
                    <a:pt x="850456" y="1752599"/>
                  </a:lnTo>
                  <a:lnTo>
                    <a:pt x="853563" y="1765299"/>
                  </a:lnTo>
                  <a:lnTo>
                    <a:pt x="847426" y="1777999"/>
                  </a:lnTo>
                  <a:close/>
                </a:path>
                <a:path w="3477260" h="2324100">
                  <a:moveTo>
                    <a:pt x="881739" y="1765299"/>
                  </a:moveTo>
                  <a:lnTo>
                    <a:pt x="863508" y="1765299"/>
                  </a:lnTo>
                  <a:lnTo>
                    <a:pt x="864259" y="1752599"/>
                  </a:lnTo>
                  <a:lnTo>
                    <a:pt x="876327" y="1752599"/>
                  </a:lnTo>
                  <a:lnTo>
                    <a:pt x="881739" y="1765299"/>
                  </a:lnTo>
                  <a:close/>
                </a:path>
                <a:path w="3477260" h="2324100">
                  <a:moveTo>
                    <a:pt x="920067" y="1765299"/>
                  </a:moveTo>
                  <a:lnTo>
                    <a:pt x="908465" y="1765299"/>
                  </a:lnTo>
                  <a:lnTo>
                    <a:pt x="903286" y="1752599"/>
                  </a:lnTo>
                  <a:lnTo>
                    <a:pt x="921517" y="1752599"/>
                  </a:lnTo>
                  <a:lnTo>
                    <a:pt x="920067" y="1765299"/>
                  </a:lnTo>
                  <a:close/>
                </a:path>
                <a:path w="3477260" h="2324100">
                  <a:moveTo>
                    <a:pt x="967924" y="1777999"/>
                  </a:moveTo>
                  <a:lnTo>
                    <a:pt x="962952" y="1777999"/>
                  </a:lnTo>
                  <a:lnTo>
                    <a:pt x="960026" y="1765299"/>
                  </a:lnTo>
                  <a:lnTo>
                    <a:pt x="959430" y="1765299"/>
                  </a:lnTo>
                  <a:lnTo>
                    <a:pt x="962253" y="1752599"/>
                  </a:lnTo>
                  <a:lnTo>
                    <a:pt x="969582" y="1752599"/>
                  </a:lnTo>
                  <a:lnTo>
                    <a:pt x="977869" y="1765299"/>
                  </a:lnTo>
                  <a:lnTo>
                    <a:pt x="967924" y="1777999"/>
                  </a:lnTo>
                  <a:close/>
                </a:path>
                <a:path w="3477260" h="2324100">
                  <a:moveTo>
                    <a:pt x="1065919" y="1777999"/>
                  </a:moveTo>
                  <a:lnTo>
                    <a:pt x="1059082" y="1777999"/>
                  </a:lnTo>
                  <a:lnTo>
                    <a:pt x="1052452" y="1765299"/>
                  </a:lnTo>
                  <a:lnTo>
                    <a:pt x="1054110" y="1765299"/>
                  </a:lnTo>
                  <a:lnTo>
                    <a:pt x="1064054" y="1752599"/>
                  </a:lnTo>
                  <a:lnTo>
                    <a:pt x="1070269" y="1765299"/>
                  </a:lnTo>
                  <a:lnTo>
                    <a:pt x="1065919" y="1777999"/>
                  </a:lnTo>
                  <a:close/>
                </a:path>
                <a:path w="3477260" h="2324100">
                  <a:moveTo>
                    <a:pt x="1181678" y="1765299"/>
                  </a:moveTo>
                  <a:lnTo>
                    <a:pt x="1169558" y="1765299"/>
                  </a:lnTo>
                  <a:lnTo>
                    <a:pt x="1163498" y="1752599"/>
                  </a:lnTo>
                  <a:lnTo>
                    <a:pt x="1178415" y="1752599"/>
                  </a:lnTo>
                  <a:lnTo>
                    <a:pt x="1181678" y="1765299"/>
                  </a:lnTo>
                  <a:close/>
                </a:path>
                <a:path w="3477260" h="2324100">
                  <a:moveTo>
                    <a:pt x="1223476" y="1777999"/>
                  </a:moveTo>
                  <a:lnTo>
                    <a:pt x="1216535" y="1765299"/>
                  </a:lnTo>
                  <a:lnTo>
                    <a:pt x="1217053" y="1765299"/>
                  </a:lnTo>
                  <a:lnTo>
                    <a:pt x="1228137" y="1752599"/>
                  </a:lnTo>
                  <a:lnTo>
                    <a:pt x="1234767" y="1765299"/>
                  </a:lnTo>
                  <a:lnTo>
                    <a:pt x="1223476" y="1777999"/>
                  </a:lnTo>
                  <a:close/>
                </a:path>
                <a:path w="3477260" h="2324100">
                  <a:moveTo>
                    <a:pt x="1271230" y="1765299"/>
                  </a:moveTo>
                  <a:lnTo>
                    <a:pt x="1255381" y="1765299"/>
                  </a:lnTo>
                  <a:lnTo>
                    <a:pt x="1254656" y="1752599"/>
                  </a:lnTo>
                  <a:lnTo>
                    <a:pt x="1271903" y="1752599"/>
                  </a:lnTo>
                  <a:lnTo>
                    <a:pt x="1271230" y="1765299"/>
                  </a:lnTo>
                  <a:close/>
                </a:path>
                <a:path w="3477260" h="2324100">
                  <a:moveTo>
                    <a:pt x="1432179" y="1765299"/>
                  </a:moveTo>
                  <a:lnTo>
                    <a:pt x="1413767" y="1765299"/>
                  </a:lnTo>
                  <a:lnTo>
                    <a:pt x="1421976" y="1752599"/>
                  </a:lnTo>
                  <a:lnTo>
                    <a:pt x="1428476" y="1752599"/>
                  </a:lnTo>
                  <a:lnTo>
                    <a:pt x="1432179" y="1765299"/>
                  </a:lnTo>
                  <a:close/>
                </a:path>
                <a:path w="3477260" h="2324100">
                  <a:moveTo>
                    <a:pt x="1583651" y="1765299"/>
                  </a:moveTo>
                  <a:lnTo>
                    <a:pt x="1567284" y="1765299"/>
                  </a:lnTo>
                  <a:lnTo>
                    <a:pt x="1568708" y="1752599"/>
                  </a:lnTo>
                  <a:lnTo>
                    <a:pt x="1585308" y="1752599"/>
                  </a:lnTo>
                  <a:lnTo>
                    <a:pt x="1583651" y="1765299"/>
                  </a:lnTo>
                  <a:close/>
                </a:path>
                <a:path w="3477260" h="2324100">
                  <a:moveTo>
                    <a:pt x="304962" y="1777999"/>
                  </a:moveTo>
                  <a:lnTo>
                    <a:pt x="279687" y="1777999"/>
                  </a:lnTo>
                  <a:lnTo>
                    <a:pt x="276838" y="1765299"/>
                  </a:lnTo>
                  <a:lnTo>
                    <a:pt x="303305" y="1765299"/>
                  </a:lnTo>
                  <a:lnTo>
                    <a:pt x="305791" y="1774824"/>
                  </a:lnTo>
                  <a:lnTo>
                    <a:pt x="304962" y="1777999"/>
                  </a:lnTo>
                  <a:close/>
                </a:path>
                <a:path w="3477260" h="2324100">
                  <a:moveTo>
                    <a:pt x="306620" y="1777999"/>
                  </a:moveTo>
                  <a:lnTo>
                    <a:pt x="305791" y="1774824"/>
                  </a:lnTo>
                  <a:lnTo>
                    <a:pt x="308277" y="1765299"/>
                  </a:lnTo>
                  <a:lnTo>
                    <a:pt x="306620" y="1777999"/>
                  </a:lnTo>
                  <a:close/>
                </a:path>
                <a:path w="3477260" h="2324100">
                  <a:moveTo>
                    <a:pt x="334381" y="1777999"/>
                  </a:moveTo>
                  <a:lnTo>
                    <a:pt x="330289" y="1765299"/>
                  </a:lnTo>
                  <a:lnTo>
                    <a:pt x="339094" y="1765299"/>
                  </a:lnTo>
                  <a:lnTo>
                    <a:pt x="334381" y="1777999"/>
                  </a:lnTo>
                  <a:close/>
                </a:path>
                <a:path w="3477260" h="2324100">
                  <a:moveTo>
                    <a:pt x="363282" y="1777999"/>
                  </a:moveTo>
                  <a:lnTo>
                    <a:pt x="357170" y="1777999"/>
                  </a:lnTo>
                  <a:lnTo>
                    <a:pt x="353545" y="1765299"/>
                  </a:lnTo>
                  <a:lnTo>
                    <a:pt x="371258" y="1765299"/>
                  </a:lnTo>
                  <a:lnTo>
                    <a:pt x="363282" y="1777999"/>
                  </a:lnTo>
                  <a:close/>
                </a:path>
                <a:path w="3477260" h="2324100">
                  <a:moveTo>
                    <a:pt x="437555" y="1777999"/>
                  </a:moveTo>
                  <a:lnTo>
                    <a:pt x="419323" y="1777999"/>
                  </a:lnTo>
                  <a:lnTo>
                    <a:pt x="417666" y="1765299"/>
                  </a:lnTo>
                  <a:lnTo>
                    <a:pt x="430925" y="1765299"/>
                  </a:lnTo>
                  <a:lnTo>
                    <a:pt x="437555" y="1777999"/>
                  </a:lnTo>
                  <a:close/>
                </a:path>
                <a:path w="3477260" h="2324100">
                  <a:moveTo>
                    <a:pt x="450814" y="1790699"/>
                  </a:moveTo>
                  <a:lnTo>
                    <a:pt x="440869" y="1777999"/>
                  </a:lnTo>
                  <a:lnTo>
                    <a:pt x="440869" y="1765299"/>
                  </a:lnTo>
                  <a:lnTo>
                    <a:pt x="456045" y="1765299"/>
                  </a:lnTo>
                  <a:lnTo>
                    <a:pt x="459101" y="1777999"/>
                  </a:lnTo>
                  <a:lnTo>
                    <a:pt x="457443" y="1777999"/>
                  </a:lnTo>
                  <a:lnTo>
                    <a:pt x="450814" y="1790699"/>
                  </a:lnTo>
                  <a:close/>
                </a:path>
                <a:path w="3477260" h="2324100">
                  <a:moveTo>
                    <a:pt x="523740" y="1777999"/>
                  </a:moveTo>
                  <a:lnTo>
                    <a:pt x="505094" y="1777999"/>
                  </a:lnTo>
                  <a:lnTo>
                    <a:pt x="505508" y="1765299"/>
                  </a:lnTo>
                  <a:lnTo>
                    <a:pt x="521823" y="1765299"/>
                  </a:lnTo>
                  <a:lnTo>
                    <a:pt x="523740" y="1777999"/>
                  </a:lnTo>
                  <a:close/>
                </a:path>
                <a:path w="3477260" h="2324100">
                  <a:moveTo>
                    <a:pt x="550258" y="1777999"/>
                  </a:moveTo>
                  <a:lnTo>
                    <a:pt x="530369" y="1777999"/>
                  </a:lnTo>
                  <a:lnTo>
                    <a:pt x="533684" y="1765299"/>
                  </a:lnTo>
                  <a:lnTo>
                    <a:pt x="547668" y="1765299"/>
                  </a:lnTo>
                  <a:lnTo>
                    <a:pt x="550258" y="1777999"/>
                  </a:lnTo>
                  <a:close/>
                </a:path>
                <a:path w="3477260" h="2324100">
                  <a:moveTo>
                    <a:pt x="616554" y="1777999"/>
                  </a:moveTo>
                  <a:lnTo>
                    <a:pt x="598478" y="1777999"/>
                  </a:lnTo>
                  <a:lnTo>
                    <a:pt x="596666" y="1765299"/>
                  </a:lnTo>
                  <a:lnTo>
                    <a:pt x="614897" y="1765299"/>
                  </a:lnTo>
                  <a:lnTo>
                    <a:pt x="616554" y="1777999"/>
                  </a:lnTo>
                  <a:close/>
                </a:path>
                <a:path w="3477260" h="2324100">
                  <a:moveTo>
                    <a:pt x="725063" y="1777999"/>
                  </a:moveTo>
                  <a:lnTo>
                    <a:pt x="719314" y="1777999"/>
                  </a:lnTo>
                  <a:lnTo>
                    <a:pt x="714808" y="1765299"/>
                  </a:lnTo>
                  <a:lnTo>
                    <a:pt x="730501" y="1765299"/>
                  </a:lnTo>
                  <a:lnTo>
                    <a:pt x="725063" y="1777999"/>
                  </a:lnTo>
                  <a:close/>
                </a:path>
                <a:path w="3477260" h="2324100">
                  <a:moveTo>
                    <a:pt x="749173" y="1777999"/>
                  </a:moveTo>
                  <a:lnTo>
                    <a:pt x="743967" y="1777999"/>
                  </a:lnTo>
                  <a:lnTo>
                    <a:pt x="739694" y="1765299"/>
                  </a:lnTo>
                  <a:lnTo>
                    <a:pt x="755776" y="1765299"/>
                  </a:lnTo>
                  <a:lnTo>
                    <a:pt x="749173" y="1777999"/>
                  </a:lnTo>
                  <a:close/>
                </a:path>
                <a:path w="3477260" h="2324100">
                  <a:moveTo>
                    <a:pt x="951350" y="1777999"/>
                  </a:moveTo>
                  <a:lnTo>
                    <a:pt x="929804" y="1777999"/>
                  </a:lnTo>
                  <a:lnTo>
                    <a:pt x="934776" y="1765299"/>
                  </a:lnTo>
                  <a:lnTo>
                    <a:pt x="948295" y="1765299"/>
                  </a:lnTo>
                  <a:lnTo>
                    <a:pt x="951350" y="1777999"/>
                  </a:lnTo>
                  <a:close/>
                </a:path>
                <a:path w="3477260" h="2324100">
                  <a:moveTo>
                    <a:pt x="1113983" y="1790699"/>
                  </a:moveTo>
                  <a:lnTo>
                    <a:pt x="1105489" y="1790699"/>
                  </a:lnTo>
                  <a:lnTo>
                    <a:pt x="1100517" y="1777999"/>
                  </a:lnTo>
                  <a:lnTo>
                    <a:pt x="1102174" y="1765299"/>
                  </a:lnTo>
                  <a:lnTo>
                    <a:pt x="1112119" y="1765299"/>
                  </a:lnTo>
                  <a:lnTo>
                    <a:pt x="1116469" y="1777999"/>
                  </a:lnTo>
                  <a:lnTo>
                    <a:pt x="1117091" y="1777999"/>
                  </a:lnTo>
                  <a:lnTo>
                    <a:pt x="1113983" y="1790699"/>
                  </a:lnTo>
                  <a:close/>
                </a:path>
                <a:path w="3477260" h="2324100">
                  <a:moveTo>
                    <a:pt x="1314322" y="1777999"/>
                  </a:moveTo>
                  <a:lnTo>
                    <a:pt x="1295443" y="1777999"/>
                  </a:lnTo>
                  <a:lnTo>
                    <a:pt x="1297748" y="1765299"/>
                  </a:lnTo>
                  <a:lnTo>
                    <a:pt x="1313364" y="1765299"/>
                  </a:lnTo>
                  <a:lnTo>
                    <a:pt x="1314322" y="1777999"/>
                  </a:lnTo>
                  <a:close/>
                </a:path>
                <a:path w="3477260" h="2324100">
                  <a:moveTo>
                    <a:pt x="1356742" y="1790699"/>
                  </a:moveTo>
                  <a:lnTo>
                    <a:pt x="1348713" y="1777999"/>
                  </a:lnTo>
                  <a:lnTo>
                    <a:pt x="1347522" y="1777999"/>
                  </a:lnTo>
                  <a:lnTo>
                    <a:pt x="1359072" y="1765299"/>
                  </a:lnTo>
                  <a:lnTo>
                    <a:pt x="1365702" y="1777999"/>
                  </a:lnTo>
                  <a:lnTo>
                    <a:pt x="1356742" y="1790699"/>
                  </a:lnTo>
                  <a:close/>
                </a:path>
                <a:path w="3477260" h="2324100">
                  <a:moveTo>
                    <a:pt x="1428217" y="1777999"/>
                  </a:moveTo>
                  <a:lnTo>
                    <a:pt x="1422882" y="1777999"/>
                  </a:lnTo>
                  <a:lnTo>
                    <a:pt x="1417548" y="1765299"/>
                  </a:lnTo>
                  <a:lnTo>
                    <a:pt x="1431998" y="1765299"/>
                  </a:lnTo>
                  <a:lnTo>
                    <a:pt x="1428217" y="1777999"/>
                  </a:lnTo>
                  <a:close/>
                </a:path>
                <a:path w="3477260" h="2324100">
                  <a:moveTo>
                    <a:pt x="297918" y="1790699"/>
                  </a:moveTo>
                  <a:lnTo>
                    <a:pt x="295018" y="1777999"/>
                  </a:lnTo>
                  <a:lnTo>
                    <a:pt x="298333" y="1777999"/>
                  </a:lnTo>
                  <a:lnTo>
                    <a:pt x="297918" y="1790699"/>
                  </a:lnTo>
                  <a:close/>
                </a:path>
                <a:path w="3477260" h="2324100">
                  <a:moveTo>
                    <a:pt x="316564" y="1790699"/>
                  </a:moveTo>
                  <a:lnTo>
                    <a:pt x="301647" y="1790699"/>
                  </a:lnTo>
                  <a:lnTo>
                    <a:pt x="298747" y="1777999"/>
                  </a:lnTo>
                  <a:lnTo>
                    <a:pt x="313249" y="1777999"/>
                  </a:lnTo>
                  <a:lnTo>
                    <a:pt x="316564" y="1790699"/>
                  </a:lnTo>
                  <a:close/>
                </a:path>
                <a:path w="3477260" h="2324100">
                  <a:moveTo>
                    <a:pt x="341425" y="1790699"/>
                  </a:moveTo>
                  <a:lnTo>
                    <a:pt x="329823" y="1790699"/>
                  </a:lnTo>
                  <a:lnTo>
                    <a:pt x="324411" y="1777999"/>
                  </a:lnTo>
                  <a:lnTo>
                    <a:pt x="338447" y="1777999"/>
                  </a:lnTo>
                  <a:lnTo>
                    <a:pt x="341425" y="1790699"/>
                  </a:lnTo>
                  <a:close/>
                </a:path>
                <a:path w="3477260" h="2324100">
                  <a:moveTo>
                    <a:pt x="393996" y="1790699"/>
                  </a:moveTo>
                  <a:lnTo>
                    <a:pt x="376231" y="1790699"/>
                  </a:lnTo>
                  <a:lnTo>
                    <a:pt x="381203" y="1777999"/>
                  </a:lnTo>
                  <a:lnTo>
                    <a:pt x="389490" y="1777999"/>
                  </a:lnTo>
                  <a:lnTo>
                    <a:pt x="393996" y="1790699"/>
                  </a:lnTo>
                  <a:close/>
                </a:path>
                <a:path w="3477260" h="2324100">
                  <a:moveTo>
                    <a:pt x="419297" y="1790699"/>
                  </a:moveTo>
                  <a:lnTo>
                    <a:pt x="407436" y="1790699"/>
                  </a:lnTo>
                  <a:lnTo>
                    <a:pt x="402749" y="1777999"/>
                  </a:lnTo>
                  <a:lnTo>
                    <a:pt x="419323" y="1777999"/>
                  </a:lnTo>
                  <a:lnTo>
                    <a:pt x="419297" y="1790699"/>
                  </a:lnTo>
                  <a:close/>
                </a:path>
                <a:path w="3477260" h="2324100">
                  <a:moveTo>
                    <a:pt x="482382" y="1803399"/>
                  </a:moveTo>
                  <a:lnTo>
                    <a:pt x="477125" y="1790699"/>
                  </a:lnTo>
                  <a:lnTo>
                    <a:pt x="474043" y="1790699"/>
                  </a:lnTo>
                  <a:lnTo>
                    <a:pt x="472360" y="1777999"/>
                  </a:lnTo>
                  <a:lnTo>
                    <a:pt x="485619" y="1777999"/>
                  </a:lnTo>
                  <a:lnTo>
                    <a:pt x="490592" y="1790699"/>
                  </a:lnTo>
                  <a:lnTo>
                    <a:pt x="482382" y="1803399"/>
                  </a:lnTo>
                  <a:close/>
                </a:path>
                <a:path w="3477260" h="2324100">
                  <a:moveTo>
                    <a:pt x="546943" y="1790699"/>
                  </a:moveTo>
                  <a:lnTo>
                    <a:pt x="533684" y="1790699"/>
                  </a:lnTo>
                  <a:lnTo>
                    <a:pt x="533684" y="1777999"/>
                  </a:lnTo>
                  <a:lnTo>
                    <a:pt x="548601" y="1777999"/>
                  </a:lnTo>
                  <a:lnTo>
                    <a:pt x="546943" y="1790699"/>
                  </a:lnTo>
                  <a:close/>
                </a:path>
                <a:path w="3477260" h="2324100">
                  <a:moveTo>
                    <a:pt x="586721" y="1790699"/>
                  </a:moveTo>
                  <a:lnTo>
                    <a:pt x="571028" y="1790699"/>
                  </a:lnTo>
                  <a:lnTo>
                    <a:pt x="569318" y="1777999"/>
                  </a:lnTo>
                  <a:lnTo>
                    <a:pt x="587032" y="1777999"/>
                  </a:lnTo>
                  <a:lnTo>
                    <a:pt x="586721" y="1790699"/>
                  </a:lnTo>
                  <a:close/>
                </a:path>
                <a:path w="3477260" h="2324100">
                  <a:moveTo>
                    <a:pt x="629814" y="1803399"/>
                  </a:moveTo>
                  <a:lnTo>
                    <a:pt x="618212" y="1803399"/>
                  </a:lnTo>
                  <a:lnTo>
                    <a:pt x="613343" y="1790699"/>
                  </a:lnTo>
                  <a:lnTo>
                    <a:pt x="613550" y="1790699"/>
                  </a:lnTo>
                  <a:lnTo>
                    <a:pt x="619869" y="1777999"/>
                  </a:lnTo>
                  <a:lnTo>
                    <a:pt x="629814" y="1777999"/>
                  </a:lnTo>
                  <a:lnTo>
                    <a:pt x="629814" y="1803399"/>
                  </a:lnTo>
                  <a:close/>
                </a:path>
                <a:path w="3477260" h="2324100">
                  <a:moveTo>
                    <a:pt x="675807" y="1790699"/>
                  </a:moveTo>
                  <a:lnTo>
                    <a:pt x="659854" y="1790699"/>
                  </a:lnTo>
                  <a:lnTo>
                    <a:pt x="664386" y="1777999"/>
                  </a:lnTo>
                  <a:lnTo>
                    <a:pt x="671249" y="1777999"/>
                  </a:lnTo>
                  <a:lnTo>
                    <a:pt x="675807" y="1790699"/>
                  </a:lnTo>
                  <a:close/>
                </a:path>
                <a:path w="3477260" h="2324100">
                  <a:moveTo>
                    <a:pt x="712891" y="1790699"/>
                  </a:moveTo>
                  <a:lnTo>
                    <a:pt x="696110" y="1790699"/>
                  </a:lnTo>
                  <a:lnTo>
                    <a:pt x="696835" y="1777999"/>
                  </a:lnTo>
                  <a:lnTo>
                    <a:pt x="712684" y="1777999"/>
                  </a:lnTo>
                  <a:lnTo>
                    <a:pt x="712891" y="1790699"/>
                  </a:lnTo>
                  <a:close/>
                </a:path>
                <a:path w="3477260" h="2324100">
                  <a:moveTo>
                    <a:pt x="755776" y="1803399"/>
                  </a:moveTo>
                  <a:lnTo>
                    <a:pt x="750804" y="1803399"/>
                  </a:lnTo>
                  <a:lnTo>
                    <a:pt x="746920" y="1790699"/>
                  </a:lnTo>
                  <a:lnTo>
                    <a:pt x="745832" y="1790699"/>
                  </a:lnTo>
                  <a:lnTo>
                    <a:pt x="748474" y="1777999"/>
                  </a:lnTo>
                  <a:lnTo>
                    <a:pt x="764064" y="1777999"/>
                  </a:lnTo>
                  <a:lnTo>
                    <a:pt x="762406" y="1790699"/>
                  </a:lnTo>
                  <a:lnTo>
                    <a:pt x="755776" y="1803399"/>
                  </a:lnTo>
                  <a:close/>
                </a:path>
                <a:path w="3477260" h="2324100">
                  <a:moveTo>
                    <a:pt x="813371" y="1790699"/>
                  </a:moveTo>
                  <a:lnTo>
                    <a:pt x="796228" y="1790699"/>
                  </a:lnTo>
                  <a:lnTo>
                    <a:pt x="796797" y="1777999"/>
                  </a:lnTo>
                  <a:lnTo>
                    <a:pt x="808813" y="1777999"/>
                  </a:lnTo>
                  <a:lnTo>
                    <a:pt x="813371" y="1790699"/>
                  </a:lnTo>
                  <a:close/>
                </a:path>
                <a:path w="3477260" h="2324100">
                  <a:moveTo>
                    <a:pt x="1030025" y="1790699"/>
                  </a:moveTo>
                  <a:lnTo>
                    <a:pt x="1014047" y="1790699"/>
                  </a:lnTo>
                  <a:lnTo>
                    <a:pt x="1013296" y="1777999"/>
                  </a:lnTo>
                  <a:lnTo>
                    <a:pt x="1025934" y="1777999"/>
                  </a:lnTo>
                  <a:lnTo>
                    <a:pt x="1030025" y="1790699"/>
                  </a:lnTo>
                  <a:close/>
                </a:path>
                <a:path w="3477260" h="2324100">
                  <a:moveTo>
                    <a:pt x="270157" y="1803399"/>
                  </a:moveTo>
                  <a:lnTo>
                    <a:pt x="255939" y="1803399"/>
                  </a:lnTo>
                  <a:lnTo>
                    <a:pt x="251925" y="1790699"/>
                  </a:lnTo>
                  <a:lnTo>
                    <a:pt x="270105" y="1790699"/>
                  </a:lnTo>
                  <a:lnTo>
                    <a:pt x="270157" y="1803399"/>
                  </a:lnTo>
                  <a:close/>
                </a:path>
                <a:path w="3477260" h="2324100">
                  <a:moveTo>
                    <a:pt x="303305" y="1803399"/>
                  </a:moveTo>
                  <a:lnTo>
                    <a:pt x="287041" y="1803399"/>
                  </a:lnTo>
                  <a:lnTo>
                    <a:pt x="284659" y="1790699"/>
                  </a:lnTo>
                  <a:lnTo>
                    <a:pt x="308277" y="1790699"/>
                  </a:lnTo>
                  <a:lnTo>
                    <a:pt x="303305" y="1803399"/>
                  </a:lnTo>
                  <a:close/>
                </a:path>
                <a:path w="3477260" h="2324100">
                  <a:moveTo>
                    <a:pt x="309934" y="1803399"/>
                  </a:moveTo>
                  <a:lnTo>
                    <a:pt x="308277" y="1790699"/>
                  </a:lnTo>
                  <a:lnTo>
                    <a:pt x="318221" y="1790699"/>
                  </a:lnTo>
                  <a:lnTo>
                    <a:pt x="309934" y="1803399"/>
                  </a:lnTo>
                  <a:close/>
                </a:path>
                <a:path w="3477260" h="2324100">
                  <a:moveTo>
                    <a:pt x="369705" y="1803399"/>
                  </a:moveTo>
                  <a:lnTo>
                    <a:pt x="362971" y="1790699"/>
                  </a:lnTo>
                  <a:lnTo>
                    <a:pt x="379545" y="1790699"/>
                  </a:lnTo>
                  <a:lnTo>
                    <a:pt x="369705" y="1803399"/>
                  </a:lnTo>
                  <a:close/>
                </a:path>
                <a:path w="3477260" h="2324100">
                  <a:moveTo>
                    <a:pt x="447499" y="1803399"/>
                  </a:moveTo>
                  <a:lnTo>
                    <a:pt x="429268" y="1803399"/>
                  </a:lnTo>
                  <a:lnTo>
                    <a:pt x="434240" y="1790699"/>
                  </a:lnTo>
                  <a:lnTo>
                    <a:pt x="445842" y="1790699"/>
                  </a:lnTo>
                  <a:lnTo>
                    <a:pt x="448052" y="1799166"/>
                  </a:lnTo>
                  <a:lnTo>
                    <a:pt x="447499" y="1803399"/>
                  </a:lnTo>
                  <a:close/>
                </a:path>
                <a:path w="3477260" h="2324100">
                  <a:moveTo>
                    <a:pt x="449156" y="1803399"/>
                  </a:moveTo>
                  <a:lnTo>
                    <a:pt x="448052" y="1799166"/>
                  </a:lnTo>
                  <a:lnTo>
                    <a:pt x="449156" y="1790699"/>
                  </a:lnTo>
                  <a:lnTo>
                    <a:pt x="449156" y="1803399"/>
                  </a:lnTo>
                  <a:close/>
                </a:path>
                <a:path w="3477260" h="2324100">
                  <a:moveTo>
                    <a:pt x="526433" y="1816099"/>
                  </a:moveTo>
                  <a:lnTo>
                    <a:pt x="517447" y="1816099"/>
                  </a:lnTo>
                  <a:lnTo>
                    <a:pt x="515453" y="1790699"/>
                  </a:lnTo>
                  <a:lnTo>
                    <a:pt x="523740" y="1790699"/>
                  </a:lnTo>
                  <a:lnTo>
                    <a:pt x="532001" y="1803399"/>
                  </a:lnTo>
                  <a:lnTo>
                    <a:pt x="526433" y="1816099"/>
                  </a:lnTo>
                  <a:close/>
                </a:path>
                <a:path w="3477260" h="2324100">
                  <a:moveTo>
                    <a:pt x="541971" y="1803399"/>
                  </a:moveTo>
                  <a:lnTo>
                    <a:pt x="533684" y="1803399"/>
                  </a:lnTo>
                  <a:lnTo>
                    <a:pt x="532027" y="1790699"/>
                  </a:lnTo>
                  <a:lnTo>
                    <a:pt x="548601" y="1790699"/>
                  </a:lnTo>
                  <a:lnTo>
                    <a:pt x="541971" y="1803399"/>
                  </a:lnTo>
                  <a:close/>
                </a:path>
                <a:path w="3477260" h="2324100">
                  <a:moveTo>
                    <a:pt x="673113" y="1803399"/>
                  </a:moveTo>
                  <a:lnTo>
                    <a:pt x="664619" y="1803399"/>
                  </a:lnTo>
                  <a:lnTo>
                    <a:pt x="659362" y="1790699"/>
                  </a:lnTo>
                  <a:lnTo>
                    <a:pt x="676635" y="1790699"/>
                  </a:lnTo>
                  <a:lnTo>
                    <a:pt x="673113" y="1803399"/>
                  </a:lnTo>
                  <a:close/>
                </a:path>
                <a:path w="3477260" h="2324100">
                  <a:moveTo>
                    <a:pt x="808813" y="1803399"/>
                  </a:moveTo>
                  <a:lnTo>
                    <a:pt x="802184" y="1790699"/>
                  </a:lnTo>
                  <a:lnTo>
                    <a:pt x="812957" y="1790699"/>
                  </a:lnTo>
                  <a:lnTo>
                    <a:pt x="808813" y="1803399"/>
                  </a:lnTo>
                  <a:close/>
                </a:path>
                <a:path w="3477260" h="2324100">
                  <a:moveTo>
                    <a:pt x="855221" y="1803399"/>
                  </a:moveTo>
                  <a:lnTo>
                    <a:pt x="837145" y="1803399"/>
                  </a:lnTo>
                  <a:lnTo>
                    <a:pt x="836575" y="1790699"/>
                  </a:lnTo>
                  <a:lnTo>
                    <a:pt x="853408" y="1790699"/>
                  </a:lnTo>
                  <a:lnTo>
                    <a:pt x="855221" y="1803399"/>
                  </a:lnTo>
                  <a:close/>
                </a:path>
                <a:path w="3477260" h="2324100">
                  <a:moveTo>
                    <a:pt x="927940" y="1816099"/>
                  </a:moveTo>
                  <a:lnTo>
                    <a:pt x="916545" y="1816099"/>
                  </a:lnTo>
                  <a:lnTo>
                    <a:pt x="912220" y="1803399"/>
                  </a:lnTo>
                  <a:lnTo>
                    <a:pt x="915380" y="1803399"/>
                  </a:lnTo>
                  <a:lnTo>
                    <a:pt x="923175" y="1790699"/>
                  </a:lnTo>
                  <a:lnTo>
                    <a:pt x="927965" y="1803399"/>
                  </a:lnTo>
                  <a:lnTo>
                    <a:pt x="927940" y="1816099"/>
                  </a:lnTo>
                  <a:close/>
                </a:path>
                <a:path w="3477260" h="2324100">
                  <a:moveTo>
                    <a:pt x="969582" y="1816099"/>
                  </a:moveTo>
                  <a:lnTo>
                    <a:pt x="951350" y="1816099"/>
                  </a:lnTo>
                  <a:lnTo>
                    <a:pt x="951350" y="1803399"/>
                  </a:lnTo>
                  <a:lnTo>
                    <a:pt x="961191" y="1790699"/>
                  </a:lnTo>
                  <a:lnTo>
                    <a:pt x="966681" y="1790699"/>
                  </a:lnTo>
                  <a:lnTo>
                    <a:pt x="969064" y="1803399"/>
                  </a:lnTo>
                  <a:lnTo>
                    <a:pt x="969582" y="1816099"/>
                  </a:lnTo>
                  <a:close/>
                </a:path>
                <a:path w="3477260" h="2324100">
                  <a:moveTo>
                    <a:pt x="1135322" y="1803399"/>
                  </a:moveTo>
                  <a:lnTo>
                    <a:pt x="1125378" y="1803399"/>
                  </a:lnTo>
                  <a:lnTo>
                    <a:pt x="1117091" y="1790699"/>
                  </a:lnTo>
                  <a:lnTo>
                    <a:pt x="1135737" y="1790699"/>
                  </a:lnTo>
                  <a:lnTo>
                    <a:pt x="1135322" y="1803399"/>
                  </a:lnTo>
                  <a:close/>
                </a:path>
                <a:path w="3477260" h="2324100">
                  <a:moveTo>
                    <a:pt x="1262943" y="1816099"/>
                  </a:moveTo>
                  <a:lnTo>
                    <a:pt x="1251341" y="1816099"/>
                  </a:lnTo>
                  <a:lnTo>
                    <a:pt x="1248544" y="1803399"/>
                  </a:lnTo>
                  <a:lnTo>
                    <a:pt x="1252584" y="1790699"/>
                  </a:lnTo>
                  <a:lnTo>
                    <a:pt x="1259731" y="1803399"/>
                  </a:lnTo>
                  <a:lnTo>
                    <a:pt x="1266258" y="1803399"/>
                  </a:lnTo>
                  <a:lnTo>
                    <a:pt x="1262943" y="1816099"/>
                  </a:lnTo>
                  <a:close/>
                </a:path>
                <a:path w="3477260" h="2324100">
                  <a:moveTo>
                    <a:pt x="1453052" y="1803399"/>
                  </a:moveTo>
                  <a:lnTo>
                    <a:pt x="1441917" y="1803399"/>
                  </a:lnTo>
                  <a:lnTo>
                    <a:pt x="1436970" y="1790699"/>
                  </a:lnTo>
                  <a:lnTo>
                    <a:pt x="1455202" y="1790699"/>
                  </a:lnTo>
                  <a:lnTo>
                    <a:pt x="1453052" y="1803399"/>
                  </a:lnTo>
                  <a:close/>
                </a:path>
                <a:path w="3477260" h="2324100">
                  <a:moveTo>
                    <a:pt x="248610" y="1816099"/>
                  </a:moveTo>
                  <a:lnTo>
                    <a:pt x="232036" y="1816099"/>
                  </a:lnTo>
                  <a:lnTo>
                    <a:pt x="237009" y="1803399"/>
                  </a:lnTo>
                  <a:lnTo>
                    <a:pt x="250268" y="1803399"/>
                  </a:lnTo>
                  <a:lnTo>
                    <a:pt x="248610" y="1816099"/>
                  </a:lnTo>
                  <a:close/>
                </a:path>
                <a:path w="3477260" h="2324100">
                  <a:moveTo>
                    <a:pt x="263527" y="1828799"/>
                  </a:moveTo>
                  <a:lnTo>
                    <a:pt x="246953" y="1828799"/>
                  </a:lnTo>
                  <a:lnTo>
                    <a:pt x="248610" y="1816099"/>
                  </a:lnTo>
                  <a:lnTo>
                    <a:pt x="256897" y="1803399"/>
                  </a:lnTo>
                  <a:lnTo>
                    <a:pt x="260212" y="1816099"/>
                  </a:lnTo>
                  <a:lnTo>
                    <a:pt x="265184" y="1816099"/>
                  </a:lnTo>
                  <a:lnTo>
                    <a:pt x="263527" y="1828799"/>
                  </a:lnTo>
                  <a:close/>
                </a:path>
                <a:path w="3477260" h="2324100">
                  <a:moveTo>
                    <a:pt x="280101" y="1816099"/>
                  </a:moveTo>
                  <a:lnTo>
                    <a:pt x="266842" y="1816099"/>
                  </a:lnTo>
                  <a:lnTo>
                    <a:pt x="270157" y="1803399"/>
                  </a:lnTo>
                  <a:lnTo>
                    <a:pt x="280101" y="1816099"/>
                  </a:lnTo>
                  <a:close/>
                </a:path>
                <a:path w="3477260" h="2324100">
                  <a:moveTo>
                    <a:pt x="346397" y="1841499"/>
                  </a:moveTo>
                  <a:lnTo>
                    <a:pt x="328166" y="1841499"/>
                  </a:lnTo>
                  <a:lnTo>
                    <a:pt x="328166" y="1828799"/>
                  </a:lnTo>
                  <a:lnTo>
                    <a:pt x="326508" y="1816099"/>
                  </a:lnTo>
                  <a:lnTo>
                    <a:pt x="336453" y="1816099"/>
                  </a:lnTo>
                  <a:lnTo>
                    <a:pt x="331481" y="1803399"/>
                  </a:lnTo>
                  <a:lnTo>
                    <a:pt x="350826" y="1803399"/>
                  </a:lnTo>
                  <a:lnTo>
                    <a:pt x="343083" y="1816099"/>
                  </a:lnTo>
                  <a:lnTo>
                    <a:pt x="349712" y="1828799"/>
                  </a:lnTo>
                  <a:lnTo>
                    <a:pt x="344740" y="1828799"/>
                  </a:lnTo>
                  <a:lnTo>
                    <a:pt x="346397" y="1841499"/>
                  </a:lnTo>
                  <a:close/>
                </a:path>
                <a:path w="3477260" h="2324100">
                  <a:moveTo>
                    <a:pt x="370119" y="1816099"/>
                  </a:moveTo>
                  <a:lnTo>
                    <a:pt x="353234" y="1816099"/>
                  </a:lnTo>
                  <a:lnTo>
                    <a:pt x="357300" y="1803399"/>
                  </a:lnTo>
                  <a:lnTo>
                    <a:pt x="364629" y="1803399"/>
                  </a:lnTo>
                  <a:lnTo>
                    <a:pt x="370119" y="1816099"/>
                  </a:lnTo>
                  <a:close/>
                </a:path>
                <a:path w="3477260" h="2324100">
                  <a:moveTo>
                    <a:pt x="419323" y="1816099"/>
                  </a:moveTo>
                  <a:lnTo>
                    <a:pt x="403008" y="1816099"/>
                  </a:lnTo>
                  <a:lnTo>
                    <a:pt x="401092" y="1803399"/>
                  </a:lnTo>
                  <a:lnTo>
                    <a:pt x="419323" y="1803399"/>
                  </a:lnTo>
                  <a:lnTo>
                    <a:pt x="419323" y="1816099"/>
                  </a:lnTo>
                  <a:close/>
                </a:path>
                <a:path w="3477260" h="2324100">
                  <a:moveTo>
                    <a:pt x="507425" y="1828799"/>
                  </a:moveTo>
                  <a:lnTo>
                    <a:pt x="478990" y="1828799"/>
                  </a:lnTo>
                  <a:lnTo>
                    <a:pt x="475675" y="1816099"/>
                  </a:lnTo>
                  <a:lnTo>
                    <a:pt x="487277" y="1803399"/>
                  </a:lnTo>
                  <a:lnTo>
                    <a:pt x="495564" y="1816099"/>
                  </a:lnTo>
                  <a:lnTo>
                    <a:pt x="505508" y="1816099"/>
                  </a:lnTo>
                  <a:lnTo>
                    <a:pt x="507425" y="1828799"/>
                  </a:lnTo>
                  <a:close/>
                </a:path>
                <a:path w="3477260" h="2324100">
                  <a:moveTo>
                    <a:pt x="566211" y="1816099"/>
                  </a:moveTo>
                  <a:lnTo>
                    <a:pt x="548394" y="1816099"/>
                  </a:lnTo>
                  <a:lnTo>
                    <a:pt x="550077" y="1803399"/>
                  </a:lnTo>
                  <a:lnTo>
                    <a:pt x="562715" y="1803399"/>
                  </a:lnTo>
                  <a:lnTo>
                    <a:pt x="566211" y="1816099"/>
                  </a:lnTo>
                  <a:close/>
                </a:path>
                <a:path w="3477260" h="2324100">
                  <a:moveTo>
                    <a:pt x="588379" y="1816099"/>
                  </a:moveTo>
                  <a:lnTo>
                    <a:pt x="577605" y="1816099"/>
                  </a:lnTo>
                  <a:lnTo>
                    <a:pt x="582370" y="1803399"/>
                  </a:lnTo>
                  <a:lnTo>
                    <a:pt x="588379" y="1816099"/>
                  </a:lnTo>
                  <a:close/>
                </a:path>
                <a:path w="3477260" h="2324100">
                  <a:moveTo>
                    <a:pt x="651360" y="1816099"/>
                  </a:moveTo>
                  <a:lnTo>
                    <a:pt x="633129" y="1816099"/>
                  </a:lnTo>
                  <a:lnTo>
                    <a:pt x="634812" y="1803399"/>
                  </a:lnTo>
                  <a:lnTo>
                    <a:pt x="646880" y="1803399"/>
                  </a:lnTo>
                  <a:lnTo>
                    <a:pt x="651360" y="1816099"/>
                  </a:lnTo>
                  <a:close/>
                </a:path>
                <a:path w="3477260" h="2324100">
                  <a:moveTo>
                    <a:pt x="757434" y="1816099"/>
                  </a:moveTo>
                  <a:lnTo>
                    <a:pt x="736095" y="1816099"/>
                  </a:lnTo>
                  <a:lnTo>
                    <a:pt x="740212" y="1803399"/>
                  </a:lnTo>
                  <a:lnTo>
                    <a:pt x="749147" y="1803399"/>
                  </a:lnTo>
                  <a:lnTo>
                    <a:pt x="757434" y="1816099"/>
                  </a:lnTo>
                  <a:close/>
                </a:path>
                <a:path w="3477260" h="2324100">
                  <a:moveTo>
                    <a:pt x="891684" y="1816099"/>
                  </a:moveTo>
                  <a:lnTo>
                    <a:pt x="878425" y="1816099"/>
                  </a:lnTo>
                  <a:lnTo>
                    <a:pt x="874566" y="1803399"/>
                  </a:lnTo>
                  <a:lnTo>
                    <a:pt x="891010" y="1803399"/>
                  </a:lnTo>
                  <a:lnTo>
                    <a:pt x="891684" y="1816099"/>
                  </a:lnTo>
                  <a:close/>
                </a:path>
                <a:path w="3477260" h="2324100">
                  <a:moveTo>
                    <a:pt x="1087258" y="1828799"/>
                  </a:moveTo>
                  <a:lnTo>
                    <a:pt x="1083943" y="1816099"/>
                  </a:lnTo>
                  <a:lnTo>
                    <a:pt x="1083036" y="1803399"/>
                  </a:lnTo>
                  <a:lnTo>
                    <a:pt x="1098626" y="1803399"/>
                  </a:lnTo>
                  <a:lnTo>
                    <a:pt x="1100517" y="1816099"/>
                  </a:lnTo>
                  <a:lnTo>
                    <a:pt x="1087258" y="1816099"/>
                  </a:lnTo>
                  <a:lnTo>
                    <a:pt x="1087258" y="1828799"/>
                  </a:lnTo>
                  <a:close/>
                </a:path>
                <a:path w="3477260" h="2324100">
                  <a:moveTo>
                    <a:pt x="1173443" y="1828799"/>
                  </a:moveTo>
                  <a:lnTo>
                    <a:pt x="1166813" y="1828799"/>
                  </a:lnTo>
                  <a:lnTo>
                    <a:pt x="1156869" y="1803399"/>
                  </a:lnTo>
                  <a:lnTo>
                    <a:pt x="1171785" y="1803399"/>
                  </a:lnTo>
                  <a:lnTo>
                    <a:pt x="1178415" y="1816099"/>
                  </a:lnTo>
                  <a:lnTo>
                    <a:pt x="1173443" y="1828799"/>
                  </a:lnTo>
                  <a:close/>
                </a:path>
                <a:path w="3477260" h="2324100">
                  <a:moveTo>
                    <a:pt x="303305" y="1828799"/>
                  </a:moveTo>
                  <a:lnTo>
                    <a:pt x="274326" y="1828799"/>
                  </a:lnTo>
                  <a:lnTo>
                    <a:pt x="265184" y="1816099"/>
                  </a:lnTo>
                  <a:lnTo>
                    <a:pt x="290046" y="1816099"/>
                  </a:lnTo>
                  <a:lnTo>
                    <a:pt x="303305" y="1828799"/>
                  </a:lnTo>
                  <a:close/>
                </a:path>
                <a:path w="3477260" h="2324100">
                  <a:moveTo>
                    <a:pt x="553573" y="1828799"/>
                  </a:moveTo>
                  <a:lnTo>
                    <a:pt x="550129" y="1816099"/>
                  </a:lnTo>
                  <a:lnTo>
                    <a:pt x="555230" y="1816099"/>
                  </a:lnTo>
                  <a:lnTo>
                    <a:pt x="555783" y="1820333"/>
                  </a:lnTo>
                  <a:lnTo>
                    <a:pt x="553573" y="1828799"/>
                  </a:lnTo>
                  <a:close/>
                </a:path>
                <a:path w="3477260" h="2324100">
                  <a:moveTo>
                    <a:pt x="556888" y="1828799"/>
                  </a:moveTo>
                  <a:lnTo>
                    <a:pt x="555783" y="1820333"/>
                  </a:lnTo>
                  <a:lnTo>
                    <a:pt x="556888" y="1816099"/>
                  </a:lnTo>
                  <a:lnTo>
                    <a:pt x="565045" y="1816099"/>
                  </a:lnTo>
                  <a:lnTo>
                    <a:pt x="556888" y="1828799"/>
                  </a:lnTo>
                  <a:close/>
                </a:path>
                <a:path w="3477260" h="2324100">
                  <a:moveTo>
                    <a:pt x="589311" y="1828799"/>
                  </a:moveTo>
                  <a:lnTo>
                    <a:pt x="576777" y="1828799"/>
                  </a:lnTo>
                  <a:lnTo>
                    <a:pt x="575326" y="1816099"/>
                  </a:lnTo>
                  <a:lnTo>
                    <a:pt x="592522" y="1816099"/>
                  </a:lnTo>
                  <a:lnTo>
                    <a:pt x="589311" y="1828799"/>
                  </a:lnTo>
                  <a:close/>
                </a:path>
                <a:path w="3477260" h="2324100">
                  <a:moveTo>
                    <a:pt x="760749" y="1841499"/>
                  </a:moveTo>
                  <a:lnTo>
                    <a:pt x="743035" y="1841499"/>
                  </a:lnTo>
                  <a:lnTo>
                    <a:pt x="744175" y="1828799"/>
                  </a:lnTo>
                  <a:lnTo>
                    <a:pt x="737260" y="1816099"/>
                  </a:lnTo>
                  <a:lnTo>
                    <a:pt x="755777" y="1816099"/>
                  </a:lnTo>
                  <a:lnTo>
                    <a:pt x="750804" y="1828799"/>
                  </a:lnTo>
                  <a:lnTo>
                    <a:pt x="759091" y="1828799"/>
                  </a:lnTo>
                  <a:lnTo>
                    <a:pt x="760749" y="1841499"/>
                  </a:lnTo>
                  <a:close/>
                </a:path>
                <a:path w="3477260" h="2324100">
                  <a:moveTo>
                    <a:pt x="815443" y="1828799"/>
                  </a:moveTo>
                  <a:lnTo>
                    <a:pt x="803841" y="1828799"/>
                  </a:lnTo>
                  <a:lnTo>
                    <a:pt x="799542" y="1816099"/>
                  </a:lnTo>
                  <a:lnTo>
                    <a:pt x="816893" y="1816099"/>
                  </a:lnTo>
                  <a:lnTo>
                    <a:pt x="815443" y="1828799"/>
                  </a:lnTo>
                  <a:close/>
                </a:path>
                <a:path w="3477260" h="2324100">
                  <a:moveTo>
                    <a:pt x="865165" y="1828799"/>
                  </a:moveTo>
                  <a:lnTo>
                    <a:pt x="847685" y="1828799"/>
                  </a:lnTo>
                  <a:lnTo>
                    <a:pt x="845276" y="1816099"/>
                  </a:lnTo>
                  <a:lnTo>
                    <a:pt x="861592" y="1816099"/>
                  </a:lnTo>
                  <a:lnTo>
                    <a:pt x="865165" y="1828799"/>
                  </a:lnTo>
                  <a:close/>
                </a:path>
                <a:path w="3477260" h="2324100">
                  <a:moveTo>
                    <a:pt x="1097202" y="1828799"/>
                  </a:moveTo>
                  <a:lnTo>
                    <a:pt x="1095545" y="1828799"/>
                  </a:lnTo>
                  <a:lnTo>
                    <a:pt x="1088915" y="1816099"/>
                  </a:lnTo>
                  <a:lnTo>
                    <a:pt x="1100517" y="1816099"/>
                  </a:lnTo>
                  <a:lnTo>
                    <a:pt x="1097202" y="1828799"/>
                  </a:lnTo>
                  <a:close/>
                </a:path>
                <a:path w="3477260" h="2324100">
                  <a:moveTo>
                    <a:pt x="217120" y="1854199"/>
                  </a:moveTo>
                  <a:lnTo>
                    <a:pt x="210490" y="1841499"/>
                  </a:lnTo>
                  <a:lnTo>
                    <a:pt x="220434" y="1828799"/>
                  </a:lnTo>
                  <a:lnTo>
                    <a:pt x="222092" y="1828799"/>
                  </a:lnTo>
                  <a:lnTo>
                    <a:pt x="225407" y="1841499"/>
                  </a:lnTo>
                  <a:lnTo>
                    <a:pt x="217120" y="1854199"/>
                  </a:lnTo>
                  <a:close/>
                </a:path>
                <a:path w="3477260" h="2324100">
                  <a:moveTo>
                    <a:pt x="314207" y="1841499"/>
                  </a:moveTo>
                  <a:lnTo>
                    <a:pt x="293438" y="1841499"/>
                  </a:lnTo>
                  <a:lnTo>
                    <a:pt x="291081" y="1828799"/>
                  </a:lnTo>
                  <a:lnTo>
                    <a:pt x="304962" y="1828799"/>
                  </a:lnTo>
                  <a:lnTo>
                    <a:pt x="314207" y="1841499"/>
                  </a:lnTo>
                  <a:close/>
                </a:path>
                <a:path w="3477260" h="2324100">
                  <a:moveTo>
                    <a:pt x="408705" y="1841499"/>
                  </a:moveTo>
                  <a:lnTo>
                    <a:pt x="391354" y="1841499"/>
                  </a:lnTo>
                  <a:lnTo>
                    <a:pt x="391562" y="1828799"/>
                  </a:lnTo>
                  <a:lnTo>
                    <a:pt x="404407" y="1828799"/>
                  </a:lnTo>
                  <a:lnTo>
                    <a:pt x="408705" y="1841499"/>
                  </a:lnTo>
                  <a:close/>
                </a:path>
                <a:path w="3477260" h="2324100">
                  <a:moveTo>
                    <a:pt x="434162" y="1854199"/>
                  </a:moveTo>
                  <a:lnTo>
                    <a:pt x="425953" y="1854199"/>
                  </a:lnTo>
                  <a:lnTo>
                    <a:pt x="419323" y="1841499"/>
                  </a:lnTo>
                  <a:lnTo>
                    <a:pt x="429268" y="1828799"/>
                  </a:lnTo>
                  <a:lnTo>
                    <a:pt x="436907" y="1841499"/>
                  </a:lnTo>
                  <a:lnTo>
                    <a:pt x="438176" y="1841499"/>
                  </a:lnTo>
                  <a:lnTo>
                    <a:pt x="434162" y="1854199"/>
                  </a:lnTo>
                  <a:close/>
                </a:path>
                <a:path w="3477260" h="2324100">
                  <a:moveTo>
                    <a:pt x="474018" y="1854199"/>
                  </a:moveTo>
                  <a:lnTo>
                    <a:pt x="466999" y="1841499"/>
                  </a:lnTo>
                  <a:lnTo>
                    <a:pt x="463866" y="1841499"/>
                  </a:lnTo>
                  <a:lnTo>
                    <a:pt x="465394" y="1828799"/>
                  </a:lnTo>
                  <a:lnTo>
                    <a:pt x="480647" y="1828799"/>
                  </a:lnTo>
                  <a:lnTo>
                    <a:pt x="482305" y="1841499"/>
                  </a:lnTo>
                  <a:lnTo>
                    <a:pt x="474018" y="1854199"/>
                  </a:lnTo>
                  <a:close/>
                </a:path>
                <a:path w="3477260" h="2324100">
                  <a:moveTo>
                    <a:pt x="497221" y="1841499"/>
                  </a:moveTo>
                  <a:lnTo>
                    <a:pt x="490592" y="1828799"/>
                  </a:lnTo>
                  <a:lnTo>
                    <a:pt x="507166" y="1828799"/>
                  </a:lnTo>
                  <a:lnTo>
                    <a:pt x="497221" y="1841499"/>
                  </a:lnTo>
                  <a:close/>
                </a:path>
                <a:path w="3477260" h="2324100">
                  <a:moveTo>
                    <a:pt x="532027" y="1854199"/>
                  </a:moveTo>
                  <a:lnTo>
                    <a:pt x="522082" y="1854199"/>
                  </a:lnTo>
                  <a:lnTo>
                    <a:pt x="515453" y="1841499"/>
                  </a:lnTo>
                  <a:lnTo>
                    <a:pt x="518767" y="1841499"/>
                  </a:lnTo>
                  <a:lnTo>
                    <a:pt x="525397" y="1828799"/>
                  </a:lnTo>
                  <a:lnTo>
                    <a:pt x="530369" y="1828799"/>
                  </a:lnTo>
                  <a:lnTo>
                    <a:pt x="535342" y="1841499"/>
                  </a:lnTo>
                  <a:lnTo>
                    <a:pt x="532027" y="1854199"/>
                  </a:lnTo>
                  <a:close/>
                </a:path>
                <a:path w="3477260" h="2324100">
                  <a:moveTo>
                    <a:pt x="556888" y="1841499"/>
                  </a:moveTo>
                  <a:lnTo>
                    <a:pt x="538656" y="1841499"/>
                  </a:lnTo>
                  <a:lnTo>
                    <a:pt x="535342" y="1828799"/>
                  </a:lnTo>
                  <a:lnTo>
                    <a:pt x="556888" y="1828799"/>
                  </a:lnTo>
                  <a:lnTo>
                    <a:pt x="556888" y="1841499"/>
                  </a:lnTo>
                  <a:close/>
                </a:path>
                <a:path w="3477260" h="2324100">
                  <a:moveTo>
                    <a:pt x="657368" y="1854199"/>
                  </a:moveTo>
                  <a:lnTo>
                    <a:pt x="650868" y="1854199"/>
                  </a:lnTo>
                  <a:lnTo>
                    <a:pt x="646388" y="1841499"/>
                  </a:lnTo>
                  <a:lnTo>
                    <a:pt x="647372" y="1828799"/>
                  </a:lnTo>
                  <a:lnTo>
                    <a:pt x="659906" y="1828799"/>
                  </a:lnTo>
                  <a:lnTo>
                    <a:pt x="664619" y="1841499"/>
                  </a:lnTo>
                  <a:lnTo>
                    <a:pt x="662936" y="1841499"/>
                  </a:lnTo>
                  <a:lnTo>
                    <a:pt x="657368" y="1854199"/>
                  </a:lnTo>
                  <a:close/>
                </a:path>
                <a:path w="3477260" h="2324100">
                  <a:moveTo>
                    <a:pt x="725529" y="1841499"/>
                  </a:moveTo>
                  <a:lnTo>
                    <a:pt x="707893" y="1841499"/>
                  </a:lnTo>
                  <a:lnTo>
                    <a:pt x="706261" y="1828799"/>
                  </a:lnTo>
                  <a:lnTo>
                    <a:pt x="724130" y="1828799"/>
                  </a:lnTo>
                  <a:lnTo>
                    <a:pt x="725529" y="1841499"/>
                  </a:lnTo>
                  <a:close/>
                </a:path>
                <a:path w="3477260" h="2324100">
                  <a:moveTo>
                    <a:pt x="924832" y="1854199"/>
                  </a:moveTo>
                  <a:lnTo>
                    <a:pt x="918202" y="1828799"/>
                  </a:lnTo>
                  <a:lnTo>
                    <a:pt x="938091" y="1828799"/>
                  </a:lnTo>
                  <a:lnTo>
                    <a:pt x="938091" y="1841499"/>
                  </a:lnTo>
                  <a:lnTo>
                    <a:pt x="924832" y="1854199"/>
                  </a:lnTo>
                  <a:close/>
                </a:path>
                <a:path w="3477260" h="2324100">
                  <a:moveTo>
                    <a:pt x="962512" y="1841499"/>
                  </a:moveTo>
                  <a:lnTo>
                    <a:pt x="949693" y="1841499"/>
                  </a:lnTo>
                  <a:lnTo>
                    <a:pt x="948036" y="1828799"/>
                  </a:lnTo>
                  <a:lnTo>
                    <a:pt x="966267" y="1828799"/>
                  </a:lnTo>
                  <a:lnTo>
                    <a:pt x="962512" y="1841499"/>
                  </a:lnTo>
                  <a:close/>
                </a:path>
                <a:path w="3477260" h="2324100">
                  <a:moveTo>
                    <a:pt x="1219850" y="1854199"/>
                  </a:moveTo>
                  <a:lnTo>
                    <a:pt x="1213220" y="1828799"/>
                  </a:lnTo>
                  <a:lnTo>
                    <a:pt x="1230830" y="1828799"/>
                  </a:lnTo>
                  <a:lnTo>
                    <a:pt x="1229769" y="1841499"/>
                  </a:lnTo>
                  <a:lnTo>
                    <a:pt x="1219850" y="1854199"/>
                  </a:lnTo>
                  <a:close/>
                </a:path>
                <a:path w="3477260" h="2324100">
                  <a:moveTo>
                    <a:pt x="1288244" y="1841499"/>
                  </a:moveTo>
                  <a:lnTo>
                    <a:pt x="1277859" y="1841499"/>
                  </a:lnTo>
                  <a:lnTo>
                    <a:pt x="1271230" y="1828799"/>
                  </a:lnTo>
                  <a:lnTo>
                    <a:pt x="1290083" y="1828799"/>
                  </a:lnTo>
                  <a:lnTo>
                    <a:pt x="1288244" y="1841499"/>
                  </a:lnTo>
                  <a:close/>
                </a:path>
                <a:path w="3477260" h="2324100">
                  <a:moveTo>
                    <a:pt x="1387248" y="1841499"/>
                  </a:moveTo>
                  <a:lnTo>
                    <a:pt x="1369250" y="1841499"/>
                  </a:lnTo>
                  <a:lnTo>
                    <a:pt x="1380619" y="1828799"/>
                  </a:lnTo>
                  <a:lnTo>
                    <a:pt x="1387248" y="1841499"/>
                  </a:lnTo>
                  <a:close/>
                </a:path>
                <a:path w="3477260" h="2324100">
                  <a:moveTo>
                    <a:pt x="265184" y="1854199"/>
                  </a:moveTo>
                  <a:lnTo>
                    <a:pt x="247160" y="1854199"/>
                  </a:lnTo>
                  <a:lnTo>
                    <a:pt x="248895" y="1841499"/>
                  </a:lnTo>
                  <a:lnTo>
                    <a:pt x="266842" y="1841499"/>
                  </a:lnTo>
                  <a:lnTo>
                    <a:pt x="265184" y="1854199"/>
                  </a:lnTo>
                  <a:close/>
                </a:path>
                <a:path w="3477260" h="2324100">
                  <a:moveTo>
                    <a:pt x="290279" y="1866899"/>
                  </a:moveTo>
                  <a:lnTo>
                    <a:pt x="279143" y="1866899"/>
                  </a:lnTo>
                  <a:lnTo>
                    <a:pt x="275129" y="1854199"/>
                  </a:lnTo>
                  <a:lnTo>
                    <a:pt x="283338" y="1841499"/>
                  </a:lnTo>
                  <a:lnTo>
                    <a:pt x="289838" y="1841499"/>
                  </a:lnTo>
                  <a:lnTo>
                    <a:pt x="293542" y="1854199"/>
                  </a:lnTo>
                  <a:lnTo>
                    <a:pt x="293360" y="1854199"/>
                  </a:lnTo>
                  <a:lnTo>
                    <a:pt x="290279" y="1866899"/>
                  </a:lnTo>
                  <a:close/>
                </a:path>
                <a:path w="3477260" h="2324100">
                  <a:moveTo>
                    <a:pt x="315917" y="1854199"/>
                  </a:moveTo>
                  <a:lnTo>
                    <a:pt x="301647" y="1854199"/>
                  </a:lnTo>
                  <a:lnTo>
                    <a:pt x="298333" y="1841499"/>
                  </a:lnTo>
                  <a:lnTo>
                    <a:pt x="316771" y="1841499"/>
                  </a:lnTo>
                  <a:lnTo>
                    <a:pt x="315917" y="1854199"/>
                  </a:lnTo>
                  <a:close/>
                </a:path>
                <a:path w="3477260" h="2324100">
                  <a:moveTo>
                    <a:pt x="334795" y="1854199"/>
                  </a:moveTo>
                  <a:lnTo>
                    <a:pt x="330082" y="1841499"/>
                  </a:lnTo>
                  <a:lnTo>
                    <a:pt x="340752" y="1841499"/>
                  </a:lnTo>
                  <a:lnTo>
                    <a:pt x="334795" y="1854199"/>
                  </a:lnTo>
                  <a:close/>
                </a:path>
                <a:path w="3477260" h="2324100">
                  <a:moveTo>
                    <a:pt x="639758" y="1854199"/>
                  </a:moveTo>
                  <a:lnTo>
                    <a:pt x="626240" y="1854199"/>
                  </a:lnTo>
                  <a:lnTo>
                    <a:pt x="621527" y="1841499"/>
                  </a:lnTo>
                  <a:lnTo>
                    <a:pt x="639473" y="1841499"/>
                  </a:lnTo>
                  <a:lnTo>
                    <a:pt x="639758" y="1854199"/>
                  </a:lnTo>
                  <a:close/>
                </a:path>
                <a:path w="3477260" h="2324100">
                  <a:moveTo>
                    <a:pt x="682644" y="1854199"/>
                  </a:moveTo>
                  <a:lnTo>
                    <a:pt x="666691" y="1854199"/>
                  </a:lnTo>
                  <a:lnTo>
                    <a:pt x="665862" y="1841499"/>
                  </a:lnTo>
                  <a:lnTo>
                    <a:pt x="683602" y="1841499"/>
                  </a:lnTo>
                  <a:lnTo>
                    <a:pt x="682644" y="1854199"/>
                  </a:lnTo>
                  <a:close/>
                </a:path>
                <a:path w="3477260" h="2324100">
                  <a:moveTo>
                    <a:pt x="701082" y="1854199"/>
                  </a:moveTo>
                  <a:lnTo>
                    <a:pt x="688444" y="1854199"/>
                  </a:lnTo>
                  <a:lnTo>
                    <a:pt x="693753" y="1841499"/>
                  </a:lnTo>
                  <a:lnTo>
                    <a:pt x="701082" y="1854199"/>
                  </a:lnTo>
                  <a:close/>
                </a:path>
                <a:path w="3477260" h="2324100">
                  <a:moveTo>
                    <a:pt x="792473" y="1866899"/>
                  </a:moveTo>
                  <a:lnTo>
                    <a:pt x="781337" y="1866899"/>
                  </a:lnTo>
                  <a:lnTo>
                    <a:pt x="777323" y="1854199"/>
                  </a:lnTo>
                  <a:lnTo>
                    <a:pt x="785532" y="1841499"/>
                  </a:lnTo>
                  <a:lnTo>
                    <a:pt x="792032" y="1841499"/>
                  </a:lnTo>
                  <a:lnTo>
                    <a:pt x="795736" y="1854199"/>
                  </a:lnTo>
                  <a:lnTo>
                    <a:pt x="795554" y="1854199"/>
                  </a:lnTo>
                  <a:lnTo>
                    <a:pt x="792473" y="1866899"/>
                  </a:lnTo>
                  <a:close/>
                </a:path>
                <a:path w="3477260" h="2324100">
                  <a:moveTo>
                    <a:pt x="845691" y="1854199"/>
                  </a:moveTo>
                  <a:lnTo>
                    <a:pt x="827045" y="1854199"/>
                  </a:lnTo>
                  <a:lnTo>
                    <a:pt x="835954" y="1841499"/>
                  </a:lnTo>
                  <a:lnTo>
                    <a:pt x="842376" y="1841499"/>
                  </a:lnTo>
                  <a:lnTo>
                    <a:pt x="845691" y="1854199"/>
                  </a:lnTo>
                  <a:close/>
                </a:path>
                <a:path w="3477260" h="2324100">
                  <a:moveTo>
                    <a:pt x="1056803" y="1866899"/>
                  </a:moveTo>
                  <a:lnTo>
                    <a:pt x="1048335" y="1866899"/>
                  </a:lnTo>
                  <a:lnTo>
                    <a:pt x="1047480" y="1854199"/>
                  </a:lnTo>
                  <a:lnTo>
                    <a:pt x="1057424" y="1841499"/>
                  </a:lnTo>
                  <a:lnTo>
                    <a:pt x="1063096" y="1854199"/>
                  </a:lnTo>
                  <a:lnTo>
                    <a:pt x="1056803" y="1866899"/>
                  </a:lnTo>
                  <a:close/>
                </a:path>
                <a:path w="3477260" h="2324100">
                  <a:moveTo>
                    <a:pt x="1383933" y="1854199"/>
                  </a:moveTo>
                  <a:lnTo>
                    <a:pt x="1373859" y="1854199"/>
                  </a:lnTo>
                  <a:lnTo>
                    <a:pt x="1367981" y="1841499"/>
                  </a:lnTo>
                  <a:lnTo>
                    <a:pt x="1385591" y="1841499"/>
                  </a:lnTo>
                  <a:lnTo>
                    <a:pt x="1383933" y="1854199"/>
                  </a:lnTo>
                  <a:close/>
                </a:path>
                <a:path w="3477260" h="2324100">
                  <a:moveTo>
                    <a:pt x="205518" y="1879599"/>
                  </a:moveTo>
                  <a:lnTo>
                    <a:pt x="193916" y="1879599"/>
                  </a:lnTo>
                  <a:lnTo>
                    <a:pt x="193916" y="1866899"/>
                  </a:lnTo>
                  <a:lnTo>
                    <a:pt x="195573" y="1866899"/>
                  </a:lnTo>
                  <a:lnTo>
                    <a:pt x="200546" y="1854199"/>
                  </a:lnTo>
                  <a:lnTo>
                    <a:pt x="202203" y="1854199"/>
                  </a:lnTo>
                  <a:lnTo>
                    <a:pt x="202203" y="1866899"/>
                  </a:lnTo>
                  <a:lnTo>
                    <a:pt x="205518" y="1879599"/>
                  </a:lnTo>
                  <a:close/>
                </a:path>
                <a:path w="3477260" h="2324100">
                  <a:moveTo>
                    <a:pt x="251925" y="1866899"/>
                  </a:moveTo>
                  <a:lnTo>
                    <a:pt x="232943" y="1866899"/>
                  </a:lnTo>
                  <a:lnTo>
                    <a:pt x="234730" y="1854199"/>
                  </a:lnTo>
                  <a:lnTo>
                    <a:pt x="248610" y="1854199"/>
                  </a:lnTo>
                  <a:lnTo>
                    <a:pt x="251925" y="1866899"/>
                  </a:lnTo>
                  <a:close/>
                </a:path>
                <a:path w="3477260" h="2324100">
                  <a:moveTo>
                    <a:pt x="316564" y="1866899"/>
                  </a:moveTo>
                  <a:lnTo>
                    <a:pt x="299550" y="1866899"/>
                  </a:lnTo>
                  <a:lnTo>
                    <a:pt x="299783" y="1854199"/>
                  </a:lnTo>
                  <a:lnTo>
                    <a:pt x="314907" y="1854199"/>
                  </a:lnTo>
                  <a:lnTo>
                    <a:pt x="316564" y="1866899"/>
                  </a:lnTo>
                  <a:close/>
                </a:path>
                <a:path w="3477260" h="2324100">
                  <a:moveTo>
                    <a:pt x="371258" y="1866899"/>
                  </a:moveTo>
                  <a:lnTo>
                    <a:pt x="369601" y="1866899"/>
                  </a:lnTo>
                  <a:lnTo>
                    <a:pt x="366286" y="1854199"/>
                  </a:lnTo>
                  <a:lnTo>
                    <a:pt x="369601" y="1854199"/>
                  </a:lnTo>
                  <a:lnTo>
                    <a:pt x="371258" y="1866899"/>
                  </a:lnTo>
                  <a:close/>
                </a:path>
                <a:path w="3477260" h="2324100">
                  <a:moveTo>
                    <a:pt x="425953" y="1866899"/>
                  </a:moveTo>
                  <a:lnTo>
                    <a:pt x="407540" y="1866899"/>
                  </a:lnTo>
                  <a:lnTo>
                    <a:pt x="407721" y="1854199"/>
                  </a:lnTo>
                  <a:lnTo>
                    <a:pt x="422638" y="1854199"/>
                  </a:lnTo>
                  <a:lnTo>
                    <a:pt x="425953" y="1866899"/>
                  </a:lnTo>
                  <a:close/>
                </a:path>
                <a:path w="3477260" h="2324100">
                  <a:moveTo>
                    <a:pt x="465731" y="1866899"/>
                  </a:moveTo>
                  <a:lnTo>
                    <a:pt x="448716" y="1866899"/>
                  </a:lnTo>
                  <a:lnTo>
                    <a:pt x="445842" y="1854199"/>
                  </a:lnTo>
                  <a:lnTo>
                    <a:pt x="464073" y="1854199"/>
                  </a:lnTo>
                  <a:lnTo>
                    <a:pt x="465731" y="1866899"/>
                  </a:lnTo>
                  <a:close/>
                </a:path>
                <a:path w="3477260" h="2324100">
                  <a:moveTo>
                    <a:pt x="566832" y="1866899"/>
                  </a:moveTo>
                  <a:lnTo>
                    <a:pt x="551449" y="1866899"/>
                  </a:lnTo>
                  <a:lnTo>
                    <a:pt x="548601" y="1854199"/>
                  </a:lnTo>
                  <a:lnTo>
                    <a:pt x="563984" y="1854199"/>
                  </a:lnTo>
                  <a:lnTo>
                    <a:pt x="566832" y="1866899"/>
                  </a:lnTo>
                  <a:close/>
                </a:path>
                <a:path w="3477260" h="2324100">
                  <a:moveTo>
                    <a:pt x="607309" y="1879599"/>
                  </a:moveTo>
                  <a:lnTo>
                    <a:pt x="595241" y="1879599"/>
                  </a:lnTo>
                  <a:lnTo>
                    <a:pt x="591693" y="1866899"/>
                  </a:lnTo>
                  <a:lnTo>
                    <a:pt x="594542" y="1854199"/>
                  </a:lnTo>
                  <a:lnTo>
                    <a:pt x="607076" y="1854199"/>
                  </a:lnTo>
                  <a:lnTo>
                    <a:pt x="609925" y="1866899"/>
                  </a:lnTo>
                  <a:lnTo>
                    <a:pt x="607309" y="1879599"/>
                  </a:lnTo>
                  <a:close/>
                </a:path>
                <a:path w="3477260" h="2324100">
                  <a:moveTo>
                    <a:pt x="705226" y="1866899"/>
                  </a:moveTo>
                  <a:lnTo>
                    <a:pt x="694452" y="1866899"/>
                  </a:lnTo>
                  <a:lnTo>
                    <a:pt x="687797" y="1854199"/>
                  </a:lnTo>
                  <a:lnTo>
                    <a:pt x="705640" y="1854199"/>
                  </a:lnTo>
                  <a:lnTo>
                    <a:pt x="705226" y="1866899"/>
                  </a:lnTo>
                  <a:close/>
                </a:path>
                <a:path w="3477260" h="2324100">
                  <a:moveTo>
                    <a:pt x="755776" y="1866899"/>
                  </a:moveTo>
                  <a:lnTo>
                    <a:pt x="739202" y="1866899"/>
                  </a:lnTo>
                  <a:lnTo>
                    <a:pt x="743191" y="1854199"/>
                  </a:lnTo>
                  <a:lnTo>
                    <a:pt x="751788" y="1854199"/>
                  </a:lnTo>
                  <a:lnTo>
                    <a:pt x="755776" y="1866899"/>
                  </a:lnTo>
                  <a:close/>
                </a:path>
                <a:path w="3477260" h="2324100">
                  <a:moveTo>
                    <a:pt x="815443" y="1879599"/>
                  </a:moveTo>
                  <a:lnTo>
                    <a:pt x="805809" y="1866899"/>
                  </a:lnTo>
                  <a:lnTo>
                    <a:pt x="809228" y="1854199"/>
                  </a:lnTo>
                  <a:lnTo>
                    <a:pt x="818240" y="1854199"/>
                  </a:lnTo>
                  <a:lnTo>
                    <a:pt x="825388" y="1866899"/>
                  </a:lnTo>
                  <a:lnTo>
                    <a:pt x="815443" y="1879599"/>
                  </a:lnTo>
                  <a:close/>
                </a:path>
                <a:path w="3477260" h="2324100">
                  <a:moveTo>
                    <a:pt x="841262" y="1866899"/>
                  </a:moveTo>
                  <a:lnTo>
                    <a:pt x="835539" y="1866899"/>
                  </a:lnTo>
                  <a:lnTo>
                    <a:pt x="830127" y="1854199"/>
                  </a:lnTo>
                  <a:lnTo>
                    <a:pt x="845276" y="1854199"/>
                  </a:lnTo>
                  <a:lnTo>
                    <a:pt x="841262" y="1866899"/>
                  </a:lnTo>
                  <a:close/>
                </a:path>
                <a:path w="3477260" h="2324100">
                  <a:moveTo>
                    <a:pt x="1011017" y="1866899"/>
                  </a:moveTo>
                  <a:lnTo>
                    <a:pt x="992786" y="1866899"/>
                  </a:lnTo>
                  <a:lnTo>
                    <a:pt x="992786" y="1854199"/>
                  </a:lnTo>
                  <a:lnTo>
                    <a:pt x="1009360" y="1854199"/>
                  </a:lnTo>
                  <a:lnTo>
                    <a:pt x="1011017" y="1866899"/>
                  </a:lnTo>
                  <a:close/>
                </a:path>
                <a:path w="3477260" h="2324100">
                  <a:moveTo>
                    <a:pt x="1118334" y="1879599"/>
                  </a:moveTo>
                  <a:lnTo>
                    <a:pt x="1112948" y="1879599"/>
                  </a:lnTo>
                  <a:lnTo>
                    <a:pt x="1108804" y="1866899"/>
                  </a:lnTo>
                  <a:lnTo>
                    <a:pt x="1107147" y="1854199"/>
                  </a:lnTo>
                  <a:lnTo>
                    <a:pt x="1121649" y="1854199"/>
                  </a:lnTo>
                  <a:lnTo>
                    <a:pt x="1124394" y="1866899"/>
                  </a:lnTo>
                  <a:lnTo>
                    <a:pt x="1123721" y="1866899"/>
                  </a:lnTo>
                  <a:lnTo>
                    <a:pt x="1118334" y="1879599"/>
                  </a:lnTo>
                  <a:close/>
                </a:path>
                <a:path w="3477260" h="2324100">
                  <a:moveTo>
                    <a:pt x="244260" y="1879599"/>
                  </a:moveTo>
                  <a:lnTo>
                    <a:pt x="239572" y="1879599"/>
                  </a:lnTo>
                  <a:lnTo>
                    <a:pt x="235351" y="1866899"/>
                  </a:lnTo>
                  <a:lnTo>
                    <a:pt x="248636" y="1866899"/>
                  </a:lnTo>
                  <a:lnTo>
                    <a:pt x="244260" y="1879599"/>
                  </a:lnTo>
                  <a:close/>
                </a:path>
                <a:path w="3477260" h="2324100">
                  <a:moveTo>
                    <a:pt x="296675" y="1892299"/>
                  </a:moveTo>
                  <a:lnTo>
                    <a:pt x="285073" y="1892299"/>
                  </a:lnTo>
                  <a:lnTo>
                    <a:pt x="280101" y="1879599"/>
                  </a:lnTo>
                  <a:lnTo>
                    <a:pt x="285073" y="1866899"/>
                  </a:lnTo>
                  <a:lnTo>
                    <a:pt x="293360" y="1866899"/>
                  </a:lnTo>
                  <a:lnTo>
                    <a:pt x="301647" y="1879599"/>
                  </a:lnTo>
                  <a:lnTo>
                    <a:pt x="296675" y="1892299"/>
                  </a:lnTo>
                  <a:close/>
                </a:path>
                <a:path w="3477260" h="2324100">
                  <a:moveTo>
                    <a:pt x="346397" y="1892299"/>
                  </a:moveTo>
                  <a:lnTo>
                    <a:pt x="339768" y="1892299"/>
                  </a:lnTo>
                  <a:lnTo>
                    <a:pt x="333138" y="1879599"/>
                  </a:lnTo>
                  <a:lnTo>
                    <a:pt x="336453" y="1866899"/>
                  </a:lnTo>
                  <a:lnTo>
                    <a:pt x="349712" y="1866899"/>
                  </a:lnTo>
                  <a:lnTo>
                    <a:pt x="351370" y="1879599"/>
                  </a:lnTo>
                  <a:lnTo>
                    <a:pt x="353027" y="1879599"/>
                  </a:lnTo>
                  <a:lnTo>
                    <a:pt x="346397" y="1892299"/>
                  </a:lnTo>
                  <a:close/>
                </a:path>
                <a:path w="3477260" h="2324100">
                  <a:moveTo>
                    <a:pt x="374573" y="1879599"/>
                  </a:moveTo>
                  <a:lnTo>
                    <a:pt x="357999" y="1879599"/>
                  </a:lnTo>
                  <a:lnTo>
                    <a:pt x="357999" y="1866899"/>
                  </a:lnTo>
                  <a:lnTo>
                    <a:pt x="377888" y="1866899"/>
                  </a:lnTo>
                  <a:lnTo>
                    <a:pt x="374573" y="1879599"/>
                  </a:lnTo>
                  <a:close/>
                </a:path>
                <a:path w="3477260" h="2324100">
                  <a:moveTo>
                    <a:pt x="406064" y="1879599"/>
                  </a:moveTo>
                  <a:lnTo>
                    <a:pt x="386797" y="1879599"/>
                  </a:lnTo>
                  <a:lnTo>
                    <a:pt x="390655" y="1866899"/>
                  </a:lnTo>
                  <a:lnTo>
                    <a:pt x="397777" y="1866899"/>
                  </a:lnTo>
                  <a:lnTo>
                    <a:pt x="406064" y="1879599"/>
                  </a:lnTo>
                  <a:close/>
                </a:path>
                <a:path w="3477260" h="2324100">
                  <a:moveTo>
                    <a:pt x="481062" y="1879599"/>
                  </a:moveTo>
                  <a:lnTo>
                    <a:pt x="464280" y="1879599"/>
                  </a:lnTo>
                  <a:lnTo>
                    <a:pt x="465187" y="1866899"/>
                  </a:lnTo>
                  <a:lnTo>
                    <a:pt x="477540" y="1866899"/>
                  </a:lnTo>
                  <a:lnTo>
                    <a:pt x="481062" y="1879599"/>
                  </a:lnTo>
                  <a:close/>
                </a:path>
                <a:path w="3477260" h="2324100">
                  <a:moveTo>
                    <a:pt x="498879" y="1879599"/>
                  </a:moveTo>
                  <a:lnTo>
                    <a:pt x="490592" y="1879599"/>
                  </a:lnTo>
                  <a:lnTo>
                    <a:pt x="495564" y="1866899"/>
                  </a:lnTo>
                  <a:lnTo>
                    <a:pt x="499199" y="1876184"/>
                  </a:lnTo>
                  <a:lnTo>
                    <a:pt x="498879" y="1879599"/>
                  </a:lnTo>
                  <a:close/>
                </a:path>
                <a:path w="3477260" h="2324100">
                  <a:moveTo>
                    <a:pt x="515453" y="1879599"/>
                  </a:moveTo>
                  <a:lnTo>
                    <a:pt x="500536" y="1879599"/>
                  </a:lnTo>
                  <a:lnTo>
                    <a:pt x="499199" y="1876184"/>
                  </a:lnTo>
                  <a:lnTo>
                    <a:pt x="500070" y="1866899"/>
                  </a:lnTo>
                  <a:lnTo>
                    <a:pt x="512397" y="1866899"/>
                  </a:lnTo>
                  <a:lnTo>
                    <a:pt x="515453" y="1879599"/>
                  </a:lnTo>
                  <a:close/>
                </a:path>
                <a:path w="3477260" h="2324100">
                  <a:moveTo>
                    <a:pt x="639810" y="1879599"/>
                  </a:moveTo>
                  <a:lnTo>
                    <a:pt x="626991" y="1879599"/>
                  </a:lnTo>
                  <a:lnTo>
                    <a:pt x="634786" y="1866899"/>
                  </a:lnTo>
                  <a:lnTo>
                    <a:pt x="639810" y="1879599"/>
                  </a:lnTo>
                  <a:close/>
                </a:path>
                <a:path w="3477260" h="2324100">
                  <a:moveTo>
                    <a:pt x="755776" y="1879599"/>
                  </a:moveTo>
                  <a:lnTo>
                    <a:pt x="747489" y="1879599"/>
                  </a:lnTo>
                  <a:lnTo>
                    <a:pt x="742517" y="1866899"/>
                  </a:lnTo>
                  <a:lnTo>
                    <a:pt x="760749" y="1866899"/>
                  </a:lnTo>
                  <a:lnTo>
                    <a:pt x="755776" y="1879599"/>
                  </a:lnTo>
                  <a:close/>
                </a:path>
                <a:path w="3477260" h="2324100">
                  <a:moveTo>
                    <a:pt x="914887" y="1892299"/>
                  </a:moveTo>
                  <a:lnTo>
                    <a:pt x="904943" y="1879599"/>
                  </a:lnTo>
                  <a:lnTo>
                    <a:pt x="909915" y="1866899"/>
                  </a:lnTo>
                  <a:lnTo>
                    <a:pt x="921517" y="1866899"/>
                  </a:lnTo>
                  <a:lnTo>
                    <a:pt x="926489" y="1879599"/>
                  </a:lnTo>
                  <a:lnTo>
                    <a:pt x="914887" y="1892299"/>
                  </a:lnTo>
                  <a:close/>
                </a:path>
                <a:path w="3477260" h="2324100">
                  <a:moveTo>
                    <a:pt x="952386" y="1892299"/>
                  </a:moveTo>
                  <a:lnTo>
                    <a:pt x="941406" y="1892299"/>
                  </a:lnTo>
                  <a:lnTo>
                    <a:pt x="935476" y="1879599"/>
                  </a:lnTo>
                  <a:lnTo>
                    <a:pt x="941639" y="1879599"/>
                  </a:lnTo>
                  <a:lnTo>
                    <a:pt x="949693" y="1866899"/>
                  </a:lnTo>
                  <a:lnTo>
                    <a:pt x="953759" y="1879599"/>
                  </a:lnTo>
                  <a:lnTo>
                    <a:pt x="952386" y="1892299"/>
                  </a:lnTo>
                  <a:close/>
                </a:path>
                <a:path w="3477260" h="2324100">
                  <a:moveTo>
                    <a:pt x="1176550" y="1892299"/>
                  </a:moveTo>
                  <a:lnTo>
                    <a:pt x="1165156" y="1892299"/>
                  </a:lnTo>
                  <a:lnTo>
                    <a:pt x="1160598" y="1879599"/>
                  </a:lnTo>
                  <a:lnTo>
                    <a:pt x="1163291" y="1879599"/>
                  </a:lnTo>
                  <a:lnTo>
                    <a:pt x="1171785" y="1866899"/>
                  </a:lnTo>
                  <a:lnTo>
                    <a:pt x="1176576" y="1879599"/>
                  </a:lnTo>
                  <a:lnTo>
                    <a:pt x="1176550" y="1892299"/>
                  </a:lnTo>
                  <a:close/>
                </a:path>
                <a:path w="3477260" h="2324100">
                  <a:moveTo>
                    <a:pt x="1255407" y="1879599"/>
                  </a:moveTo>
                  <a:lnTo>
                    <a:pt x="1237046" y="1879599"/>
                  </a:lnTo>
                  <a:lnTo>
                    <a:pt x="1240490" y="1866899"/>
                  </a:lnTo>
                  <a:lnTo>
                    <a:pt x="1249683" y="1866899"/>
                  </a:lnTo>
                  <a:lnTo>
                    <a:pt x="1255407" y="1879599"/>
                  </a:lnTo>
                  <a:close/>
                </a:path>
                <a:path w="3477260" h="2324100">
                  <a:moveTo>
                    <a:pt x="193916" y="1892299"/>
                  </a:moveTo>
                  <a:lnTo>
                    <a:pt x="190601" y="1892299"/>
                  </a:lnTo>
                  <a:lnTo>
                    <a:pt x="192259" y="1879599"/>
                  </a:lnTo>
                  <a:lnTo>
                    <a:pt x="193916" y="1892299"/>
                  </a:lnTo>
                  <a:close/>
                </a:path>
                <a:path w="3477260" h="2324100">
                  <a:moveTo>
                    <a:pt x="230379" y="1892299"/>
                  </a:moveTo>
                  <a:lnTo>
                    <a:pt x="210697" y="1892299"/>
                  </a:lnTo>
                  <a:lnTo>
                    <a:pt x="212562" y="1879599"/>
                  </a:lnTo>
                  <a:lnTo>
                    <a:pt x="223749" y="1879599"/>
                  </a:lnTo>
                  <a:lnTo>
                    <a:pt x="230379" y="1892299"/>
                  </a:lnTo>
                  <a:close/>
                </a:path>
                <a:path w="3477260" h="2324100">
                  <a:moveTo>
                    <a:pt x="245580" y="1904999"/>
                  </a:moveTo>
                  <a:lnTo>
                    <a:pt x="237034" y="1904999"/>
                  </a:lnTo>
                  <a:lnTo>
                    <a:pt x="233694" y="1892299"/>
                  </a:lnTo>
                  <a:lnTo>
                    <a:pt x="240323" y="1879599"/>
                  </a:lnTo>
                  <a:lnTo>
                    <a:pt x="246953" y="1879599"/>
                  </a:lnTo>
                  <a:lnTo>
                    <a:pt x="251925" y="1892299"/>
                  </a:lnTo>
                  <a:lnTo>
                    <a:pt x="253583" y="1892299"/>
                  </a:lnTo>
                  <a:lnTo>
                    <a:pt x="245580" y="1904999"/>
                  </a:lnTo>
                  <a:close/>
                </a:path>
                <a:path w="3477260" h="2324100">
                  <a:moveTo>
                    <a:pt x="275129" y="1892299"/>
                  </a:moveTo>
                  <a:lnTo>
                    <a:pt x="261870" y="1892299"/>
                  </a:lnTo>
                  <a:lnTo>
                    <a:pt x="255240" y="1879599"/>
                  </a:lnTo>
                  <a:lnTo>
                    <a:pt x="271089" y="1879599"/>
                  </a:lnTo>
                  <a:lnTo>
                    <a:pt x="275129" y="1892299"/>
                  </a:lnTo>
                  <a:close/>
                </a:path>
                <a:path w="3477260" h="2324100">
                  <a:moveTo>
                    <a:pt x="313353" y="1892299"/>
                  </a:moveTo>
                  <a:lnTo>
                    <a:pt x="296675" y="1892299"/>
                  </a:lnTo>
                  <a:lnTo>
                    <a:pt x="306620" y="1879599"/>
                  </a:lnTo>
                  <a:lnTo>
                    <a:pt x="313353" y="1892299"/>
                  </a:lnTo>
                  <a:close/>
                </a:path>
                <a:path w="3477260" h="2324100">
                  <a:moveTo>
                    <a:pt x="329590" y="1904999"/>
                  </a:moveTo>
                  <a:lnTo>
                    <a:pt x="301647" y="1904999"/>
                  </a:lnTo>
                  <a:lnTo>
                    <a:pt x="296675" y="1892299"/>
                  </a:lnTo>
                  <a:lnTo>
                    <a:pt x="319879" y="1892299"/>
                  </a:lnTo>
                  <a:lnTo>
                    <a:pt x="328166" y="1879599"/>
                  </a:lnTo>
                  <a:lnTo>
                    <a:pt x="333138" y="1892299"/>
                  </a:lnTo>
                  <a:lnTo>
                    <a:pt x="329590" y="1904999"/>
                  </a:lnTo>
                  <a:close/>
                </a:path>
                <a:path w="3477260" h="2324100">
                  <a:moveTo>
                    <a:pt x="402749" y="1892299"/>
                  </a:moveTo>
                  <a:lnTo>
                    <a:pt x="389490" y="1892299"/>
                  </a:lnTo>
                  <a:lnTo>
                    <a:pt x="386356" y="1879599"/>
                  </a:lnTo>
                  <a:lnTo>
                    <a:pt x="404407" y="1879599"/>
                  </a:lnTo>
                  <a:lnTo>
                    <a:pt x="402749" y="1892299"/>
                  </a:lnTo>
                  <a:close/>
                </a:path>
                <a:path w="3477260" h="2324100">
                  <a:moveTo>
                    <a:pt x="434343" y="1892299"/>
                  </a:moveTo>
                  <a:lnTo>
                    <a:pt x="418287" y="1892299"/>
                  </a:lnTo>
                  <a:lnTo>
                    <a:pt x="421524" y="1879599"/>
                  </a:lnTo>
                  <a:lnTo>
                    <a:pt x="429268" y="1879599"/>
                  </a:lnTo>
                  <a:lnTo>
                    <a:pt x="434343" y="1892299"/>
                  </a:lnTo>
                  <a:close/>
                </a:path>
                <a:path w="3477260" h="2324100">
                  <a:moveTo>
                    <a:pt x="462882" y="1904999"/>
                  </a:moveTo>
                  <a:lnTo>
                    <a:pt x="452212" y="1904999"/>
                  </a:lnTo>
                  <a:lnTo>
                    <a:pt x="447499" y="1892299"/>
                  </a:lnTo>
                  <a:lnTo>
                    <a:pt x="454310" y="1879599"/>
                  </a:lnTo>
                  <a:lnTo>
                    <a:pt x="460965" y="1879599"/>
                  </a:lnTo>
                  <a:lnTo>
                    <a:pt x="465446" y="1892299"/>
                  </a:lnTo>
                  <a:lnTo>
                    <a:pt x="465731" y="1892299"/>
                  </a:lnTo>
                  <a:lnTo>
                    <a:pt x="462882" y="1904999"/>
                  </a:lnTo>
                  <a:close/>
                </a:path>
                <a:path w="3477260" h="2324100">
                  <a:moveTo>
                    <a:pt x="502193" y="1892299"/>
                  </a:moveTo>
                  <a:lnTo>
                    <a:pt x="487277" y="1892299"/>
                  </a:lnTo>
                  <a:lnTo>
                    <a:pt x="485619" y="1879599"/>
                  </a:lnTo>
                  <a:lnTo>
                    <a:pt x="502193" y="1879599"/>
                  </a:lnTo>
                  <a:lnTo>
                    <a:pt x="502193" y="1892299"/>
                  </a:lnTo>
                  <a:close/>
                </a:path>
                <a:path w="3477260" h="2324100">
                  <a:moveTo>
                    <a:pt x="558752" y="1892299"/>
                  </a:moveTo>
                  <a:lnTo>
                    <a:pt x="541971" y="1892299"/>
                  </a:lnTo>
                  <a:lnTo>
                    <a:pt x="541764" y="1879599"/>
                  </a:lnTo>
                  <a:lnTo>
                    <a:pt x="558545" y="1879599"/>
                  </a:lnTo>
                  <a:lnTo>
                    <a:pt x="558752" y="1892299"/>
                  </a:lnTo>
                  <a:close/>
                </a:path>
                <a:path w="3477260" h="2324100">
                  <a:moveTo>
                    <a:pt x="599825" y="1904999"/>
                  </a:moveTo>
                  <a:lnTo>
                    <a:pt x="592522" y="1892299"/>
                  </a:lnTo>
                  <a:lnTo>
                    <a:pt x="592678" y="1892299"/>
                  </a:lnTo>
                  <a:lnTo>
                    <a:pt x="604953" y="1879599"/>
                  </a:lnTo>
                  <a:lnTo>
                    <a:pt x="609925" y="1892299"/>
                  </a:lnTo>
                  <a:lnTo>
                    <a:pt x="599825" y="1904999"/>
                  </a:lnTo>
                  <a:close/>
                </a:path>
                <a:path w="3477260" h="2324100">
                  <a:moveTo>
                    <a:pt x="636184" y="1892299"/>
                  </a:moveTo>
                  <a:lnTo>
                    <a:pt x="628156" y="1892299"/>
                  </a:lnTo>
                  <a:lnTo>
                    <a:pt x="623832" y="1879599"/>
                  </a:lnTo>
                  <a:lnTo>
                    <a:pt x="640172" y="1879599"/>
                  </a:lnTo>
                  <a:lnTo>
                    <a:pt x="636184" y="1892299"/>
                  </a:lnTo>
                  <a:close/>
                </a:path>
                <a:path w="3477260" h="2324100">
                  <a:moveTo>
                    <a:pt x="858536" y="1892299"/>
                  </a:moveTo>
                  <a:lnTo>
                    <a:pt x="841987" y="1892299"/>
                  </a:lnTo>
                  <a:lnTo>
                    <a:pt x="843619" y="1879599"/>
                  </a:lnTo>
                  <a:lnTo>
                    <a:pt x="858769" y="1879599"/>
                  </a:lnTo>
                  <a:lnTo>
                    <a:pt x="858536" y="1892299"/>
                  </a:lnTo>
                  <a:close/>
                </a:path>
                <a:path w="3477260" h="2324100">
                  <a:moveTo>
                    <a:pt x="994443" y="1892299"/>
                  </a:moveTo>
                  <a:lnTo>
                    <a:pt x="983100" y="1892299"/>
                  </a:lnTo>
                  <a:lnTo>
                    <a:pt x="991128" y="1879599"/>
                  </a:lnTo>
                  <a:lnTo>
                    <a:pt x="994443" y="1892299"/>
                  </a:lnTo>
                  <a:close/>
                </a:path>
                <a:path w="3477260" h="2324100">
                  <a:moveTo>
                    <a:pt x="202203" y="1917699"/>
                  </a:moveTo>
                  <a:lnTo>
                    <a:pt x="198888" y="1904999"/>
                  </a:lnTo>
                  <a:lnTo>
                    <a:pt x="193916" y="1904999"/>
                  </a:lnTo>
                  <a:lnTo>
                    <a:pt x="198888" y="1892299"/>
                  </a:lnTo>
                  <a:lnTo>
                    <a:pt x="205518" y="1892299"/>
                  </a:lnTo>
                  <a:lnTo>
                    <a:pt x="208833" y="1904999"/>
                  </a:lnTo>
                  <a:lnTo>
                    <a:pt x="202203" y="1917699"/>
                  </a:lnTo>
                  <a:close/>
                </a:path>
                <a:path w="3477260" h="2324100">
                  <a:moveTo>
                    <a:pt x="433929" y="1904999"/>
                  </a:moveTo>
                  <a:lnTo>
                    <a:pt x="425953" y="1904999"/>
                  </a:lnTo>
                  <a:lnTo>
                    <a:pt x="419712" y="1892299"/>
                  </a:lnTo>
                  <a:lnTo>
                    <a:pt x="436312" y="1892299"/>
                  </a:lnTo>
                  <a:lnTo>
                    <a:pt x="433929" y="1904999"/>
                  </a:lnTo>
                  <a:close/>
                </a:path>
                <a:path w="3477260" h="2324100">
                  <a:moveTo>
                    <a:pt x="532027" y="1917699"/>
                  </a:moveTo>
                  <a:lnTo>
                    <a:pt x="527469" y="1904999"/>
                  </a:lnTo>
                  <a:lnTo>
                    <a:pt x="527883" y="1892299"/>
                  </a:lnTo>
                  <a:lnTo>
                    <a:pt x="538656" y="1892299"/>
                  </a:lnTo>
                  <a:lnTo>
                    <a:pt x="543447" y="1904999"/>
                  </a:lnTo>
                  <a:lnTo>
                    <a:pt x="541220" y="1904999"/>
                  </a:lnTo>
                  <a:lnTo>
                    <a:pt x="532027" y="1917699"/>
                  </a:lnTo>
                  <a:close/>
                </a:path>
                <a:path w="3477260" h="2324100">
                  <a:moveTo>
                    <a:pt x="571804" y="1904999"/>
                  </a:moveTo>
                  <a:lnTo>
                    <a:pt x="563336" y="1904999"/>
                  </a:lnTo>
                  <a:lnTo>
                    <a:pt x="571804" y="1892299"/>
                  </a:lnTo>
                  <a:lnTo>
                    <a:pt x="571804" y="1904999"/>
                  </a:lnTo>
                  <a:close/>
                </a:path>
                <a:path w="3477260" h="2324100">
                  <a:moveTo>
                    <a:pt x="576777" y="1904999"/>
                  </a:moveTo>
                  <a:lnTo>
                    <a:pt x="573462" y="1904999"/>
                  </a:lnTo>
                  <a:lnTo>
                    <a:pt x="571804" y="1892299"/>
                  </a:lnTo>
                  <a:lnTo>
                    <a:pt x="576777" y="1904999"/>
                  </a:lnTo>
                  <a:close/>
                </a:path>
                <a:path w="3477260" h="2324100">
                  <a:moveTo>
                    <a:pt x="651671" y="1917699"/>
                  </a:moveTo>
                  <a:lnTo>
                    <a:pt x="644730" y="1904999"/>
                  </a:lnTo>
                  <a:lnTo>
                    <a:pt x="645248" y="1904999"/>
                  </a:lnTo>
                  <a:lnTo>
                    <a:pt x="656332" y="1892299"/>
                  </a:lnTo>
                  <a:lnTo>
                    <a:pt x="662962" y="1904999"/>
                  </a:lnTo>
                  <a:lnTo>
                    <a:pt x="651671" y="1917699"/>
                  </a:lnTo>
                  <a:close/>
                </a:path>
                <a:path w="3477260" h="2324100">
                  <a:moveTo>
                    <a:pt x="735888" y="1904999"/>
                  </a:moveTo>
                  <a:lnTo>
                    <a:pt x="715714" y="1904999"/>
                  </a:lnTo>
                  <a:lnTo>
                    <a:pt x="715792" y="1892299"/>
                  </a:lnTo>
                  <a:lnTo>
                    <a:pt x="732573" y="1892299"/>
                  </a:lnTo>
                  <a:lnTo>
                    <a:pt x="735888" y="1904999"/>
                  </a:lnTo>
                  <a:close/>
                </a:path>
                <a:path w="3477260" h="2324100">
                  <a:moveTo>
                    <a:pt x="809849" y="1904999"/>
                  </a:moveTo>
                  <a:lnTo>
                    <a:pt x="792239" y="1904999"/>
                  </a:lnTo>
                  <a:lnTo>
                    <a:pt x="793897" y="1892299"/>
                  </a:lnTo>
                  <a:lnTo>
                    <a:pt x="804592" y="1892299"/>
                  </a:lnTo>
                  <a:lnTo>
                    <a:pt x="809849" y="1904999"/>
                  </a:lnTo>
                  <a:close/>
                </a:path>
                <a:path w="3477260" h="2324100">
                  <a:moveTo>
                    <a:pt x="994443" y="1904999"/>
                  </a:moveTo>
                  <a:lnTo>
                    <a:pt x="984499" y="1904999"/>
                  </a:lnTo>
                  <a:lnTo>
                    <a:pt x="979475" y="1892299"/>
                  </a:lnTo>
                  <a:lnTo>
                    <a:pt x="996100" y="1892299"/>
                  </a:lnTo>
                  <a:lnTo>
                    <a:pt x="994443" y="1904999"/>
                  </a:lnTo>
                  <a:close/>
                </a:path>
                <a:path w="3477260" h="2324100">
                  <a:moveTo>
                    <a:pt x="243638" y="1930399"/>
                  </a:moveTo>
                  <a:lnTo>
                    <a:pt x="237967" y="1917699"/>
                  </a:lnTo>
                  <a:lnTo>
                    <a:pt x="244260" y="1904999"/>
                  </a:lnTo>
                  <a:lnTo>
                    <a:pt x="252728" y="1904999"/>
                  </a:lnTo>
                  <a:lnTo>
                    <a:pt x="253583" y="1917699"/>
                  </a:lnTo>
                  <a:lnTo>
                    <a:pt x="243638" y="1930399"/>
                  </a:lnTo>
                  <a:close/>
                </a:path>
                <a:path w="3477260" h="2324100">
                  <a:moveTo>
                    <a:pt x="311592" y="1917699"/>
                  </a:moveTo>
                  <a:lnTo>
                    <a:pt x="293153" y="1917699"/>
                  </a:lnTo>
                  <a:lnTo>
                    <a:pt x="294681" y="1904999"/>
                  </a:lnTo>
                  <a:lnTo>
                    <a:pt x="308277" y="1904999"/>
                  </a:lnTo>
                  <a:lnTo>
                    <a:pt x="311592" y="1917699"/>
                  </a:lnTo>
                  <a:close/>
                </a:path>
                <a:path w="3477260" h="2324100">
                  <a:moveTo>
                    <a:pt x="498879" y="1917699"/>
                  </a:moveTo>
                  <a:lnTo>
                    <a:pt x="490592" y="1917699"/>
                  </a:lnTo>
                  <a:lnTo>
                    <a:pt x="483962" y="1904999"/>
                  </a:lnTo>
                  <a:lnTo>
                    <a:pt x="507166" y="1904999"/>
                  </a:lnTo>
                  <a:lnTo>
                    <a:pt x="498879" y="1917699"/>
                  </a:lnTo>
                  <a:close/>
                </a:path>
                <a:path w="3477260" h="2324100">
                  <a:moveTo>
                    <a:pt x="576155" y="1917699"/>
                  </a:moveTo>
                  <a:lnTo>
                    <a:pt x="561316" y="1917699"/>
                  </a:lnTo>
                  <a:lnTo>
                    <a:pt x="559995" y="1904999"/>
                  </a:lnTo>
                  <a:lnTo>
                    <a:pt x="578253" y="1904999"/>
                  </a:lnTo>
                  <a:lnTo>
                    <a:pt x="576155" y="1917699"/>
                  </a:lnTo>
                  <a:close/>
                </a:path>
                <a:path w="3477260" h="2324100">
                  <a:moveTo>
                    <a:pt x="619869" y="1917699"/>
                  </a:moveTo>
                  <a:lnTo>
                    <a:pt x="603088" y="1917699"/>
                  </a:lnTo>
                  <a:lnTo>
                    <a:pt x="604616" y="1904999"/>
                  </a:lnTo>
                  <a:lnTo>
                    <a:pt x="617435" y="1904999"/>
                  </a:lnTo>
                  <a:lnTo>
                    <a:pt x="619869" y="1917699"/>
                  </a:lnTo>
                  <a:close/>
                </a:path>
                <a:path w="3477260" h="2324100">
                  <a:moveTo>
                    <a:pt x="687823" y="1917699"/>
                  </a:moveTo>
                  <a:lnTo>
                    <a:pt x="671689" y="1917699"/>
                  </a:lnTo>
                  <a:lnTo>
                    <a:pt x="672285" y="1904999"/>
                  </a:lnTo>
                  <a:lnTo>
                    <a:pt x="688807" y="1904999"/>
                  </a:lnTo>
                  <a:lnTo>
                    <a:pt x="687823" y="1917699"/>
                  </a:lnTo>
                  <a:close/>
                </a:path>
                <a:path w="3477260" h="2324100">
                  <a:moveTo>
                    <a:pt x="802184" y="1917699"/>
                  </a:moveTo>
                  <a:lnTo>
                    <a:pt x="797212" y="1917699"/>
                  </a:lnTo>
                  <a:lnTo>
                    <a:pt x="795554" y="1904999"/>
                  </a:lnTo>
                  <a:lnTo>
                    <a:pt x="807156" y="1904999"/>
                  </a:lnTo>
                  <a:lnTo>
                    <a:pt x="802184" y="1917699"/>
                  </a:lnTo>
                  <a:close/>
                </a:path>
                <a:path w="3477260" h="2324100">
                  <a:moveTo>
                    <a:pt x="848384" y="1917699"/>
                  </a:moveTo>
                  <a:lnTo>
                    <a:pt x="831525" y="1917699"/>
                  </a:lnTo>
                  <a:lnTo>
                    <a:pt x="835332" y="1904999"/>
                  </a:lnTo>
                  <a:lnTo>
                    <a:pt x="843645" y="1904999"/>
                  </a:lnTo>
                  <a:lnTo>
                    <a:pt x="848384" y="1917699"/>
                  </a:lnTo>
                  <a:close/>
                </a:path>
                <a:path w="3477260" h="2324100">
                  <a:moveTo>
                    <a:pt x="961735" y="1917699"/>
                  </a:moveTo>
                  <a:lnTo>
                    <a:pt x="953008" y="1917699"/>
                  </a:lnTo>
                  <a:lnTo>
                    <a:pt x="957980" y="1904999"/>
                  </a:lnTo>
                  <a:lnTo>
                    <a:pt x="961735" y="1917699"/>
                  </a:lnTo>
                  <a:close/>
                </a:path>
                <a:path w="3477260" h="2324100">
                  <a:moveTo>
                    <a:pt x="1206591" y="1917699"/>
                  </a:moveTo>
                  <a:lnTo>
                    <a:pt x="1198304" y="1917699"/>
                  </a:lnTo>
                  <a:lnTo>
                    <a:pt x="1204934" y="1904999"/>
                  </a:lnTo>
                  <a:lnTo>
                    <a:pt x="1206591" y="1917699"/>
                  </a:lnTo>
                  <a:close/>
                </a:path>
                <a:path w="3477260" h="2324100">
                  <a:moveTo>
                    <a:pt x="223749" y="1943099"/>
                  </a:moveTo>
                  <a:lnTo>
                    <a:pt x="203860" y="1943099"/>
                  </a:lnTo>
                  <a:lnTo>
                    <a:pt x="203860" y="1930399"/>
                  </a:lnTo>
                  <a:lnTo>
                    <a:pt x="202203" y="1917699"/>
                  </a:lnTo>
                  <a:lnTo>
                    <a:pt x="207175" y="1930399"/>
                  </a:lnTo>
                  <a:lnTo>
                    <a:pt x="220434" y="1930399"/>
                  </a:lnTo>
                  <a:lnTo>
                    <a:pt x="223749" y="1943099"/>
                  </a:lnTo>
                  <a:close/>
                </a:path>
                <a:path w="3477260" h="2324100">
                  <a:moveTo>
                    <a:pt x="281966" y="1930399"/>
                  </a:moveTo>
                  <a:lnTo>
                    <a:pt x="263941" y="1930399"/>
                  </a:lnTo>
                  <a:lnTo>
                    <a:pt x="265081" y="1917699"/>
                  </a:lnTo>
                  <a:lnTo>
                    <a:pt x="278832" y="1917699"/>
                  </a:lnTo>
                  <a:lnTo>
                    <a:pt x="281966" y="1930399"/>
                  </a:lnTo>
                  <a:close/>
                </a:path>
                <a:path w="3477260" h="2324100">
                  <a:moveTo>
                    <a:pt x="366136" y="1920009"/>
                  </a:moveTo>
                  <a:lnTo>
                    <a:pt x="364629" y="1917699"/>
                  </a:lnTo>
                  <a:lnTo>
                    <a:pt x="367944" y="1917699"/>
                  </a:lnTo>
                  <a:lnTo>
                    <a:pt x="366136" y="1920009"/>
                  </a:lnTo>
                  <a:close/>
                </a:path>
                <a:path w="3477260" h="2324100">
                  <a:moveTo>
                    <a:pt x="422638" y="1930399"/>
                  </a:moveTo>
                  <a:lnTo>
                    <a:pt x="402749" y="1930399"/>
                  </a:lnTo>
                  <a:lnTo>
                    <a:pt x="401092" y="1917699"/>
                  </a:lnTo>
                  <a:lnTo>
                    <a:pt x="417666" y="1917699"/>
                  </a:lnTo>
                  <a:lnTo>
                    <a:pt x="422638" y="1930399"/>
                  </a:lnTo>
                  <a:close/>
                </a:path>
                <a:path w="3477260" h="2324100">
                  <a:moveTo>
                    <a:pt x="445609" y="1930399"/>
                  </a:moveTo>
                  <a:lnTo>
                    <a:pt x="425953" y="1930399"/>
                  </a:lnTo>
                  <a:lnTo>
                    <a:pt x="430925" y="1917699"/>
                  </a:lnTo>
                  <a:lnTo>
                    <a:pt x="442320" y="1917699"/>
                  </a:lnTo>
                  <a:lnTo>
                    <a:pt x="445609" y="1930399"/>
                  </a:lnTo>
                  <a:close/>
                </a:path>
                <a:path w="3477260" h="2324100">
                  <a:moveTo>
                    <a:pt x="468657" y="1943099"/>
                  </a:moveTo>
                  <a:lnTo>
                    <a:pt x="463037" y="1943099"/>
                  </a:lnTo>
                  <a:lnTo>
                    <a:pt x="459593" y="1930399"/>
                  </a:lnTo>
                  <a:lnTo>
                    <a:pt x="459101" y="1930399"/>
                  </a:lnTo>
                  <a:lnTo>
                    <a:pt x="470703" y="1917699"/>
                  </a:lnTo>
                  <a:lnTo>
                    <a:pt x="475675" y="1930399"/>
                  </a:lnTo>
                  <a:lnTo>
                    <a:pt x="468657" y="1943099"/>
                  </a:lnTo>
                  <a:close/>
                </a:path>
                <a:path w="3477260" h="2324100">
                  <a:moveTo>
                    <a:pt x="613240" y="1930399"/>
                  </a:moveTo>
                  <a:lnTo>
                    <a:pt x="606222" y="1917699"/>
                  </a:lnTo>
                  <a:lnTo>
                    <a:pt x="618574" y="1917699"/>
                  </a:lnTo>
                  <a:lnTo>
                    <a:pt x="613240" y="1930399"/>
                  </a:lnTo>
                  <a:close/>
                </a:path>
                <a:path w="3477260" h="2324100">
                  <a:moveTo>
                    <a:pt x="719262" y="1930399"/>
                  </a:moveTo>
                  <a:lnTo>
                    <a:pt x="702273" y="1930399"/>
                  </a:lnTo>
                  <a:lnTo>
                    <a:pt x="701082" y="1917699"/>
                  </a:lnTo>
                  <a:lnTo>
                    <a:pt x="716827" y="1917699"/>
                  </a:lnTo>
                  <a:lnTo>
                    <a:pt x="719262" y="1930399"/>
                  </a:lnTo>
                  <a:close/>
                </a:path>
                <a:path w="3477260" h="2324100">
                  <a:moveTo>
                    <a:pt x="790375" y="1943099"/>
                  </a:moveTo>
                  <a:lnTo>
                    <a:pt x="778566" y="1943099"/>
                  </a:lnTo>
                  <a:lnTo>
                    <a:pt x="777323" y="1930399"/>
                  </a:lnTo>
                  <a:lnTo>
                    <a:pt x="782295" y="1917699"/>
                  </a:lnTo>
                  <a:lnTo>
                    <a:pt x="793897" y="1917699"/>
                  </a:lnTo>
                  <a:lnTo>
                    <a:pt x="795554" y="1930399"/>
                  </a:lnTo>
                  <a:lnTo>
                    <a:pt x="797212" y="1930399"/>
                  </a:lnTo>
                  <a:lnTo>
                    <a:pt x="790375" y="1943099"/>
                  </a:lnTo>
                  <a:close/>
                </a:path>
                <a:path w="3477260" h="2324100">
                  <a:moveTo>
                    <a:pt x="845276" y="1930399"/>
                  </a:moveTo>
                  <a:lnTo>
                    <a:pt x="836964" y="1930399"/>
                  </a:lnTo>
                  <a:lnTo>
                    <a:pt x="832224" y="1917699"/>
                  </a:lnTo>
                  <a:lnTo>
                    <a:pt x="849083" y="1917699"/>
                  </a:lnTo>
                  <a:lnTo>
                    <a:pt x="845276" y="1930399"/>
                  </a:lnTo>
                  <a:close/>
                </a:path>
                <a:path w="3477260" h="2324100">
                  <a:moveTo>
                    <a:pt x="888369" y="1930399"/>
                  </a:moveTo>
                  <a:lnTo>
                    <a:pt x="870655" y="1930399"/>
                  </a:lnTo>
                  <a:lnTo>
                    <a:pt x="868480" y="1917699"/>
                  </a:lnTo>
                  <a:lnTo>
                    <a:pt x="886712" y="1917699"/>
                  </a:lnTo>
                  <a:lnTo>
                    <a:pt x="888369" y="1930399"/>
                  </a:lnTo>
                  <a:close/>
                </a:path>
                <a:path w="3477260" h="2324100">
                  <a:moveTo>
                    <a:pt x="964273" y="1930399"/>
                  </a:moveTo>
                  <a:lnTo>
                    <a:pt x="949693" y="1930399"/>
                  </a:lnTo>
                  <a:lnTo>
                    <a:pt x="946378" y="1917699"/>
                  </a:lnTo>
                  <a:lnTo>
                    <a:pt x="964402" y="1917699"/>
                  </a:lnTo>
                  <a:lnTo>
                    <a:pt x="964273" y="1930399"/>
                  </a:lnTo>
                  <a:close/>
                </a:path>
                <a:path w="3477260" h="2324100">
                  <a:moveTo>
                    <a:pt x="1213220" y="1930399"/>
                  </a:moveTo>
                  <a:lnTo>
                    <a:pt x="1193332" y="1930399"/>
                  </a:lnTo>
                  <a:lnTo>
                    <a:pt x="1194989" y="1917699"/>
                  </a:lnTo>
                  <a:lnTo>
                    <a:pt x="1209906" y="1917699"/>
                  </a:lnTo>
                  <a:lnTo>
                    <a:pt x="1213220" y="1930399"/>
                  </a:lnTo>
                  <a:close/>
                </a:path>
                <a:path w="3477260" h="2324100">
                  <a:moveTo>
                    <a:pt x="1262943" y="1930399"/>
                  </a:moveTo>
                  <a:lnTo>
                    <a:pt x="1251341" y="1930399"/>
                  </a:lnTo>
                  <a:lnTo>
                    <a:pt x="1248026" y="1917699"/>
                  </a:lnTo>
                  <a:lnTo>
                    <a:pt x="1266258" y="1917699"/>
                  </a:lnTo>
                  <a:lnTo>
                    <a:pt x="1262943" y="1930399"/>
                  </a:lnTo>
                  <a:close/>
                </a:path>
                <a:path w="3477260" h="2324100">
                  <a:moveTo>
                    <a:pt x="372916" y="1930399"/>
                  </a:moveTo>
                  <a:lnTo>
                    <a:pt x="357999" y="1930399"/>
                  </a:lnTo>
                  <a:lnTo>
                    <a:pt x="366136" y="1920009"/>
                  </a:lnTo>
                  <a:lnTo>
                    <a:pt x="372916" y="1930399"/>
                  </a:lnTo>
                  <a:close/>
                </a:path>
                <a:path w="3477260" h="2324100">
                  <a:moveTo>
                    <a:pt x="159110" y="1943099"/>
                  </a:moveTo>
                  <a:lnTo>
                    <a:pt x="154138" y="1930399"/>
                  </a:lnTo>
                  <a:lnTo>
                    <a:pt x="165740" y="1930399"/>
                  </a:lnTo>
                  <a:lnTo>
                    <a:pt x="159110" y="1943099"/>
                  </a:lnTo>
                  <a:close/>
                </a:path>
                <a:path w="3477260" h="2324100">
                  <a:moveTo>
                    <a:pt x="193916" y="1943099"/>
                  </a:moveTo>
                  <a:lnTo>
                    <a:pt x="192259" y="1930399"/>
                  </a:lnTo>
                  <a:lnTo>
                    <a:pt x="193916" y="1930399"/>
                  </a:lnTo>
                  <a:lnTo>
                    <a:pt x="193916" y="1943099"/>
                  </a:lnTo>
                  <a:close/>
                </a:path>
                <a:path w="3477260" h="2324100">
                  <a:moveTo>
                    <a:pt x="299990" y="1943099"/>
                  </a:moveTo>
                  <a:lnTo>
                    <a:pt x="286290" y="1943099"/>
                  </a:lnTo>
                  <a:lnTo>
                    <a:pt x="286524" y="1930399"/>
                  </a:lnTo>
                  <a:lnTo>
                    <a:pt x="303305" y="1930399"/>
                  </a:lnTo>
                  <a:lnTo>
                    <a:pt x="299990" y="1943099"/>
                  </a:lnTo>
                  <a:close/>
                </a:path>
                <a:path w="3477260" h="2324100">
                  <a:moveTo>
                    <a:pt x="336453" y="1943099"/>
                  </a:moveTo>
                  <a:lnTo>
                    <a:pt x="318221" y="1943099"/>
                  </a:lnTo>
                  <a:lnTo>
                    <a:pt x="322469" y="1930399"/>
                  </a:lnTo>
                  <a:lnTo>
                    <a:pt x="332206" y="1930399"/>
                  </a:lnTo>
                  <a:lnTo>
                    <a:pt x="336453" y="1943099"/>
                  </a:lnTo>
                  <a:close/>
                </a:path>
                <a:path w="3477260" h="2324100">
                  <a:moveTo>
                    <a:pt x="367555" y="1943099"/>
                  </a:moveTo>
                  <a:lnTo>
                    <a:pt x="361521" y="1943099"/>
                  </a:lnTo>
                  <a:lnTo>
                    <a:pt x="358284" y="1930399"/>
                  </a:lnTo>
                  <a:lnTo>
                    <a:pt x="376231" y="1930399"/>
                  </a:lnTo>
                  <a:lnTo>
                    <a:pt x="367555" y="1943099"/>
                  </a:lnTo>
                  <a:close/>
                </a:path>
                <a:path w="3477260" h="2324100">
                  <a:moveTo>
                    <a:pt x="435897" y="1943099"/>
                  </a:moveTo>
                  <a:lnTo>
                    <a:pt x="427610" y="1930399"/>
                  </a:lnTo>
                  <a:lnTo>
                    <a:pt x="447499" y="1930399"/>
                  </a:lnTo>
                  <a:lnTo>
                    <a:pt x="435897" y="1943099"/>
                  </a:lnTo>
                  <a:close/>
                </a:path>
                <a:path w="3477260" h="2324100">
                  <a:moveTo>
                    <a:pt x="509885" y="1943099"/>
                  </a:moveTo>
                  <a:lnTo>
                    <a:pt x="493104" y="1943099"/>
                  </a:lnTo>
                  <a:lnTo>
                    <a:pt x="492871" y="1930399"/>
                  </a:lnTo>
                  <a:lnTo>
                    <a:pt x="509030" y="1930399"/>
                  </a:lnTo>
                  <a:lnTo>
                    <a:pt x="509885" y="1943099"/>
                  </a:lnTo>
                  <a:close/>
                </a:path>
                <a:path w="3477260" h="2324100">
                  <a:moveTo>
                    <a:pt x="543629" y="1943099"/>
                  </a:moveTo>
                  <a:lnTo>
                    <a:pt x="526148" y="1943099"/>
                  </a:lnTo>
                  <a:lnTo>
                    <a:pt x="523740" y="1930399"/>
                  </a:lnTo>
                  <a:lnTo>
                    <a:pt x="539822" y="1930399"/>
                  </a:lnTo>
                  <a:lnTo>
                    <a:pt x="543629" y="1943099"/>
                  </a:lnTo>
                  <a:close/>
                </a:path>
                <a:path w="3477260" h="2324100">
                  <a:moveTo>
                    <a:pt x="599566" y="1943099"/>
                  </a:moveTo>
                  <a:lnTo>
                    <a:pt x="582163" y="1943099"/>
                  </a:lnTo>
                  <a:lnTo>
                    <a:pt x="583769" y="1930399"/>
                  </a:lnTo>
                  <a:lnTo>
                    <a:pt x="596355" y="1930399"/>
                  </a:lnTo>
                  <a:lnTo>
                    <a:pt x="599566" y="1943099"/>
                  </a:lnTo>
                  <a:close/>
                </a:path>
                <a:path w="3477260" h="2324100">
                  <a:moveTo>
                    <a:pt x="640820" y="1943099"/>
                  </a:moveTo>
                  <a:lnTo>
                    <a:pt x="627768" y="1943099"/>
                  </a:lnTo>
                  <a:lnTo>
                    <a:pt x="624634" y="1930399"/>
                  </a:lnTo>
                  <a:lnTo>
                    <a:pt x="642037" y="1930399"/>
                  </a:lnTo>
                  <a:lnTo>
                    <a:pt x="640820" y="1943099"/>
                  </a:lnTo>
                  <a:close/>
                </a:path>
                <a:path w="3477260" h="2324100">
                  <a:moveTo>
                    <a:pt x="674564" y="1955799"/>
                  </a:moveTo>
                  <a:lnTo>
                    <a:pt x="665008" y="1955799"/>
                  </a:lnTo>
                  <a:lnTo>
                    <a:pt x="661512" y="1943099"/>
                  </a:lnTo>
                  <a:lnTo>
                    <a:pt x="664542" y="1943099"/>
                  </a:lnTo>
                  <a:lnTo>
                    <a:pt x="674564" y="1930399"/>
                  </a:lnTo>
                  <a:lnTo>
                    <a:pt x="681193" y="1943099"/>
                  </a:lnTo>
                  <a:lnTo>
                    <a:pt x="674564" y="1955799"/>
                  </a:lnTo>
                  <a:close/>
                </a:path>
                <a:path w="3477260" h="2324100">
                  <a:moveTo>
                    <a:pt x="1055586" y="1943099"/>
                  </a:moveTo>
                  <a:lnTo>
                    <a:pt x="1037535" y="1943099"/>
                  </a:lnTo>
                  <a:lnTo>
                    <a:pt x="1040850" y="1930399"/>
                  </a:lnTo>
                  <a:lnTo>
                    <a:pt x="1050795" y="1930399"/>
                  </a:lnTo>
                  <a:lnTo>
                    <a:pt x="1055586" y="1943099"/>
                  </a:lnTo>
                  <a:close/>
                </a:path>
                <a:path w="3477260" h="2324100">
                  <a:moveTo>
                    <a:pt x="170712" y="1955799"/>
                  </a:moveTo>
                  <a:lnTo>
                    <a:pt x="154138" y="1955799"/>
                  </a:lnTo>
                  <a:lnTo>
                    <a:pt x="152481" y="1943099"/>
                  </a:lnTo>
                  <a:lnTo>
                    <a:pt x="170194" y="1943099"/>
                  </a:lnTo>
                  <a:lnTo>
                    <a:pt x="170712" y="1955799"/>
                  </a:lnTo>
                  <a:close/>
                </a:path>
                <a:path w="3477260" h="2324100">
                  <a:moveTo>
                    <a:pt x="421602" y="1968499"/>
                  </a:moveTo>
                  <a:lnTo>
                    <a:pt x="411036" y="1968499"/>
                  </a:lnTo>
                  <a:lnTo>
                    <a:pt x="409379" y="1955799"/>
                  </a:lnTo>
                  <a:lnTo>
                    <a:pt x="404407" y="1955799"/>
                  </a:lnTo>
                  <a:lnTo>
                    <a:pt x="411036" y="1943099"/>
                  </a:lnTo>
                  <a:lnTo>
                    <a:pt x="416008" y="1943099"/>
                  </a:lnTo>
                  <a:lnTo>
                    <a:pt x="422457" y="1955799"/>
                  </a:lnTo>
                  <a:lnTo>
                    <a:pt x="421602" y="1968499"/>
                  </a:lnTo>
                  <a:close/>
                </a:path>
                <a:path w="3477260" h="2324100">
                  <a:moveTo>
                    <a:pt x="450166" y="1955799"/>
                  </a:moveTo>
                  <a:lnTo>
                    <a:pt x="432582" y="1955799"/>
                  </a:lnTo>
                  <a:lnTo>
                    <a:pt x="437555" y="1943099"/>
                  </a:lnTo>
                  <a:lnTo>
                    <a:pt x="444184" y="1943099"/>
                  </a:lnTo>
                  <a:lnTo>
                    <a:pt x="450166" y="1955799"/>
                  </a:lnTo>
                  <a:close/>
                </a:path>
                <a:path w="3477260" h="2324100">
                  <a:moveTo>
                    <a:pt x="752876" y="1955799"/>
                  </a:moveTo>
                  <a:lnTo>
                    <a:pt x="736975" y="1955799"/>
                  </a:lnTo>
                  <a:lnTo>
                    <a:pt x="734230" y="1943099"/>
                  </a:lnTo>
                  <a:lnTo>
                    <a:pt x="751374" y="1943099"/>
                  </a:lnTo>
                  <a:lnTo>
                    <a:pt x="752876" y="1955799"/>
                  </a:lnTo>
                  <a:close/>
                </a:path>
                <a:path w="3477260" h="2324100">
                  <a:moveTo>
                    <a:pt x="871795" y="1968499"/>
                  </a:moveTo>
                  <a:lnTo>
                    <a:pt x="866098" y="1955799"/>
                  </a:lnTo>
                  <a:lnTo>
                    <a:pt x="865994" y="1943099"/>
                  </a:lnTo>
                  <a:lnTo>
                    <a:pt x="880082" y="1943099"/>
                  </a:lnTo>
                  <a:lnTo>
                    <a:pt x="885054" y="1955799"/>
                  </a:lnTo>
                  <a:lnTo>
                    <a:pt x="880082" y="1955799"/>
                  </a:lnTo>
                  <a:lnTo>
                    <a:pt x="871795" y="1968499"/>
                  </a:lnTo>
                  <a:close/>
                </a:path>
                <a:path w="3477260" h="2324100">
                  <a:moveTo>
                    <a:pt x="150823" y="1981199"/>
                  </a:moveTo>
                  <a:lnTo>
                    <a:pt x="142536" y="1968499"/>
                  </a:lnTo>
                  <a:lnTo>
                    <a:pt x="139222" y="1955799"/>
                  </a:lnTo>
                  <a:lnTo>
                    <a:pt x="154138" y="1955799"/>
                  </a:lnTo>
                  <a:lnTo>
                    <a:pt x="157453" y="1968499"/>
                  </a:lnTo>
                  <a:lnTo>
                    <a:pt x="155796" y="1968499"/>
                  </a:lnTo>
                  <a:lnTo>
                    <a:pt x="150823" y="1981199"/>
                  </a:lnTo>
                  <a:close/>
                </a:path>
                <a:path w="3477260" h="2324100">
                  <a:moveTo>
                    <a:pt x="185007" y="2006599"/>
                  </a:moveTo>
                  <a:lnTo>
                    <a:pt x="177523" y="2006599"/>
                  </a:lnTo>
                  <a:lnTo>
                    <a:pt x="172370" y="1993899"/>
                  </a:lnTo>
                  <a:lnTo>
                    <a:pt x="177342" y="1981199"/>
                  </a:lnTo>
                  <a:lnTo>
                    <a:pt x="178999" y="1981199"/>
                  </a:lnTo>
                  <a:lnTo>
                    <a:pt x="175685" y="1968499"/>
                  </a:lnTo>
                  <a:lnTo>
                    <a:pt x="178999" y="1955799"/>
                  </a:lnTo>
                  <a:lnTo>
                    <a:pt x="189617" y="1955799"/>
                  </a:lnTo>
                  <a:lnTo>
                    <a:pt x="192673" y="1968499"/>
                  </a:lnTo>
                  <a:lnTo>
                    <a:pt x="187286" y="1968499"/>
                  </a:lnTo>
                  <a:lnTo>
                    <a:pt x="182314" y="1981199"/>
                  </a:lnTo>
                  <a:lnTo>
                    <a:pt x="188944" y="1993899"/>
                  </a:lnTo>
                  <a:lnTo>
                    <a:pt x="190316" y="1993899"/>
                  </a:lnTo>
                  <a:lnTo>
                    <a:pt x="185007" y="2006599"/>
                  </a:lnTo>
                  <a:close/>
                </a:path>
                <a:path w="3477260" h="2324100">
                  <a:moveTo>
                    <a:pt x="310349" y="1968499"/>
                  </a:moveTo>
                  <a:lnTo>
                    <a:pt x="291703" y="1968499"/>
                  </a:lnTo>
                  <a:lnTo>
                    <a:pt x="291703" y="1955799"/>
                  </a:lnTo>
                  <a:lnTo>
                    <a:pt x="309520" y="1955799"/>
                  </a:lnTo>
                  <a:lnTo>
                    <a:pt x="310349" y="1968499"/>
                  </a:lnTo>
                  <a:close/>
                </a:path>
                <a:path w="3477260" h="2324100">
                  <a:moveTo>
                    <a:pt x="439212" y="1968499"/>
                  </a:moveTo>
                  <a:lnTo>
                    <a:pt x="434240" y="1955799"/>
                  </a:lnTo>
                  <a:lnTo>
                    <a:pt x="447214" y="1955799"/>
                  </a:lnTo>
                  <a:lnTo>
                    <a:pt x="439212" y="1968499"/>
                  </a:lnTo>
                  <a:close/>
                </a:path>
                <a:path w="3477260" h="2324100">
                  <a:moveTo>
                    <a:pt x="483755" y="1968499"/>
                  </a:moveTo>
                  <a:lnTo>
                    <a:pt x="467517" y="1968499"/>
                  </a:lnTo>
                  <a:lnTo>
                    <a:pt x="465938" y="1955799"/>
                  </a:lnTo>
                  <a:lnTo>
                    <a:pt x="483315" y="1955799"/>
                  </a:lnTo>
                  <a:lnTo>
                    <a:pt x="483755" y="1968499"/>
                  </a:lnTo>
                  <a:close/>
                </a:path>
                <a:path w="3477260" h="2324100">
                  <a:moveTo>
                    <a:pt x="559788" y="1968499"/>
                  </a:moveTo>
                  <a:lnTo>
                    <a:pt x="545571" y="1968499"/>
                  </a:lnTo>
                  <a:lnTo>
                    <a:pt x="542178" y="1955799"/>
                  </a:lnTo>
                  <a:lnTo>
                    <a:pt x="560203" y="1955799"/>
                  </a:lnTo>
                  <a:lnTo>
                    <a:pt x="559788" y="1968499"/>
                  </a:lnTo>
                  <a:close/>
                </a:path>
                <a:path w="3477260" h="2324100">
                  <a:moveTo>
                    <a:pt x="821374" y="1968499"/>
                  </a:moveTo>
                  <a:lnTo>
                    <a:pt x="807156" y="1968499"/>
                  </a:lnTo>
                  <a:lnTo>
                    <a:pt x="810238" y="1955799"/>
                  </a:lnTo>
                  <a:lnTo>
                    <a:pt x="815650" y="1955799"/>
                  </a:lnTo>
                  <a:lnTo>
                    <a:pt x="821374" y="1968499"/>
                  </a:lnTo>
                  <a:close/>
                </a:path>
                <a:path w="3477260" h="2324100">
                  <a:moveTo>
                    <a:pt x="959171" y="1968499"/>
                  </a:moveTo>
                  <a:lnTo>
                    <a:pt x="942856" y="1968499"/>
                  </a:lnTo>
                  <a:lnTo>
                    <a:pt x="944721" y="1955799"/>
                  </a:lnTo>
                  <a:lnTo>
                    <a:pt x="955908" y="1955799"/>
                  </a:lnTo>
                  <a:lnTo>
                    <a:pt x="959171" y="1968499"/>
                  </a:lnTo>
                  <a:close/>
                </a:path>
                <a:path w="3477260" h="2324100">
                  <a:moveTo>
                    <a:pt x="135907" y="1993899"/>
                  </a:moveTo>
                  <a:lnTo>
                    <a:pt x="124305" y="1993899"/>
                  </a:lnTo>
                  <a:lnTo>
                    <a:pt x="122648" y="1981199"/>
                  </a:lnTo>
                  <a:lnTo>
                    <a:pt x="125962" y="1968499"/>
                  </a:lnTo>
                  <a:lnTo>
                    <a:pt x="129277" y="1968499"/>
                  </a:lnTo>
                  <a:lnTo>
                    <a:pt x="139222" y="1981199"/>
                  </a:lnTo>
                  <a:lnTo>
                    <a:pt x="142536" y="1981199"/>
                  </a:lnTo>
                  <a:lnTo>
                    <a:pt x="135907" y="1993899"/>
                  </a:lnTo>
                  <a:close/>
                </a:path>
                <a:path w="3477260" h="2324100">
                  <a:moveTo>
                    <a:pt x="248610" y="1993899"/>
                  </a:moveTo>
                  <a:lnTo>
                    <a:pt x="241981" y="1981199"/>
                  </a:lnTo>
                  <a:lnTo>
                    <a:pt x="246953" y="1968499"/>
                  </a:lnTo>
                  <a:lnTo>
                    <a:pt x="255836" y="1968499"/>
                  </a:lnTo>
                  <a:lnTo>
                    <a:pt x="260834" y="1981199"/>
                  </a:lnTo>
                  <a:lnTo>
                    <a:pt x="259306" y="1981199"/>
                  </a:lnTo>
                  <a:lnTo>
                    <a:pt x="248610" y="1993899"/>
                  </a:lnTo>
                  <a:close/>
                </a:path>
                <a:path w="3477260" h="2324100">
                  <a:moveTo>
                    <a:pt x="299990" y="1981199"/>
                  </a:moveTo>
                  <a:lnTo>
                    <a:pt x="283442" y="1981199"/>
                  </a:lnTo>
                  <a:lnTo>
                    <a:pt x="281758" y="1968499"/>
                  </a:lnTo>
                  <a:lnTo>
                    <a:pt x="298333" y="1968499"/>
                  </a:lnTo>
                  <a:lnTo>
                    <a:pt x="299990" y="1981199"/>
                  </a:lnTo>
                  <a:close/>
                </a:path>
                <a:path w="3477260" h="2324100">
                  <a:moveTo>
                    <a:pt x="332076" y="1981199"/>
                  </a:moveTo>
                  <a:lnTo>
                    <a:pt x="318791" y="1981199"/>
                  </a:lnTo>
                  <a:lnTo>
                    <a:pt x="316150" y="1968499"/>
                  </a:lnTo>
                  <a:lnTo>
                    <a:pt x="334174" y="1968499"/>
                  </a:lnTo>
                  <a:lnTo>
                    <a:pt x="332076" y="1981199"/>
                  </a:lnTo>
                  <a:close/>
                </a:path>
                <a:path w="3477260" h="2324100">
                  <a:moveTo>
                    <a:pt x="364629" y="1981199"/>
                  </a:moveTo>
                  <a:lnTo>
                    <a:pt x="349660" y="1981199"/>
                  </a:lnTo>
                  <a:lnTo>
                    <a:pt x="346397" y="1968499"/>
                  </a:lnTo>
                  <a:lnTo>
                    <a:pt x="364629" y="1968499"/>
                  </a:lnTo>
                  <a:lnTo>
                    <a:pt x="364629" y="1981199"/>
                  </a:lnTo>
                  <a:close/>
                </a:path>
                <a:path w="3477260" h="2324100">
                  <a:moveTo>
                    <a:pt x="439445" y="1981199"/>
                  </a:moveTo>
                  <a:lnTo>
                    <a:pt x="424995" y="1981199"/>
                  </a:lnTo>
                  <a:lnTo>
                    <a:pt x="424295" y="1968499"/>
                  </a:lnTo>
                  <a:lnTo>
                    <a:pt x="439212" y="1968499"/>
                  </a:lnTo>
                  <a:lnTo>
                    <a:pt x="439445" y="1981199"/>
                  </a:lnTo>
                  <a:close/>
                </a:path>
                <a:path w="3477260" h="2324100">
                  <a:moveTo>
                    <a:pt x="510895" y="1981199"/>
                  </a:moveTo>
                  <a:lnTo>
                    <a:pt x="491627" y="1981199"/>
                  </a:lnTo>
                  <a:lnTo>
                    <a:pt x="494657" y="1968499"/>
                  </a:lnTo>
                  <a:lnTo>
                    <a:pt x="507787" y="1968499"/>
                  </a:lnTo>
                  <a:lnTo>
                    <a:pt x="510895" y="1981199"/>
                  </a:lnTo>
                  <a:close/>
                </a:path>
                <a:path w="3477260" h="2324100">
                  <a:moveTo>
                    <a:pt x="780638" y="1993899"/>
                  </a:moveTo>
                  <a:lnTo>
                    <a:pt x="767378" y="1993899"/>
                  </a:lnTo>
                  <a:lnTo>
                    <a:pt x="760749" y="1981199"/>
                  </a:lnTo>
                  <a:lnTo>
                    <a:pt x="772351" y="1968499"/>
                  </a:lnTo>
                  <a:lnTo>
                    <a:pt x="775665" y="1968499"/>
                  </a:lnTo>
                  <a:lnTo>
                    <a:pt x="780638" y="1981199"/>
                  </a:lnTo>
                  <a:lnTo>
                    <a:pt x="780638" y="1993899"/>
                  </a:lnTo>
                  <a:close/>
                </a:path>
                <a:path w="3477260" h="2324100">
                  <a:moveTo>
                    <a:pt x="817877" y="1981199"/>
                  </a:moveTo>
                  <a:lnTo>
                    <a:pt x="811300" y="1981199"/>
                  </a:lnTo>
                  <a:lnTo>
                    <a:pt x="807208" y="1968499"/>
                  </a:lnTo>
                  <a:lnTo>
                    <a:pt x="825388" y="1968499"/>
                  </a:lnTo>
                  <a:lnTo>
                    <a:pt x="817877" y="1981199"/>
                  </a:lnTo>
                  <a:close/>
                </a:path>
                <a:path w="3477260" h="2324100">
                  <a:moveTo>
                    <a:pt x="1069026" y="1981199"/>
                  </a:moveTo>
                  <a:lnTo>
                    <a:pt x="1062397" y="1981199"/>
                  </a:lnTo>
                  <a:lnTo>
                    <a:pt x="1060273" y="1968499"/>
                  </a:lnTo>
                  <a:lnTo>
                    <a:pt x="1080628" y="1968499"/>
                  </a:lnTo>
                  <a:lnTo>
                    <a:pt x="1069026" y="1981199"/>
                  </a:lnTo>
                  <a:close/>
                </a:path>
                <a:path w="3477260" h="2324100">
                  <a:moveTo>
                    <a:pt x="217120" y="1993899"/>
                  </a:moveTo>
                  <a:lnTo>
                    <a:pt x="197231" y="1993899"/>
                  </a:lnTo>
                  <a:lnTo>
                    <a:pt x="200546" y="1981199"/>
                  </a:lnTo>
                  <a:lnTo>
                    <a:pt x="213805" y="1981199"/>
                  </a:lnTo>
                  <a:lnTo>
                    <a:pt x="217120" y="1993899"/>
                  </a:lnTo>
                  <a:close/>
                </a:path>
                <a:path w="3477260" h="2324100">
                  <a:moveTo>
                    <a:pt x="238666" y="1993899"/>
                  </a:moveTo>
                  <a:lnTo>
                    <a:pt x="222092" y="1993899"/>
                  </a:lnTo>
                  <a:lnTo>
                    <a:pt x="218777" y="1981199"/>
                  </a:lnTo>
                  <a:lnTo>
                    <a:pt x="237009" y="1981199"/>
                  </a:lnTo>
                  <a:lnTo>
                    <a:pt x="238666" y="1993899"/>
                  </a:lnTo>
                  <a:close/>
                </a:path>
                <a:path w="3477260" h="2324100">
                  <a:moveTo>
                    <a:pt x="414351" y="2006599"/>
                  </a:moveTo>
                  <a:lnTo>
                    <a:pt x="401092" y="2006599"/>
                  </a:lnTo>
                  <a:lnTo>
                    <a:pt x="394462" y="1993899"/>
                  </a:lnTo>
                  <a:lnTo>
                    <a:pt x="404407" y="1981199"/>
                  </a:lnTo>
                  <a:lnTo>
                    <a:pt x="411036" y="1981199"/>
                  </a:lnTo>
                  <a:lnTo>
                    <a:pt x="414351" y="1993899"/>
                  </a:lnTo>
                  <a:lnTo>
                    <a:pt x="416008" y="1993899"/>
                  </a:lnTo>
                  <a:lnTo>
                    <a:pt x="414351" y="2006599"/>
                  </a:lnTo>
                  <a:close/>
                </a:path>
                <a:path w="3477260" h="2324100">
                  <a:moveTo>
                    <a:pt x="455786" y="2006599"/>
                  </a:moveTo>
                  <a:lnTo>
                    <a:pt x="452471" y="2006599"/>
                  </a:lnTo>
                  <a:lnTo>
                    <a:pt x="445842" y="1993899"/>
                  </a:lnTo>
                  <a:lnTo>
                    <a:pt x="449156" y="1981199"/>
                  </a:lnTo>
                  <a:lnTo>
                    <a:pt x="459282" y="1981199"/>
                  </a:lnTo>
                  <a:lnTo>
                    <a:pt x="463037" y="1993899"/>
                  </a:lnTo>
                  <a:lnTo>
                    <a:pt x="462752" y="1993899"/>
                  </a:lnTo>
                  <a:lnTo>
                    <a:pt x="455786" y="2006599"/>
                  </a:lnTo>
                  <a:close/>
                </a:path>
                <a:path w="3477260" h="2324100">
                  <a:moveTo>
                    <a:pt x="502193" y="1993899"/>
                  </a:moveTo>
                  <a:lnTo>
                    <a:pt x="498879" y="1993899"/>
                  </a:lnTo>
                  <a:lnTo>
                    <a:pt x="497221" y="1981199"/>
                  </a:lnTo>
                  <a:lnTo>
                    <a:pt x="509652" y="1981199"/>
                  </a:lnTo>
                  <a:lnTo>
                    <a:pt x="502193" y="1993899"/>
                  </a:lnTo>
                  <a:close/>
                </a:path>
                <a:path w="3477260" h="2324100">
                  <a:moveTo>
                    <a:pt x="621527" y="1993899"/>
                  </a:moveTo>
                  <a:lnTo>
                    <a:pt x="606610" y="1993899"/>
                  </a:lnTo>
                  <a:lnTo>
                    <a:pt x="599980" y="1981199"/>
                  </a:lnTo>
                  <a:lnTo>
                    <a:pt x="618212" y="1981199"/>
                  </a:lnTo>
                  <a:lnTo>
                    <a:pt x="621527" y="1993899"/>
                  </a:lnTo>
                  <a:close/>
                </a:path>
                <a:path w="3477260" h="2324100">
                  <a:moveTo>
                    <a:pt x="689480" y="1993899"/>
                  </a:moveTo>
                  <a:lnTo>
                    <a:pt x="674098" y="1993899"/>
                  </a:lnTo>
                  <a:lnTo>
                    <a:pt x="671249" y="1981199"/>
                  </a:lnTo>
                  <a:lnTo>
                    <a:pt x="689480" y="1981199"/>
                  </a:lnTo>
                  <a:lnTo>
                    <a:pt x="689480" y="1993899"/>
                  </a:lnTo>
                  <a:close/>
                </a:path>
                <a:path w="3477260" h="2324100">
                  <a:moveTo>
                    <a:pt x="739332" y="1993899"/>
                  </a:moveTo>
                  <a:lnTo>
                    <a:pt x="726746" y="1993899"/>
                  </a:lnTo>
                  <a:lnTo>
                    <a:pt x="734230" y="1981199"/>
                  </a:lnTo>
                  <a:lnTo>
                    <a:pt x="739332" y="1993899"/>
                  </a:lnTo>
                  <a:close/>
                </a:path>
                <a:path w="3477260" h="2324100">
                  <a:moveTo>
                    <a:pt x="152481" y="2006599"/>
                  </a:moveTo>
                  <a:lnTo>
                    <a:pt x="136347" y="2006599"/>
                  </a:lnTo>
                  <a:lnTo>
                    <a:pt x="142536" y="1993899"/>
                  </a:lnTo>
                  <a:lnTo>
                    <a:pt x="150823" y="1993899"/>
                  </a:lnTo>
                  <a:lnTo>
                    <a:pt x="152481" y="2006599"/>
                  </a:lnTo>
                  <a:close/>
                </a:path>
                <a:path w="3477260" h="2324100">
                  <a:moveTo>
                    <a:pt x="208833" y="2006599"/>
                  </a:moveTo>
                  <a:lnTo>
                    <a:pt x="203860" y="1993899"/>
                  </a:lnTo>
                  <a:lnTo>
                    <a:pt x="218777" y="1993899"/>
                  </a:lnTo>
                  <a:lnTo>
                    <a:pt x="208833" y="2006599"/>
                  </a:lnTo>
                  <a:close/>
                </a:path>
                <a:path w="3477260" h="2324100">
                  <a:moveTo>
                    <a:pt x="255240" y="2006599"/>
                  </a:moveTo>
                  <a:lnTo>
                    <a:pt x="238666" y="2006599"/>
                  </a:lnTo>
                  <a:lnTo>
                    <a:pt x="238666" y="1993899"/>
                  </a:lnTo>
                  <a:lnTo>
                    <a:pt x="255240" y="1993899"/>
                  </a:lnTo>
                  <a:lnTo>
                    <a:pt x="255240" y="2006599"/>
                  </a:lnTo>
                  <a:close/>
                </a:path>
                <a:path w="3477260" h="2324100">
                  <a:moveTo>
                    <a:pt x="276372" y="2006599"/>
                  </a:moveTo>
                  <a:lnTo>
                    <a:pt x="261300" y="2006599"/>
                  </a:lnTo>
                  <a:lnTo>
                    <a:pt x="260212" y="1993899"/>
                  </a:lnTo>
                  <a:lnTo>
                    <a:pt x="275906" y="1993899"/>
                  </a:lnTo>
                  <a:lnTo>
                    <a:pt x="276372" y="2006599"/>
                  </a:lnTo>
                  <a:close/>
                </a:path>
                <a:path w="3477260" h="2324100">
                  <a:moveTo>
                    <a:pt x="326508" y="2006599"/>
                  </a:moveTo>
                  <a:lnTo>
                    <a:pt x="313249" y="2006599"/>
                  </a:lnTo>
                  <a:lnTo>
                    <a:pt x="306620" y="1993899"/>
                  </a:lnTo>
                  <a:lnTo>
                    <a:pt x="323168" y="1993899"/>
                  </a:lnTo>
                  <a:lnTo>
                    <a:pt x="326508" y="2006599"/>
                  </a:lnTo>
                  <a:close/>
                </a:path>
                <a:path w="3477260" h="2324100">
                  <a:moveTo>
                    <a:pt x="491783" y="2006599"/>
                  </a:moveTo>
                  <a:lnTo>
                    <a:pt x="477332" y="2006599"/>
                  </a:lnTo>
                  <a:lnTo>
                    <a:pt x="483185" y="1993899"/>
                  </a:lnTo>
                  <a:lnTo>
                    <a:pt x="488106" y="1993899"/>
                  </a:lnTo>
                  <a:lnTo>
                    <a:pt x="491783" y="2006599"/>
                  </a:lnTo>
                  <a:close/>
                </a:path>
                <a:path w="3477260" h="2324100">
                  <a:moveTo>
                    <a:pt x="739591" y="2006599"/>
                  </a:moveTo>
                  <a:lnTo>
                    <a:pt x="724208" y="2006599"/>
                  </a:lnTo>
                  <a:lnTo>
                    <a:pt x="722836" y="1993899"/>
                  </a:lnTo>
                  <a:lnTo>
                    <a:pt x="741481" y="1993899"/>
                  </a:lnTo>
                  <a:lnTo>
                    <a:pt x="739591" y="2006599"/>
                  </a:lnTo>
                  <a:close/>
                </a:path>
                <a:path w="3477260" h="2324100">
                  <a:moveTo>
                    <a:pt x="924832" y="2006599"/>
                  </a:moveTo>
                  <a:lnTo>
                    <a:pt x="913230" y="2006599"/>
                  </a:lnTo>
                  <a:lnTo>
                    <a:pt x="906600" y="1993899"/>
                  </a:lnTo>
                  <a:lnTo>
                    <a:pt x="928147" y="1993899"/>
                  </a:lnTo>
                  <a:lnTo>
                    <a:pt x="924832" y="2006599"/>
                  </a:lnTo>
                  <a:close/>
                </a:path>
                <a:path w="3477260" h="2324100">
                  <a:moveTo>
                    <a:pt x="107317" y="2019299"/>
                  </a:moveTo>
                  <a:lnTo>
                    <a:pt x="87842" y="2019299"/>
                  </a:lnTo>
                  <a:lnTo>
                    <a:pt x="87842" y="2006599"/>
                  </a:lnTo>
                  <a:lnTo>
                    <a:pt x="105245" y="2006599"/>
                  </a:lnTo>
                  <a:lnTo>
                    <a:pt x="107317" y="2019299"/>
                  </a:lnTo>
                  <a:close/>
                </a:path>
                <a:path w="3477260" h="2324100">
                  <a:moveTo>
                    <a:pt x="129899" y="2019299"/>
                  </a:moveTo>
                  <a:lnTo>
                    <a:pt x="117675" y="2019299"/>
                  </a:lnTo>
                  <a:lnTo>
                    <a:pt x="109388" y="2006599"/>
                  </a:lnTo>
                  <a:lnTo>
                    <a:pt x="128164" y="2006599"/>
                  </a:lnTo>
                  <a:lnTo>
                    <a:pt x="129899" y="2019299"/>
                  </a:lnTo>
                  <a:close/>
                </a:path>
                <a:path w="3477260" h="2324100">
                  <a:moveTo>
                    <a:pt x="141371" y="2019299"/>
                  </a:moveTo>
                  <a:lnTo>
                    <a:pt x="136528" y="2006599"/>
                  </a:lnTo>
                  <a:lnTo>
                    <a:pt x="149166" y="2006599"/>
                  </a:lnTo>
                  <a:lnTo>
                    <a:pt x="141371" y="2019299"/>
                  </a:lnTo>
                  <a:close/>
                </a:path>
                <a:path w="3477260" h="2324100">
                  <a:moveTo>
                    <a:pt x="206347" y="2019299"/>
                  </a:moveTo>
                  <a:lnTo>
                    <a:pt x="188944" y="2019299"/>
                  </a:lnTo>
                  <a:lnTo>
                    <a:pt x="187286" y="2006599"/>
                  </a:lnTo>
                  <a:lnTo>
                    <a:pt x="205673" y="2006599"/>
                  </a:lnTo>
                  <a:lnTo>
                    <a:pt x="206347" y="2019299"/>
                  </a:lnTo>
                  <a:close/>
                </a:path>
                <a:path w="3477260" h="2324100">
                  <a:moveTo>
                    <a:pt x="250268" y="2019299"/>
                  </a:moveTo>
                  <a:lnTo>
                    <a:pt x="241981" y="2006599"/>
                  </a:lnTo>
                  <a:lnTo>
                    <a:pt x="256897" y="2006599"/>
                  </a:lnTo>
                  <a:lnTo>
                    <a:pt x="250268" y="2019299"/>
                  </a:lnTo>
                  <a:close/>
                </a:path>
                <a:path w="3477260" h="2324100">
                  <a:moveTo>
                    <a:pt x="296675" y="2031999"/>
                  </a:moveTo>
                  <a:lnTo>
                    <a:pt x="290046" y="2019299"/>
                  </a:lnTo>
                  <a:lnTo>
                    <a:pt x="286731" y="2019299"/>
                  </a:lnTo>
                  <a:lnTo>
                    <a:pt x="292376" y="2006599"/>
                  </a:lnTo>
                  <a:lnTo>
                    <a:pt x="301181" y="2006599"/>
                  </a:lnTo>
                  <a:lnTo>
                    <a:pt x="304962" y="2019299"/>
                  </a:lnTo>
                  <a:lnTo>
                    <a:pt x="296675" y="2031999"/>
                  </a:lnTo>
                  <a:close/>
                </a:path>
                <a:path w="3477260" h="2324100">
                  <a:moveTo>
                    <a:pt x="488934" y="2019299"/>
                  </a:moveTo>
                  <a:lnTo>
                    <a:pt x="478990" y="2019299"/>
                  </a:lnTo>
                  <a:lnTo>
                    <a:pt x="470703" y="2006599"/>
                  </a:lnTo>
                  <a:lnTo>
                    <a:pt x="493906" y="2006599"/>
                  </a:lnTo>
                  <a:lnTo>
                    <a:pt x="488934" y="2019299"/>
                  </a:lnTo>
                  <a:close/>
                </a:path>
                <a:path w="3477260" h="2324100">
                  <a:moveTo>
                    <a:pt x="598323" y="2019299"/>
                  </a:moveTo>
                  <a:lnTo>
                    <a:pt x="586100" y="2019299"/>
                  </a:lnTo>
                  <a:lnTo>
                    <a:pt x="583639" y="2006599"/>
                  </a:lnTo>
                  <a:lnTo>
                    <a:pt x="601612" y="2006599"/>
                  </a:lnTo>
                  <a:lnTo>
                    <a:pt x="598323" y="2019299"/>
                  </a:lnTo>
                  <a:close/>
                </a:path>
                <a:path w="3477260" h="2324100">
                  <a:moveTo>
                    <a:pt x="640121" y="2019299"/>
                  </a:moveTo>
                  <a:lnTo>
                    <a:pt x="625903" y="2019299"/>
                  </a:lnTo>
                  <a:lnTo>
                    <a:pt x="623806" y="2006599"/>
                  </a:lnTo>
                  <a:lnTo>
                    <a:pt x="641830" y="2006599"/>
                  </a:lnTo>
                  <a:lnTo>
                    <a:pt x="640121" y="2019299"/>
                  </a:lnTo>
                  <a:close/>
                </a:path>
                <a:path w="3477260" h="2324100">
                  <a:moveTo>
                    <a:pt x="732651" y="2019299"/>
                  </a:moveTo>
                  <a:lnTo>
                    <a:pt x="718200" y="2019299"/>
                  </a:lnTo>
                  <a:lnTo>
                    <a:pt x="727601" y="2006599"/>
                  </a:lnTo>
                  <a:lnTo>
                    <a:pt x="732651" y="2019299"/>
                  </a:lnTo>
                  <a:close/>
                </a:path>
                <a:path w="3477260" h="2324100">
                  <a:moveTo>
                    <a:pt x="853563" y="2019299"/>
                  </a:moveTo>
                  <a:lnTo>
                    <a:pt x="843619" y="2019299"/>
                  </a:lnTo>
                  <a:lnTo>
                    <a:pt x="837948" y="2006599"/>
                  </a:lnTo>
                  <a:lnTo>
                    <a:pt x="852709" y="2006599"/>
                  </a:lnTo>
                  <a:lnTo>
                    <a:pt x="853563" y="2019299"/>
                  </a:lnTo>
                  <a:close/>
                </a:path>
                <a:path w="3477260" h="2324100">
                  <a:moveTo>
                    <a:pt x="1006045" y="2031999"/>
                  </a:moveTo>
                  <a:lnTo>
                    <a:pt x="996100" y="2031999"/>
                  </a:lnTo>
                  <a:lnTo>
                    <a:pt x="997758" y="2019299"/>
                  </a:lnTo>
                  <a:lnTo>
                    <a:pt x="997758" y="2006599"/>
                  </a:lnTo>
                  <a:lnTo>
                    <a:pt x="1013969" y="2006599"/>
                  </a:lnTo>
                  <a:lnTo>
                    <a:pt x="1015575" y="2019299"/>
                  </a:lnTo>
                  <a:lnTo>
                    <a:pt x="1012830" y="2019299"/>
                  </a:lnTo>
                  <a:lnTo>
                    <a:pt x="1006045" y="2031999"/>
                  </a:lnTo>
                  <a:close/>
                </a:path>
                <a:path w="3477260" h="2324100">
                  <a:moveTo>
                    <a:pt x="91778" y="2044699"/>
                  </a:moveTo>
                  <a:lnTo>
                    <a:pt x="76240" y="2044699"/>
                  </a:lnTo>
                  <a:lnTo>
                    <a:pt x="76240" y="2019299"/>
                  </a:lnTo>
                  <a:lnTo>
                    <a:pt x="86185" y="2019299"/>
                  </a:lnTo>
                  <a:lnTo>
                    <a:pt x="91986" y="2031999"/>
                  </a:lnTo>
                  <a:lnTo>
                    <a:pt x="94057" y="2031999"/>
                  </a:lnTo>
                  <a:lnTo>
                    <a:pt x="91778" y="2044699"/>
                  </a:lnTo>
                  <a:close/>
                </a:path>
                <a:path w="3477260" h="2324100">
                  <a:moveTo>
                    <a:pt x="144194" y="2044699"/>
                  </a:moveTo>
                  <a:lnTo>
                    <a:pt x="132592" y="2044699"/>
                  </a:lnTo>
                  <a:lnTo>
                    <a:pt x="130935" y="2031999"/>
                  </a:lnTo>
                  <a:lnTo>
                    <a:pt x="134249" y="2019299"/>
                  </a:lnTo>
                  <a:lnTo>
                    <a:pt x="147509" y="2019299"/>
                  </a:lnTo>
                  <a:lnTo>
                    <a:pt x="149166" y="2031999"/>
                  </a:lnTo>
                  <a:lnTo>
                    <a:pt x="150823" y="2031999"/>
                  </a:lnTo>
                  <a:lnTo>
                    <a:pt x="144194" y="2044699"/>
                  </a:lnTo>
                  <a:close/>
                </a:path>
                <a:path w="3477260" h="2324100">
                  <a:moveTo>
                    <a:pt x="160768" y="2044699"/>
                  </a:moveTo>
                  <a:lnTo>
                    <a:pt x="154138" y="2031999"/>
                  </a:lnTo>
                  <a:lnTo>
                    <a:pt x="154138" y="2019299"/>
                  </a:lnTo>
                  <a:lnTo>
                    <a:pt x="167397" y="2019299"/>
                  </a:lnTo>
                  <a:lnTo>
                    <a:pt x="171489" y="2031999"/>
                  </a:lnTo>
                  <a:lnTo>
                    <a:pt x="167864" y="2031999"/>
                  </a:lnTo>
                  <a:lnTo>
                    <a:pt x="160768" y="2044699"/>
                  </a:lnTo>
                  <a:close/>
                </a:path>
                <a:path w="3477260" h="2324100">
                  <a:moveTo>
                    <a:pt x="207771" y="2031999"/>
                  </a:moveTo>
                  <a:lnTo>
                    <a:pt x="191689" y="2031999"/>
                  </a:lnTo>
                  <a:lnTo>
                    <a:pt x="197231" y="2019299"/>
                  </a:lnTo>
                  <a:lnTo>
                    <a:pt x="200546" y="2019299"/>
                  </a:lnTo>
                  <a:lnTo>
                    <a:pt x="207771" y="2031999"/>
                  </a:lnTo>
                  <a:close/>
                </a:path>
                <a:path w="3477260" h="2324100">
                  <a:moveTo>
                    <a:pt x="285073" y="2031999"/>
                  </a:moveTo>
                  <a:lnTo>
                    <a:pt x="269975" y="2031999"/>
                  </a:lnTo>
                  <a:lnTo>
                    <a:pt x="276786" y="2019299"/>
                  </a:lnTo>
                  <a:lnTo>
                    <a:pt x="285073" y="2031999"/>
                  </a:lnTo>
                  <a:close/>
                </a:path>
                <a:path w="3477260" h="2324100">
                  <a:moveTo>
                    <a:pt x="324851" y="2031999"/>
                  </a:moveTo>
                  <a:lnTo>
                    <a:pt x="308277" y="2031999"/>
                  </a:lnTo>
                  <a:lnTo>
                    <a:pt x="304962" y="2019299"/>
                  </a:lnTo>
                  <a:lnTo>
                    <a:pt x="326508" y="2019299"/>
                  </a:lnTo>
                  <a:lnTo>
                    <a:pt x="324851" y="2031999"/>
                  </a:lnTo>
                  <a:close/>
                </a:path>
                <a:path w="3477260" h="2324100">
                  <a:moveTo>
                    <a:pt x="351370" y="2044699"/>
                  </a:moveTo>
                  <a:lnTo>
                    <a:pt x="333889" y="2044699"/>
                  </a:lnTo>
                  <a:lnTo>
                    <a:pt x="331481" y="2031999"/>
                  </a:lnTo>
                  <a:lnTo>
                    <a:pt x="334795" y="2019299"/>
                  </a:lnTo>
                  <a:lnTo>
                    <a:pt x="339768" y="2031999"/>
                  </a:lnTo>
                  <a:lnTo>
                    <a:pt x="348883" y="2031999"/>
                  </a:lnTo>
                  <a:lnTo>
                    <a:pt x="351370" y="2044699"/>
                  </a:lnTo>
                  <a:close/>
                </a:path>
                <a:path w="3477260" h="2324100">
                  <a:moveTo>
                    <a:pt x="348883" y="2031999"/>
                  </a:moveTo>
                  <a:lnTo>
                    <a:pt x="339768" y="2031999"/>
                  </a:lnTo>
                  <a:lnTo>
                    <a:pt x="346397" y="2019299"/>
                  </a:lnTo>
                  <a:lnTo>
                    <a:pt x="348883" y="2031999"/>
                  </a:lnTo>
                  <a:close/>
                </a:path>
                <a:path w="3477260" h="2324100">
                  <a:moveTo>
                    <a:pt x="422845" y="2031999"/>
                  </a:moveTo>
                  <a:lnTo>
                    <a:pt x="405261" y="2031999"/>
                  </a:lnTo>
                  <a:lnTo>
                    <a:pt x="404199" y="2019299"/>
                  </a:lnTo>
                  <a:lnTo>
                    <a:pt x="419919" y="2019299"/>
                  </a:lnTo>
                  <a:lnTo>
                    <a:pt x="422845" y="2031999"/>
                  </a:lnTo>
                  <a:close/>
                </a:path>
                <a:path w="3477260" h="2324100">
                  <a:moveTo>
                    <a:pt x="548653" y="2044699"/>
                  </a:moveTo>
                  <a:lnTo>
                    <a:pt x="540314" y="2031999"/>
                  </a:lnTo>
                  <a:lnTo>
                    <a:pt x="539433" y="2031999"/>
                  </a:lnTo>
                  <a:lnTo>
                    <a:pt x="551916" y="2019299"/>
                  </a:lnTo>
                  <a:lnTo>
                    <a:pt x="558545" y="2031999"/>
                  </a:lnTo>
                  <a:lnTo>
                    <a:pt x="548653" y="2044699"/>
                  </a:lnTo>
                  <a:close/>
                </a:path>
                <a:path w="3477260" h="2324100">
                  <a:moveTo>
                    <a:pt x="672285" y="2031999"/>
                  </a:moveTo>
                  <a:lnTo>
                    <a:pt x="651360" y="2031999"/>
                  </a:lnTo>
                  <a:lnTo>
                    <a:pt x="654675" y="2019299"/>
                  </a:lnTo>
                  <a:lnTo>
                    <a:pt x="670394" y="2019299"/>
                  </a:lnTo>
                  <a:lnTo>
                    <a:pt x="672285" y="2031999"/>
                  </a:lnTo>
                  <a:close/>
                </a:path>
                <a:path w="3477260" h="2324100">
                  <a:moveTo>
                    <a:pt x="731563" y="2031999"/>
                  </a:moveTo>
                  <a:lnTo>
                    <a:pt x="716180" y="2031999"/>
                  </a:lnTo>
                  <a:lnTo>
                    <a:pt x="714549" y="2019299"/>
                  </a:lnTo>
                  <a:lnTo>
                    <a:pt x="734437" y="2019299"/>
                  </a:lnTo>
                  <a:lnTo>
                    <a:pt x="731563" y="2031999"/>
                  </a:lnTo>
                  <a:close/>
                </a:path>
                <a:path w="3477260" h="2324100">
                  <a:moveTo>
                    <a:pt x="776960" y="2031999"/>
                  </a:moveTo>
                  <a:lnTo>
                    <a:pt x="763209" y="2031999"/>
                  </a:lnTo>
                  <a:lnTo>
                    <a:pt x="760542" y="2019299"/>
                  </a:lnTo>
                  <a:lnTo>
                    <a:pt x="778566" y="2019299"/>
                  </a:lnTo>
                  <a:lnTo>
                    <a:pt x="776960" y="2031999"/>
                  </a:lnTo>
                  <a:close/>
                </a:path>
                <a:path w="3477260" h="2324100">
                  <a:moveTo>
                    <a:pt x="207305" y="2044699"/>
                  </a:moveTo>
                  <a:lnTo>
                    <a:pt x="194900" y="2044699"/>
                  </a:lnTo>
                  <a:lnTo>
                    <a:pt x="191430" y="2031999"/>
                  </a:lnTo>
                  <a:lnTo>
                    <a:pt x="209868" y="2031999"/>
                  </a:lnTo>
                  <a:lnTo>
                    <a:pt x="207305" y="2044699"/>
                  </a:lnTo>
                  <a:close/>
                </a:path>
                <a:path w="3477260" h="2324100">
                  <a:moveTo>
                    <a:pt x="283416" y="2044699"/>
                  </a:moveTo>
                  <a:lnTo>
                    <a:pt x="273471" y="2044699"/>
                  </a:lnTo>
                  <a:lnTo>
                    <a:pt x="268163" y="2031999"/>
                  </a:lnTo>
                  <a:lnTo>
                    <a:pt x="288388" y="2031999"/>
                  </a:lnTo>
                  <a:lnTo>
                    <a:pt x="283416" y="2044699"/>
                  </a:lnTo>
                  <a:close/>
                </a:path>
                <a:path w="3477260" h="2324100">
                  <a:moveTo>
                    <a:pt x="392002" y="2044699"/>
                  </a:moveTo>
                  <a:lnTo>
                    <a:pt x="378484" y="2044699"/>
                  </a:lnTo>
                  <a:lnTo>
                    <a:pt x="384518" y="2031999"/>
                  </a:lnTo>
                  <a:lnTo>
                    <a:pt x="392002" y="2044699"/>
                  </a:lnTo>
                  <a:close/>
                </a:path>
                <a:path w="3477260" h="2324100">
                  <a:moveTo>
                    <a:pt x="445609" y="2044699"/>
                  </a:moveTo>
                  <a:lnTo>
                    <a:pt x="429268" y="2044699"/>
                  </a:lnTo>
                  <a:lnTo>
                    <a:pt x="430925" y="2031999"/>
                  </a:lnTo>
                  <a:lnTo>
                    <a:pt x="446049" y="2031999"/>
                  </a:lnTo>
                  <a:lnTo>
                    <a:pt x="445609" y="2044699"/>
                  </a:lnTo>
                  <a:close/>
                </a:path>
                <a:path w="3477260" h="2324100">
                  <a:moveTo>
                    <a:pt x="597391" y="2044699"/>
                  </a:moveTo>
                  <a:lnTo>
                    <a:pt x="585789" y="2044699"/>
                  </a:lnTo>
                  <a:lnTo>
                    <a:pt x="591279" y="2031999"/>
                  </a:lnTo>
                  <a:lnTo>
                    <a:pt x="597391" y="2044699"/>
                  </a:lnTo>
                  <a:close/>
                </a:path>
                <a:path w="3477260" h="2324100">
                  <a:moveTo>
                    <a:pt x="661304" y="2044699"/>
                  </a:moveTo>
                  <a:lnTo>
                    <a:pt x="656332" y="2031999"/>
                  </a:lnTo>
                  <a:lnTo>
                    <a:pt x="657990" y="2031999"/>
                  </a:lnTo>
                  <a:lnTo>
                    <a:pt x="661304" y="2044699"/>
                  </a:lnTo>
                  <a:close/>
                </a:path>
                <a:path w="3477260" h="2324100">
                  <a:moveTo>
                    <a:pt x="661304" y="2044699"/>
                  </a:moveTo>
                  <a:lnTo>
                    <a:pt x="657990" y="2031999"/>
                  </a:lnTo>
                  <a:lnTo>
                    <a:pt x="669514" y="2031999"/>
                  </a:lnTo>
                  <a:lnTo>
                    <a:pt x="661304" y="2044699"/>
                  </a:lnTo>
                  <a:close/>
                </a:path>
                <a:path w="3477260" h="2324100">
                  <a:moveTo>
                    <a:pt x="109414" y="2057399"/>
                  </a:moveTo>
                  <a:lnTo>
                    <a:pt x="99444" y="2057399"/>
                  </a:lnTo>
                  <a:lnTo>
                    <a:pt x="94472" y="2044699"/>
                  </a:lnTo>
                  <a:lnTo>
                    <a:pt x="112082" y="2044699"/>
                  </a:lnTo>
                  <a:lnTo>
                    <a:pt x="109414" y="2057399"/>
                  </a:lnTo>
                  <a:close/>
                </a:path>
                <a:path w="3477260" h="2324100">
                  <a:moveTo>
                    <a:pt x="188944" y="2057399"/>
                  </a:moveTo>
                  <a:lnTo>
                    <a:pt x="179388" y="2057399"/>
                  </a:lnTo>
                  <a:lnTo>
                    <a:pt x="187286" y="2044699"/>
                  </a:lnTo>
                  <a:lnTo>
                    <a:pt x="188944" y="2057399"/>
                  </a:lnTo>
                  <a:close/>
                </a:path>
                <a:path w="3477260" h="2324100">
                  <a:moveTo>
                    <a:pt x="195573" y="2057399"/>
                  </a:moveTo>
                  <a:lnTo>
                    <a:pt x="188944" y="2057399"/>
                  </a:lnTo>
                  <a:lnTo>
                    <a:pt x="195573" y="2044699"/>
                  </a:lnTo>
                  <a:lnTo>
                    <a:pt x="195573" y="2057399"/>
                  </a:lnTo>
                  <a:close/>
                </a:path>
                <a:path w="3477260" h="2324100">
                  <a:moveTo>
                    <a:pt x="295018" y="2070099"/>
                  </a:moveTo>
                  <a:lnTo>
                    <a:pt x="288388" y="2070099"/>
                  </a:lnTo>
                  <a:lnTo>
                    <a:pt x="285073" y="2057399"/>
                  </a:lnTo>
                  <a:lnTo>
                    <a:pt x="293619" y="2044699"/>
                  </a:lnTo>
                  <a:lnTo>
                    <a:pt x="301233" y="2057399"/>
                  </a:lnTo>
                  <a:lnTo>
                    <a:pt x="303253" y="2057399"/>
                  </a:lnTo>
                  <a:lnTo>
                    <a:pt x="295018" y="2070099"/>
                  </a:lnTo>
                  <a:close/>
                </a:path>
                <a:path w="3477260" h="2324100">
                  <a:moveTo>
                    <a:pt x="392675" y="2057399"/>
                  </a:moveTo>
                  <a:lnTo>
                    <a:pt x="380089" y="2057399"/>
                  </a:lnTo>
                  <a:lnTo>
                    <a:pt x="377266" y="2044699"/>
                  </a:lnTo>
                  <a:lnTo>
                    <a:pt x="394669" y="2044699"/>
                  </a:lnTo>
                  <a:lnTo>
                    <a:pt x="392675" y="2057399"/>
                  </a:lnTo>
                  <a:close/>
                </a:path>
                <a:path w="3477260" h="2324100">
                  <a:moveTo>
                    <a:pt x="464073" y="2057399"/>
                  </a:moveTo>
                  <a:lnTo>
                    <a:pt x="449156" y="2057399"/>
                  </a:lnTo>
                  <a:lnTo>
                    <a:pt x="457443" y="2044699"/>
                  </a:lnTo>
                  <a:lnTo>
                    <a:pt x="464073" y="2057399"/>
                  </a:lnTo>
                  <a:close/>
                </a:path>
                <a:path w="3477260" h="2324100">
                  <a:moveTo>
                    <a:pt x="595992" y="2057399"/>
                  </a:moveTo>
                  <a:lnTo>
                    <a:pt x="585323" y="2057399"/>
                  </a:lnTo>
                  <a:lnTo>
                    <a:pt x="583406" y="2044699"/>
                  </a:lnTo>
                  <a:lnTo>
                    <a:pt x="601638" y="2044699"/>
                  </a:lnTo>
                  <a:lnTo>
                    <a:pt x="595992" y="2057399"/>
                  </a:lnTo>
                  <a:close/>
                </a:path>
                <a:path w="3477260" h="2324100">
                  <a:moveTo>
                    <a:pt x="730501" y="2057399"/>
                  </a:moveTo>
                  <a:lnTo>
                    <a:pt x="713098" y="2057399"/>
                  </a:lnTo>
                  <a:lnTo>
                    <a:pt x="714238" y="2044699"/>
                  </a:lnTo>
                  <a:lnTo>
                    <a:pt x="727756" y="2044699"/>
                  </a:lnTo>
                  <a:lnTo>
                    <a:pt x="730501" y="2057399"/>
                  </a:lnTo>
                  <a:close/>
                </a:path>
                <a:path w="3477260" h="2324100">
                  <a:moveTo>
                    <a:pt x="165740" y="2070099"/>
                  </a:moveTo>
                  <a:lnTo>
                    <a:pt x="157453" y="2070099"/>
                  </a:lnTo>
                  <a:lnTo>
                    <a:pt x="150875" y="2057399"/>
                  </a:lnTo>
                  <a:lnTo>
                    <a:pt x="169055" y="2057399"/>
                  </a:lnTo>
                  <a:lnTo>
                    <a:pt x="165740" y="2070099"/>
                  </a:lnTo>
                  <a:close/>
                </a:path>
                <a:path w="3477260" h="2324100">
                  <a:moveTo>
                    <a:pt x="193916" y="2070099"/>
                  </a:moveTo>
                  <a:lnTo>
                    <a:pt x="182858" y="2070099"/>
                  </a:lnTo>
                  <a:lnTo>
                    <a:pt x="178792" y="2057399"/>
                  </a:lnTo>
                  <a:lnTo>
                    <a:pt x="197231" y="2057399"/>
                  </a:lnTo>
                  <a:lnTo>
                    <a:pt x="193916" y="2070099"/>
                  </a:lnTo>
                  <a:close/>
                </a:path>
                <a:path w="3477260" h="2324100">
                  <a:moveTo>
                    <a:pt x="324333" y="2070099"/>
                  </a:moveTo>
                  <a:lnTo>
                    <a:pt x="313249" y="2070099"/>
                  </a:lnTo>
                  <a:lnTo>
                    <a:pt x="306620" y="2057399"/>
                  </a:lnTo>
                  <a:lnTo>
                    <a:pt x="326094" y="2057399"/>
                  </a:lnTo>
                  <a:lnTo>
                    <a:pt x="324333" y="2070099"/>
                  </a:lnTo>
                  <a:close/>
                </a:path>
                <a:path w="3477260" h="2324100">
                  <a:moveTo>
                    <a:pt x="354684" y="2082799"/>
                  </a:moveTo>
                  <a:lnTo>
                    <a:pt x="349272" y="2070099"/>
                  </a:lnTo>
                  <a:lnTo>
                    <a:pt x="354891" y="2057399"/>
                  </a:lnTo>
                  <a:lnTo>
                    <a:pt x="363308" y="2057399"/>
                  </a:lnTo>
                  <a:lnTo>
                    <a:pt x="366286" y="2070099"/>
                  </a:lnTo>
                  <a:lnTo>
                    <a:pt x="354684" y="2082799"/>
                  </a:lnTo>
                  <a:close/>
                </a:path>
                <a:path w="3477260" h="2324100">
                  <a:moveTo>
                    <a:pt x="460059" y="2070099"/>
                  </a:moveTo>
                  <a:lnTo>
                    <a:pt x="449131" y="2070099"/>
                  </a:lnTo>
                  <a:lnTo>
                    <a:pt x="445842" y="2057399"/>
                  </a:lnTo>
                  <a:lnTo>
                    <a:pt x="462416" y="2057399"/>
                  </a:lnTo>
                  <a:lnTo>
                    <a:pt x="460059" y="2070099"/>
                  </a:lnTo>
                  <a:close/>
                </a:path>
                <a:path w="3477260" h="2324100">
                  <a:moveTo>
                    <a:pt x="505301" y="2070099"/>
                  </a:moveTo>
                  <a:lnTo>
                    <a:pt x="495357" y="2070099"/>
                  </a:lnTo>
                  <a:lnTo>
                    <a:pt x="492249" y="2057399"/>
                  </a:lnTo>
                  <a:lnTo>
                    <a:pt x="512138" y="2057399"/>
                  </a:lnTo>
                  <a:lnTo>
                    <a:pt x="505301" y="2070099"/>
                  </a:lnTo>
                  <a:close/>
                </a:path>
                <a:path w="3477260" h="2324100">
                  <a:moveTo>
                    <a:pt x="572996" y="2070099"/>
                  </a:moveTo>
                  <a:lnTo>
                    <a:pt x="558545" y="2070099"/>
                  </a:lnTo>
                  <a:lnTo>
                    <a:pt x="564398" y="2057399"/>
                  </a:lnTo>
                  <a:lnTo>
                    <a:pt x="569318" y="2057399"/>
                  </a:lnTo>
                  <a:lnTo>
                    <a:pt x="572996" y="2070099"/>
                  </a:lnTo>
                  <a:close/>
                </a:path>
                <a:path w="3477260" h="2324100">
                  <a:moveTo>
                    <a:pt x="646336" y="2070099"/>
                  </a:moveTo>
                  <a:lnTo>
                    <a:pt x="628156" y="2070099"/>
                  </a:lnTo>
                  <a:lnTo>
                    <a:pt x="635666" y="2057399"/>
                  </a:lnTo>
                  <a:lnTo>
                    <a:pt x="642244" y="2057399"/>
                  </a:lnTo>
                  <a:lnTo>
                    <a:pt x="646336" y="2070099"/>
                  </a:lnTo>
                  <a:close/>
                </a:path>
                <a:path w="3477260" h="2324100">
                  <a:moveTo>
                    <a:pt x="801614" y="2070099"/>
                  </a:moveTo>
                  <a:lnTo>
                    <a:pt x="786231" y="2070099"/>
                  </a:lnTo>
                  <a:lnTo>
                    <a:pt x="785195" y="2057399"/>
                  </a:lnTo>
                  <a:lnTo>
                    <a:pt x="803841" y="2057399"/>
                  </a:lnTo>
                  <a:lnTo>
                    <a:pt x="801614" y="2070099"/>
                  </a:lnTo>
                  <a:close/>
                </a:path>
                <a:path w="3477260" h="2324100">
                  <a:moveTo>
                    <a:pt x="163461" y="2095499"/>
                  </a:moveTo>
                  <a:lnTo>
                    <a:pt x="154993" y="2082799"/>
                  </a:lnTo>
                  <a:lnTo>
                    <a:pt x="154138" y="2070099"/>
                  </a:lnTo>
                  <a:lnTo>
                    <a:pt x="164083" y="2070099"/>
                  </a:lnTo>
                  <a:lnTo>
                    <a:pt x="169754" y="2082799"/>
                  </a:lnTo>
                  <a:lnTo>
                    <a:pt x="163461" y="2095499"/>
                  </a:lnTo>
                  <a:close/>
                </a:path>
                <a:path w="3477260" h="2324100">
                  <a:moveTo>
                    <a:pt x="218777" y="2082799"/>
                  </a:moveTo>
                  <a:lnTo>
                    <a:pt x="201297" y="2082799"/>
                  </a:lnTo>
                  <a:lnTo>
                    <a:pt x="198888" y="2070099"/>
                  </a:lnTo>
                  <a:lnTo>
                    <a:pt x="214970" y="2070099"/>
                  </a:lnTo>
                  <a:lnTo>
                    <a:pt x="218777" y="2082799"/>
                  </a:lnTo>
                  <a:close/>
                </a:path>
                <a:path w="3477260" h="2324100">
                  <a:moveTo>
                    <a:pt x="566832" y="2082799"/>
                  </a:moveTo>
                  <a:lnTo>
                    <a:pt x="558960" y="2082799"/>
                  </a:lnTo>
                  <a:lnTo>
                    <a:pt x="556111" y="2070099"/>
                  </a:lnTo>
                  <a:lnTo>
                    <a:pt x="575119" y="2070099"/>
                  </a:lnTo>
                  <a:lnTo>
                    <a:pt x="566832" y="2082799"/>
                  </a:lnTo>
                  <a:close/>
                </a:path>
                <a:path w="3477260" h="2324100">
                  <a:moveTo>
                    <a:pt x="598323" y="2095499"/>
                  </a:moveTo>
                  <a:lnTo>
                    <a:pt x="593351" y="2082799"/>
                  </a:lnTo>
                  <a:lnTo>
                    <a:pt x="603295" y="2070099"/>
                  </a:lnTo>
                  <a:lnTo>
                    <a:pt x="611582" y="2082799"/>
                  </a:lnTo>
                  <a:lnTo>
                    <a:pt x="608267" y="2082799"/>
                  </a:lnTo>
                  <a:lnTo>
                    <a:pt x="598323" y="2095499"/>
                  </a:lnTo>
                  <a:close/>
                </a:path>
                <a:path w="3477260" h="2324100">
                  <a:moveTo>
                    <a:pt x="642374" y="2082799"/>
                  </a:moveTo>
                  <a:lnTo>
                    <a:pt x="636650" y="2082799"/>
                  </a:lnTo>
                  <a:lnTo>
                    <a:pt x="631238" y="2070099"/>
                  </a:lnTo>
                  <a:lnTo>
                    <a:pt x="646388" y="2070099"/>
                  </a:lnTo>
                  <a:lnTo>
                    <a:pt x="642374" y="2082799"/>
                  </a:lnTo>
                  <a:close/>
                </a:path>
                <a:path w="3477260" h="2324100">
                  <a:moveTo>
                    <a:pt x="689325" y="2082799"/>
                  </a:moveTo>
                  <a:lnTo>
                    <a:pt x="682022" y="2082799"/>
                  </a:lnTo>
                  <a:lnTo>
                    <a:pt x="682177" y="2070099"/>
                  </a:lnTo>
                  <a:lnTo>
                    <a:pt x="699425" y="2070099"/>
                  </a:lnTo>
                  <a:lnTo>
                    <a:pt x="689325" y="2082799"/>
                  </a:lnTo>
                  <a:close/>
                </a:path>
                <a:path w="3477260" h="2324100">
                  <a:moveTo>
                    <a:pt x="903286" y="2082799"/>
                  </a:moveTo>
                  <a:lnTo>
                    <a:pt x="889301" y="2082799"/>
                  </a:lnTo>
                  <a:lnTo>
                    <a:pt x="885054" y="2070099"/>
                  </a:lnTo>
                  <a:lnTo>
                    <a:pt x="901369" y="2070099"/>
                  </a:lnTo>
                  <a:lnTo>
                    <a:pt x="903286" y="2082799"/>
                  </a:lnTo>
                  <a:close/>
                </a:path>
                <a:path w="3477260" h="2324100">
                  <a:moveTo>
                    <a:pt x="295743" y="2095499"/>
                  </a:moveTo>
                  <a:lnTo>
                    <a:pt x="281758" y="2095499"/>
                  </a:lnTo>
                  <a:lnTo>
                    <a:pt x="287870" y="2082799"/>
                  </a:lnTo>
                  <a:lnTo>
                    <a:pt x="292117" y="2082799"/>
                  </a:lnTo>
                  <a:lnTo>
                    <a:pt x="295743" y="2095499"/>
                  </a:lnTo>
                  <a:close/>
                </a:path>
                <a:path w="3477260" h="2324100">
                  <a:moveTo>
                    <a:pt x="331481" y="2095499"/>
                  </a:moveTo>
                  <a:lnTo>
                    <a:pt x="312835" y="2095499"/>
                  </a:lnTo>
                  <a:lnTo>
                    <a:pt x="313508" y="2082799"/>
                  </a:lnTo>
                  <a:lnTo>
                    <a:pt x="329823" y="2082799"/>
                  </a:lnTo>
                  <a:lnTo>
                    <a:pt x="331481" y="2095499"/>
                  </a:lnTo>
                  <a:close/>
                </a:path>
                <a:path w="3477260" h="2324100">
                  <a:moveTo>
                    <a:pt x="383197" y="2095499"/>
                  </a:moveTo>
                  <a:lnTo>
                    <a:pt x="368746" y="2095499"/>
                  </a:lnTo>
                  <a:lnTo>
                    <a:pt x="366079" y="2082799"/>
                  </a:lnTo>
                  <a:lnTo>
                    <a:pt x="384725" y="2082799"/>
                  </a:lnTo>
                  <a:lnTo>
                    <a:pt x="383197" y="2095499"/>
                  </a:lnTo>
                  <a:close/>
                </a:path>
                <a:path w="3477260" h="2324100">
                  <a:moveTo>
                    <a:pt x="424295" y="2108199"/>
                  </a:moveTo>
                  <a:lnTo>
                    <a:pt x="417666" y="2095499"/>
                  </a:lnTo>
                  <a:lnTo>
                    <a:pt x="417666" y="2082799"/>
                  </a:lnTo>
                  <a:lnTo>
                    <a:pt x="433385" y="2082799"/>
                  </a:lnTo>
                  <a:lnTo>
                    <a:pt x="434861" y="2095499"/>
                  </a:lnTo>
                  <a:lnTo>
                    <a:pt x="432298" y="2095499"/>
                  </a:lnTo>
                  <a:lnTo>
                    <a:pt x="424295" y="2108199"/>
                  </a:lnTo>
                  <a:close/>
                </a:path>
                <a:path w="3477260" h="2324100">
                  <a:moveTo>
                    <a:pt x="451876" y="2108199"/>
                  </a:moveTo>
                  <a:lnTo>
                    <a:pt x="447292" y="2095499"/>
                  </a:lnTo>
                  <a:lnTo>
                    <a:pt x="449856" y="2082799"/>
                  </a:lnTo>
                  <a:lnTo>
                    <a:pt x="462416" y="2082799"/>
                  </a:lnTo>
                  <a:lnTo>
                    <a:pt x="464073" y="2095499"/>
                  </a:lnTo>
                  <a:lnTo>
                    <a:pt x="451876" y="2108199"/>
                  </a:lnTo>
                  <a:close/>
                </a:path>
                <a:path w="3477260" h="2324100">
                  <a:moveTo>
                    <a:pt x="498024" y="2095499"/>
                  </a:moveTo>
                  <a:lnTo>
                    <a:pt x="482512" y="2095499"/>
                  </a:lnTo>
                  <a:lnTo>
                    <a:pt x="486526" y="2082799"/>
                  </a:lnTo>
                  <a:lnTo>
                    <a:pt x="492249" y="2082799"/>
                  </a:lnTo>
                  <a:lnTo>
                    <a:pt x="498024" y="2095499"/>
                  </a:lnTo>
                  <a:close/>
                </a:path>
                <a:path w="3477260" h="2324100">
                  <a:moveTo>
                    <a:pt x="570147" y="2108199"/>
                  </a:moveTo>
                  <a:lnTo>
                    <a:pt x="563517" y="2108199"/>
                  </a:lnTo>
                  <a:lnTo>
                    <a:pt x="558545" y="2095499"/>
                  </a:lnTo>
                  <a:lnTo>
                    <a:pt x="566832" y="2082799"/>
                  </a:lnTo>
                  <a:lnTo>
                    <a:pt x="575119" y="2082799"/>
                  </a:lnTo>
                  <a:lnTo>
                    <a:pt x="576777" y="2095499"/>
                  </a:lnTo>
                  <a:lnTo>
                    <a:pt x="570147" y="2108199"/>
                  </a:lnTo>
                  <a:close/>
                </a:path>
                <a:path w="3477260" h="2324100">
                  <a:moveTo>
                    <a:pt x="662962" y="2108199"/>
                  </a:moveTo>
                  <a:lnTo>
                    <a:pt x="657990" y="2108199"/>
                  </a:lnTo>
                  <a:lnTo>
                    <a:pt x="651412" y="2095499"/>
                  </a:lnTo>
                  <a:lnTo>
                    <a:pt x="655089" y="2082799"/>
                  </a:lnTo>
                  <a:lnTo>
                    <a:pt x="663117" y="2082799"/>
                  </a:lnTo>
                  <a:lnTo>
                    <a:pt x="669591" y="2095499"/>
                  </a:lnTo>
                  <a:lnTo>
                    <a:pt x="667934" y="2095499"/>
                  </a:lnTo>
                  <a:lnTo>
                    <a:pt x="662962" y="2108199"/>
                  </a:lnTo>
                  <a:close/>
                </a:path>
                <a:path w="3477260" h="2324100">
                  <a:moveTo>
                    <a:pt x="724286" y="2108199"/>
                  </a:moveTo>
                  <a:lnTo>
                    <a:pt x="720971" y="2095499"/>
                  </a:lnTo>
                  <a:lnTo>
                    <a:pt x="730915" y="2082799"/>
                  </a:lnTo>
                  <a:lnTo>
                    <a:pt x="737545" y="2095499"/>
                  </a:lnTo>
                  <a:lnTo>
                    <a:pt x="722628" y="2095499"/>
                  </a:lnTo>
                  <a:lnTo>
                    <a:pt x="724286" y="2108199"/>
                  </a:lnTo>
                  <a:close/>
                </a:path>
                <a:path w="3477260" h="2324100">
                  <a:moveTo>
                    <a:pt x="97786" y="2108199"/>
                  </a:moveTo>
                  <a:lnTo>
                    <a:pt x="83258" y="2108199"/>
                  </a:lnTo>
                  <a:lnTo>
                    <a:pt x="82248" y="2095499"/>
                  </a:lnTo>
                  <a:lnTo>
                    <a:pt x="99444" y="2095499"/>
                  </a:lnTo>
                  <a:lnTo>
                    <a:pt x="97786" y="2108199"/>
                  </a:lnTo>
                  <a:close/>
                </a:path>
                <a:path w="3477260" h="2324100">
                  <a:moveTo>
                    <a:pt x="178999" y="2108199"/>
                  </a:moveTo>
                  <a:lnTo>
                    <a:pt x="174027" y="2108199"/>
                  </a:lnTo>
                  <a:lnTo>
                    <a:pt x="177342" y="2095499"/>
                  </a:lnTo>
                  <a:lnTo>
                    <a:pt x="178999" y="2108199"/>
                  </a:lnTo>
                  <a:close/>
                </a:path>
                <a:path w="3477260" h="2324100">
                  <a:moveTo>
                    <a:pt x="241463" y="2108199"/>
                  </a:moveTo>
                  <a:lnTo>
                    <a:pt x="228618" y="2108199"/>
                  </a:lnTo>
                  <a:lnTo>
                    <a:pt x="223749" y="2095499"/>
                  </a:lnTo>
                  <a:lnTo>
                    <a:pt x="237009" y="2095499"/>
                  </a:lnTo>
                  <a:lnTo>
                    <a:pt x="241463" y="2108199"/>
                  </a:lnTo>
                  <a:close/>
                </a:path>
                <a:path w="3477260" h="2324100">
                  <a:moveTo>
                    <a:pt x="296675" y="2108199"/>
                  </a:moveTo>
                  <a:lnTo>
                    <a:pt x="283623" y="2108199"/>
                  </a:lnTo>
                  <a:lnTo>
                    <a:pt x="280593" y="2095499"/>
                  </a:lnTo>
                  <a:lnTo>
                    <a:pt x="299990" y="2095499"/>
                  </a:lnTo>
                  <a:lnTo>
                    <a:pt x="296675" y="2108199"/>
                  </a:lnTo>
                  <a:close/>
                </a:path>
                <a:path w="3477260" h="2324100">
                  <a:moveTo>
                    <a:pt x="360278" y="2120899"/>
                  </a:moveTo>
                  <a:lnTo>
                    <a:pt x="343082" y="2120899"/>
                  </a:lnTo>
                  <a:lnTo>
                    <a:pt x="344740" y="2108199"/>
                  </a:lnTo>
                  <a:lnTo>
                    <a:pt x="349712" y="2095499"/>
                  </a:lnTo>
                  <a:lnTo>
                    <a:pt x="354684" y="2095499"/>
                  </a:lnTo>
                  <a:lnTo>
                    <a:pt x="360485" y="2108199"/>
                  </a:lnTo>
                  <a:lnTo>
                    <a:pt x="362557" y="2108199"/>
                  </a:lnTo>
                  <a:lnTo>
                    <a:pt x="360278" y="2120899"/>
                  </a:lnTo>
                  <a:close/>
                </a:path>
                <a:path w="3477260" h="2324100">
                  <a:moveTo>
                    <a:pt x="497144" y="2108199"/>
                  </a:moveTo>
                  <a:lnTo>
                    <a:pt x="483962" y="2108199"/>
                  </a:lnTo>
                  <a:lnTo>
                    <a:pt x="481295" y="2095499"/>
                  </a:lnTo>
                  <a:lnTo>
                    <a:pt x="499915" y="2095499"/>
                  </a:lnTo>
                  <a:lnTo>
                    <a:pt x="497144" y="2108199"/>
                  </a:lnTo>
                  <a:close/>
                </a:path>
                <a:path w="3477260" h="2324100">
                  <a:moveTo>
                    <a:pt x="616036" y="2108199"/>
                  </a:moveTo>
                  <a:lnTo>
                    <a:pt x="598116" y="2108199"/>
                  </a:lnTo>
                  <a:lnTo>
                    <a:pt x="598323" y="2095499"/>
                  </a:lnTo>
                  <a:lnTo>
                    <a:pt x="614068" y="2095499"/>
                  </a:lnTo>
                  <a:lnTo>
                    <a:pt x="616036" y="2108199"/>
                  </a:lnTo>
                  <a:close/>
                </a:path>
                <a:path w="3477260" h="2324100">
                  <a:moveTo>
                    <a:pt x="735680" y="2108199"/>
                  </a:moveTo>
                  <a:lnTo>
                    <a:pt x="730915" y="2108199"/>
                  </a:lnTo>
                  <a:lnTo>
                    <a:pt x="722628" y="2095499"/>
                  </a:lnTo>
                  <a:lnTo>
                    <a:pt x="739202" y="2095499"/>
                  </a:lnTo>
                  <a:lnTo>
                    <a:pt x="735680" y="2108199"/>
                  </a:lnTo>
                  <a:close/>
                </a:path>
                <a:path w="3477260" h="2324100">
                  <a:moveTo>
                    <a:pt x="835332" y="2108199"/>
                  </a:moveTo>
                  <a:lnTo>
                    <a:pt x="821140" y="2108199"/>
                  </a:lnTo>
                  <a:lnTo>
                    <a:pt x="832017" y="2095499"/>
                  </a:lnTo>
                  <a:lnTo>
                    <a:pt x="835332" y="2108199"/>
                  </a:lnTo>
                  <a:close/>
                </a:path>
                <a:path w="3477260" h="2324100">
                  <a:moveTo>
                    <a:pt x="62981" y="2120899"/>
                  </a:moveTo>
                  <a:lnTo>
                    <a:pt x="53036" y="2120899"/>
                  </a:lnTo>
                  <a:lnTo>
                    <a:pt x="49722" y="2108199"/>
                  </a:lnTo>
                  <a:lnTo>
                    <a:pt x="67953" y="2108199"/>
                  </a:lnTo>
                  <a:lnTo>
                    <a:pt x="62981" y="2120899"/>
                  </a:lnTo>
                  <a:close/>
                </a:path>
                <a:path w="3477260" h="2324100">
                  <a:moveTo>
                    <a:pt x="116018" y="2120899"/>
                  </a:moveTo>
                  <a:lnTo>
                    <a:pt x="97786" y="2120899"/>
                  </a:lnTo>
                  <a:lnTo>
                    <a:pt x="97786" y="2108199"/>
                  </a:lnTo>
                  <a:lnTo>
                    <a:pt x="109388" y="2108199"/>
                  </a:lnTo>
                  <a:lnTo>
                    <a:pt x="116018" y="2120899"/>
                  </a:lnTo>
                  <a:close/>
                </a:path>
                <a:path w="3477260" h="2324100">
                  <a:moveTo>
                    <a:pt x="145851" y="2120899"/>
                  </a:moveTo>
                  <a:lnTo>
                    <a:pt x="128448" y="2120899"/>
                  </a:lnTo>
                  <a:lnTo>
                    <a:pt x="130468" y="2108199"/>
                  </a:lnTo>
                  <a:lnTo>
                    <a:pt x="145851" y="2108199"/>
                  </a:lnTo>
                  <a:lnTo>
                    <a:pt x="145851" y="2120899"/>
                  </a:lnTo>
                  <a:close/>
                </a:path>
                <a:path w="3477260" h="2324100">
                  <a:moveTo>
                    <a:pt x="178455" y="2120899"/>
                  </a:moveTo>
                  <a:lnTo>
                    <a:pt x="170505" y="2120899"/>
                  </a:lnTo>
                  <a:lnTo>
                    <a:pt x="167216" y="2108199"/>
                  </a:lnTo>
                  <a:lnTo>
                    <a:pt x="185629" y="2108199"/>
                  </a:lnTo>
                  <a:lnTo>
                    <a:pt x="178455" y="2120899"/>
                  </a:lnTo>
                  <a:close/>
                </a:path>
                <a:path w="3477260" h="2324100">
                  <a:moveTo>
                    <a:pt x="217120" y="2120899"/>
                  </a:moveTo>
                  <a:lnTo>
                    <a:pt x="201737" y="2120899"/>
                  </a:lnTo>
                  <a:lnTo>
                    <a:pt x="198888" y="2108199"/>
                  </a:lnTo>
                  <a:lnTo>
                    <a:pt x="217120" y="2108199"/>
                  </a:lnTo>
                  <a:lnTo>
                    <a:pt x="217120" y="2120899"/>
                  </a:lnTo>
                  <a:close/>
                </a:path>
                <a:path w="3477260" h="2324100">
                  <a:moveTo>
                    <a:pt x="261870" y="2120899"/>
                  </a:moveTo>
                  <a:lnTo>
                    <a:pt x="247445" y="2120899"/>
                  </a:lnTo>
                  <a:lnTo>
                    <a:pt x="258555" y="2108199"/>
                  </a:lnTo>
                  <a:lnTo>
                    <a:pt x="261870" y="2108199"/>
                  </a:lnTo>
                  <a:lnTo>
                    <a:pt x="261870" y="2120899"/>
                  </a:lnTo>
                  <a:close/>
                </a:path>
                <a:path w="3477260" h="2324100">
                  <a:moveTo>
                    <a:pt x="406168" y="2120899"/>
                  </a:moveTo>
                  <a:lnTo>
                    <a:pt x="392649" y="2120899"/>
                  </a:lnTo>
                  <a:lnTo>
                    <a:pt x="401092" y="2108199"/>
                  </a:lnTo>
                  <a:lnTo>
                    <a:pt x="406168" y="2120899"/>
                  </a:lnTo>
                  <a:close/>
                </a:path>
                <a:path w="3477260" h="2324100">
                  <a:moveTo>
                    <a:pt x="827356" y="2120899"/>
                  </a:moveTo>
                  <a:lnTo>
                    <a:pt x="820830" y="2108199"/>
                  </a:lnTo>
                  <a:lnTo>
                    <a:pt x="836989" y="2108199"/>
                  </a:lnTo>
                  <a:lnTo>
                    <a:pt x="827356" y="2120899"/>
                  </a:lnTo>
                  <a:close/>
                </a:path>
                <a:path w="3477260" h="2324100">
                  <a:moveTo>
                    <a:pt x="263527" y="2133599"/>
                  </a:moveTo>
                  <a:lnTo>
                    <a:pt x="251330" y="2133599"/>
                  </a:lnTo>
                  <a:lnTo>
                    <a:pt x="245503" y="2120899"/>
                  </a:lnTo>
                  <a:lnTo>
                    <a:pt x="263527" y="2120899"/>
                  </a:lnTo>
                  <a:lnTo>
                    <a:pt x="263527" y="2133599"/>
                  </a:lnTo>
                  <a:close/>
                </a:path>
                <a:path w="3477260" h="2324100">
                  <a:moveTo>
                    <a:pt x="355099" y="2133599"/>
                  </a:moveTo>
                  <a:lnTo>
                    <a:pt x="336453" y="2133599"/>
                  </a:lnTo>
                  <a:lnTo>
                    <a:pt x="345361" y="2120899"/>
                  </a:lnTo>
                  <a:lnTo>
                    <a:pt x="351784" y="2120899"/>
                  </a:lnTo>
                  <a:lnTo>
                    <a:pt x="355099" y="2133599"/>
                  </a:lnTo>
                  <a:close/>
                </a:path>
                <a:path w="3477260" h="2324100">
                  <a:moveTo>
                    <a:pt x="405753" y="2133599"/>
                  </a:moveTo>
                  <a:lnTo>
                    <a:pt x="391303" y="2133599"/>
                  </a:lnTo>
                  <a:lnTo>
                    <a:pt x="389490" y="2120899"/>
                  </a:lnTo>
                  <a:lnTo>
                    <a:pt x="408136" y="2120899"/>
                  </a:lnTo>
                  <a:lnTo>
                    <a:pt x="405753" y="2133599"/>
                  </a:lnTo>
                  <a:close/>
                </a:path>
                <a:path w="3477260" h="2324100">
                  <a:moveTo>
                    <a:pt x="431598" y="2133599"/>
                  </a:moveTo>
                  <a:lnTo>
                    <a:pt x="418235" y="2133599"/>
                  </a:lnTo>
                  <a:lnTo>
                    <a:pt x="414351" y="2120899"/>
                  </a:lnTo>
                  <a:lnTo>
                    <a:pt x="424295" y="2120899"/>
                  </a:lnTo>
                  <a:lnTo>
                    <a:pt x="431598" y="2133599"/>
                  </a:lnTo>
                  <a:close/>
                </a:path>
                <a:path w="3477260" h="2324100">
                  <a:moveTo>
                    <a:pt x="55445" y="2171699"/>
                  </a:moveTo>
                  <a:lnTo>
                    <a:pt x="46174" y="2171699"/>
                  </a:lnTo>
                  <a:lnTo>
                    <a:pt x="43092" y="2158999"/>
                  </a:lnTo>
                  <a:lnTo>
                    <a:pt x="41435" y="2146299"/>
                  </a:lnTo>
                  <a:lnTo>
                    <a:pt x="56351" y="2146299"/>
                  </a:lnTo>
                  <a:lnTo>
                    <a:pt x="53036" y="2133599"/>
                  </a:lnTo>
                  <a:lnTo>
                    <a:pt x="67953" y="2133599"/>
                  </a:lnTo>
                  <a:lnTo>
                    <a:pt x="74583" y="2146299"/>
                  </a:lnTo>
                  <a:lnTo>
                    <a:pt x="67953" y="2158999"/>
                  </a:lnTo>
                  <a:lnTo>
                    <a:pt x="61324" y="2158999"/>
                  </a:lnTo>
                  <a:lnTo>
                    <a:pt x="55445" y="2171699"/>
                  </a:lnTo>
                  <a:close/>
                </a:path>
                <a:path w="3477260" h="2324100">
                  <a:moveTo>
                    <a:pt x="160768" y="2158999"/>
                  </a:moveTo>
                  <a:lnTo>
                    <a:pt x="150823" y="2158999"/>
                  </a:lnTo>
                  <a:lnTo>
                    <a:pt x="147509" y="2146299"/>
                  </a:lnTo>
                  <a:lnTo>
                    <a:pt x="146369" y="2146299"/>
                  </a:lnTo>
                  <a:lnTo>
                    <a:pt x="153310" y="2133599"/>
                  </a:lnTo>
                  <a:lnTo>
                    <a:pt x="161493" y="2133599"/>
                  </a:lnTo>
                  <a:lnTo>
                    <a:pt x="164083" y="2146299"/>
                  </a:lnTo>
                  <a:lnTo>
                    <a:pt x="160768" y="2158999"/>
                  </a:lnTo>
                  <a:close/>
                </a:path>
                <a:path w="3477260" h="2324100">
                  <a:moveTo>
                    <a:pt x="228566" y="2146299"/>
                  </a:moveTo>
                  <a:lnTo>
                    <a:pt x="215048" y="2146299"/>
                  </a:lnTo>
                  <a:lnTo>
                    <a:pt x="223749" y="2133599"/>
                  </a:lnTo>
                  <a:lnTo>
                    <a:pt x="228566" y="2146299"/>
                  </a:lnTo>
                  <a:close/>
                </a:path>
                <a:path w="3477260" h="2324100">
                  <a:moveTo>
                    <a:pt x="286731" y="2146299"/>
                  </a:moveTo>
                  <a:lnTo>
                    <a:pt x="268499" y="2146299"/>
                  </a:lnTo>
                  <a:lnTo>
                    <a:pt x="271814" y="2133599"/>
                  </a:lnTo>
                  <a:lnTo>
                    <a:pt x="286731" y="2133599"/>
                  </a:lnTo>
                  <a:lnTo>
                    <a:pt x="286731" y="2146299"/>
                  </a:lnTo>
                  <a:close/>
                </a:path>
                <a:path w="3477260" h="2324100">
                  <a:moveTo>
                    <a:pt x="350670" y="2146299"/>
                  </a:moveTo>
                  <a:lnTo>
                    <a:pt x="344947" y="2146299"/>
                  </a:lnTo>
                  <a:lnTo>
                    <a:pt x="339535" y="2133599"/>
                  </a:lnTo>
                  <a:lnTo>
                    <a:pt x="354684" y="2133599"/>
                  </a:lnTo>
                  <a:lnTo>
                    <a:pt x="350670" y="2146299"/>
                  </a:lnTo>
                  <a:close/>
                </a:path>
                <a:path w="3477260" h="2324100">
                  <a:moveTo>
                    <a:pt x="502193" y="2146299"/>
                  </a:moveTo>
                  <a:lnTo>
                    <a:pt x="483962" y="2146299"/>
                  </a:lnTo>
                  <a:lnTo>
                    <a:pt x="487277" y="2133599"/>
                  </a:lnTo>
                  <a:lnTo>
                    <a:pt x="502193" y="2133599"/>
                  </a:lnTo>
                  <a:lnTo>
                    <a:pt x="502193" y="2146299"/>
                  </a:lnTo>
                  <a:close/>
                </a:path>
                <a:path w="3477260" h="2324100">
                  <a:moveTo>
                    <a:pt x="580092" y="2146299"/>
                  </a:moveTo>
                  <a:lnTo>
                    <a:pt x="560513" y="2146299"/>
                  </a:lnTo>
                  <a:lnTo>
                    <a:pt x="563932" y="2133599"/>
                  </a:lnTo>
                  <a:lnTo>
                    <a:pt x="572944" y="2133599"/>
                  </a:lnTo>
                  <a:lnTo>
                    <a:pt x="580092" y="2146299"/>
                  </a:lnTo>
                  <a:close/>
                </a:path>
                <a:path w="3477260" h="2324100">
                  <a:moveTo>
                    <a:pt x="687823" y="2158999"/>
                  </a:moveTo>
                  <a:lnTo>
                    <a:pt x="679536" y="2146299"/>
                  </a:lnTo>
                  <a:lnTo>
                    <a:pt x="677878" y="2146299"/>
                  </a:lnTo>
                  <a:lnTo>
                    <a:pt x="679536" y="2133599"/>
                  </a:lnTo>
                  <a:lnTo>
                    <a:pt x="691138" y="2133599"/>
                  </a:lnTo>
                  <a:lnTo>
                    <a:pt x="699425" y="2146299"/>
                  </a:lnTo>
                  <a:lnTo>
                    <a:pt x="687823" y="2158999"/>
                  </a:lnTo>
                  <a:close/>
                </a:path>
                <a:path w="3477260" h="2324100">
                  <a:moveTo>
                    <a:pt x="738607" y="2146299"/>
                  </a:moveTo>
                  <a:lnTo>
                    <a:pt x="722628" y="2146299"/>
                  </a:lnTo>
                  <a:lnTo>
                    <a:pt x="722628" y="2133599"/>
                  </a:lnTo>
                  <a:lnTo>
                    <a:pt x="741896" y="2133599"/>
                  </a:lnTo>
                  <a:lnTo>
                    <a:pt x="738607" y="2146299"/>
                  </a:lnTo>
                  <a:close/>
                </a:path>
                <a:path w="3477260" h="2324100">
                  <a:moveTo>
                    <a:pt x="101101" y="2158999"/>
                  </a:moveTo>
                  <a:lnTo>
                    <a:pt x="99651" y="2158999"/>
                  </a:lnTo>
                  <a:lnTo>
                    <a:pt x="99444" y="2146299"/>
                  </a:lnTo>
                  <a:lnTo>
                    <a:pt x="101101" y="2158999"/>
                  </a:lnTo>
                  <a:close/>
                </a:path>
                <a:path w="3477260" h="2324100">
                  <a:moveTo>
                    <a:pt x="193916" y="2158999"/>
                  </a:moveTo>
                  <a:lnTo>
                    <a:pt x="175685" y="2158999"/>
                  </a:lnTo>
                  <a:lnTo>
                    <a:pt x="181330" y="2146299"/>
                  </a:lnTo>
                  <a:lnTo>
                    <a:pt x="192000" y="2146299"/>
                  </a:lnTo>
                  <a:lnTo>
                    <a:pt x="193916" y="2158999"/>
                  </a:lnTo>
                  <a:close/>
                </a:path>
                <a:path w="3477260" h="2324100">
                  <a:moveTo>
                    <a:pt x="227012" y="2158999"/>
                  </a:moveTo>
                  <a:lnTo>
                    <a:pt x="218777" y="2158999"/>
                  </a:lnTo>
                  <a:lnTo>
                    <a:pt x="212562" y="2146299"/>
                  </a:lnTo>
                  <a:lnTo>
                    <a:pt x="229965" y="2146299"/>
                  </a:lnTo>
                  <a:lnTo>
                    <a:pt x="227012" y="2158999"/>
                  </a:lnTo>
                  <a:close/>
                </a:path>
                <a:path w="3477260" h="2324100">
                  <a:moveTo>
                    <a:pt x="372009" y="2158999"/>
                  </a:moveTo>
                  <a:lnTo>
                    <a:pt x="360874" y="2158999"/>
                  </a:lnTo>
                  <a:lnTo>
                    <a:pt x="359657" y="2146299"/>
                  </a:lnTo>
                  <a:lnTo>
                    <a:pt x="377888" y="2146299"/>
                  </a:lnTo>
                  <a:lnTo>
                    <a:pt x="372009" y="2158999"/>
                  </a:lnTo>
                  <a:close/>
                </a:path>
                <a:path w="3477260" h="2324100">
                  <a:moveTo>
                    <a:pt x="409379" y="2158999"/>
                  </a:moveTo>
                  <a:lnTo>
                    <a:pt x="395498" y="2158999"/>
                  </a:lnTo>
                  <a:lnTo>
                    <a:pt x="392364" y="2146299"/>
                  </a:lnTo>
                  <a:lnTo>
                    <a:pt x="408187" y="2146299"/>
                  </a:lnTo>
                  <a:lnTo>
                    <a:pt x="409379" y="2158999"/>
                  </a:lnTo>
                  <a:close/>
                </a:path>
                <a:path w="3477260" h="2324100">
                  <a:moveTo>
                    <a:pt x="447836" y="2158999"/>
                  </a:moveTo>
                  <a:lnTo>
                    <a:pt x="434551" y="2158999"/>
                  </a:lnTo>
                  <a:lnTo>
                    <a:pt x="442527" y="2146299"/>
                  </a:lnTo>
                  <a:lnTo>
                    <a:pt x="447836" y="2158999"/>
                  </a:lnTo>
                  <a:close/>
                </a:path>
                <a:path w="3477260" h="2324100">
                  <a:moveTo>
                    <a:pt x="490592" y="2158999"/>
                  </a:moveTo>
                  <a:lnTo>
                    <a:pt x="486811" y="2146299"/>
                  </a:lnTo>
                  <a:lnTo>
                    <a:pt x="495616" y="2146299"/>
                  </a:lnTo>
                  <a:lnTo>
                    <a:pt x="490592" y="2158999"/>
                  </a:lnTo>
                  <a:close/>
                </a:path>
                <a:path w="3477260" h="2324100">
                  <a:moveTo>
                    <a:pt x="286731" y="2184399"/>
                  </a:moveTo>
                  <a:lnTo>
                    <a:pt x="272436" y="2184399"/>
                  </a:lnTo>
                  <a:lnTo>
                    <a:pt x="271814" y="2171699"/>
                  </a:lnTo>
                  <a:lnTo>
                    <a:pt x="281758" y="2158999"/>
                  </a:lnTo>
                  <a:lnTo>
                    <a:pt x="286731" y="2184399"/>
                  </a:lnTo>
                  <a:close/>
                </a:path>
                <a:path w="3477260" h="2324100">
                  <a:moveTo>
                    <a:pt x="331817" y="2171699"/>
                  </a:moveTo>
                  <a:lnTo>
                    <a:pt x="315321" y="2171699"/>
                  </a:lnTo>
                  <a:lnTo>
                    <a:pt x="316927" y="2158999"/>
                  </a:lnTo>
                  <a:lnTo>
                    <a:pt x="333345" y="2158999"/>
                  </a:lnTo>
                  <a:lnTo>
                    <a:pt x="331817" y="2171699"/>
                  </a:lnTo>
                  <a:close/>
                </a:path>
                <a:path w="3477260" h="2324100">
                  <a:moveTo>
                    <a:pt x="446023" y="2171699"/>
                  </a:moveTo>
                  <a:lnTo>
                    <a:pt x="432272" y="2171699"/>
                  </a:lnTo>
                  <a:lnTo>
                    <a:pt x="430925" y="2158999"/>
                  </a:lnTo>
                  <a:lnTo>
                    <a:pt x="448949" y="2158999"/>
                  </a:lnTo>
                  <a:lnTo>
                    <a:pt x="446023" y="2171699"/>
                  </a:lnTo>
                  <a:close/>
                </a:path>
                <a:path w="3477260" h="2324100">
                  <a:moveTo>
                    <a:pt x="679536" y="2171699"/>
                  </a:moveTo>
                  <a:lnTo>
                    <a:pt x="657990" y="2171699"/>
                  </a:lnTo>
                  <a:lnTo>
                    <a:pt x="664619" y="2158999"/>
                  </a:lnTo>
                  <a:lnTo>
                    <a:pt x="674564" y="2158999"/>
                  </a:lnTo>
                  <a:lnTo>
                    <a:pt x="679536" y="2171699"/>
                  </a:lnTo>
                  <a:close/>
                </a:path>
                <a:path w="3477260" h="2324100">
                  <a:moveTo>
                    <a:pt x="56766" y="2184399"/>
                  </a:moveTo>
                  <a:lnTo>
                    <a:pt x="38120" y="2184399"/>
                  </a:lnTo>
                  <a:lnTo>
                    <a:pt x="39777" y="2171699"/>
                  </a:lnTo>
                  <a:lnTo>
                    <a:pt x="51379" y="2171699"/>
                  </a:lnTo>
                  <a:lnTo>
                    <a:pt x="56766" y="2184399"/>
                  </a:lnTo>
                  <a:close/>
                </a:path>
                <a:path w="3477260" h="2324100">
                  <a:moveTo>
                    <a:pt x="188788" y="2184399"/>
                  </a:moveTo>
                  <a:lnTo>
                    <a:pt x="172577" y="2184399"/>
                  </a:lnTo>
                  <a:lnTo>
                    <a:pt x="175969" y="2171699"/>
                  </a:lnTo>
                  <a:lnTo>
                    <a:pt x="182314" y="2171699"/>
                  </a:lnTo>
                  <a:lnTo>
                    <a:pt x="188788" y="2184399"/>
                  </a:lnTo>
                  <a:close/>
                </a:path>
                <a:path w="3477260" h="2324100">
                  <a:moveTo>
                    <a:pt x="396119" y="2184399"/>
                  </a:moveTo>
                  <a:lnTo>
                    <a:pt x="379778" y="2184399"/>
                  </a:lnTo>
                  <a:lnTo>
                    <a:pt x="379545" y="2171699"/>
                  </a:lnTo>
                  <a:lnTo>
                    <a:pt x="394462" y="2171699"/>
                  </a:lnTo>
                  <a:lnTo>
                    <a:pt x="396119" y="2184399"/>
                  </a:lnTo>
                  <a:close/>
                </a:path>
                <a:path w="3477260" h="2324100">
                  <a:moveTo>
                    <a:pt x="665655" y="2184399"/>
                  </a:moveTo>
                  <a:lnTo>
                    <a:pt x="661589" y="2171699"/>
                  </a:lnTo>
                  <a:lnTo>
                    <a:pt x="671275" y="2171699"/>
                  </a:lnTo>
                  <a:lnTo>
                    <a:pt x="665655" y="2184399"/>
                  </a:lnTo>
                  <a:close/>
                </a:path>
                <a:path w="3477260" h="2324100">
                  <a:moveTo>
                    <a:pt x="111046" y="2197099"/>
                  </a:moveTo>
                  <a:lnTo>
                    <a:pt x="92814" y="2197099"/>
                  </a:lnTo>
                  <a:lnTo>
                    <a:pt x="94031" y="2184399"/>
                  </a:lnTo>
                  <a:lnTo>
                    <a:pt x="105167" y="2184399"/>
                  </a:lnTo>
                  <a:lnTo>
                    <a:pt x="111046" y="2197099"/>
                  </a:lnTo>
                  <a:close/>
                </a:path>
                <a:path w="3477260" h="2324100">
                  <a:moveTo>
                    <a:pt x="164083" y="2197099"/>
                  </a:moveTo>
                  <a:lnTo>
                    <a:pt x="145670" y="2197099"/>
                  </a:lnTo>
                  <a:lnTo>
                    <a:pt x="145851" y="2184399"/>
                  </a:lnTo>
                  <a:lnTo>
                    <a:pt x="161001" y="2184399"/>
                  </a:lnTo>
                  <a:lnTo>
                    <a:pt x="164083" y="2197099"/>
                  </a:lnTo>
                  <a:close/>
                </a:path>
                <a:path w="3477260" h="2324100">
                  <a:moveTo>
                    <a:pt x="187442" y="2197099"/>
                  </a:moveTo>
                  <a:lnTo>
                    <a:pt x="178999" y="2197099"/>
                  </a:lnTo>
                  <a:lnTo>
                    <a:pt x="173224" y="2184399"/>
                  </a:lnTo>
                  <a:lnTo>
                    <a:pt x="190601" y="2184399"/>
                  </a:lnTo>
                  <a:lnTo>
                    <a:pt x="187442" y="2197099"/>
                  </a:lnTo>
                  <a:close/>
                </a:path>
                <a:path w="3477260" h="2324100">
                  <a:moveTo>
                    <a:pt x="598323" y="2197099"/>
                  </a:moveTo>
                  <a:lnTo>
                    <a:pt x="588379" y="2197099"/>
                  </a:lnTo>
                  <a:lnTo>
                    <a:pt x="582474" y="2184399"/>
                  </a:lnTo>
                  <a:lnTo>
                    <a:pt x="596769" y="2184399"/>
                  </a:lnTo>
                  <a:lnTo>
                    <a:pt x="598323" y="2197099"/>
                  </a:lnTo>
                  <a:close/>
                </a:path>
                <a:path w="3477260" h="2324100">
                  <a:moveTo>
                    <a:pt x="248610" y="2209799"/>
                  </a:moveTo>
                  <a:lnTo>
                    <a:pt x="240323" y="2209799"/>
                  </a:lnTo>
                  <a:lnTo>
                    <a:pt x="232036" y="2197099"/>
                  </a:lnTo>
                  <a:lnTo>
                    <a:pt x="250682" y="2197099"/>
                  </a:lnTo>
                  <a:lnTo>
                    <a:pt x="248610" y="2209799"/>
                  </a:lnTo>
                  <a:close/>
                </a:path>
                <a:path w="3477260" h="2324100">
                  <a:moveTo>
                    <a:pt x="283830" y="2209799"/>
                  </a:moveTo>
                  <a:lnTo>
                    <a:pt x="266427" y="2209799"/>
                  </a:lnTo>
                  <a:lnTo>
                    <a:pt x="268137" y="2197099"/>
                  </a:lnTo>
                  <a:lnTo>
                    <a:pt x="281189" y="2197099"/>
                  </a:lnTo>
                  <a:lnTo>
                    <a:pt x="283830" y="2209799"/>
                  </a:lnTo>
                  <a:close/>
                </a:path>
                <a:path w="3477260" h="2324100">
                  <a:moveTo>
                    <a:pt x="341762" y="2209799"/>
                  </a:moveTo>
                  <a:lnTo>
                    <a:pt x="324851" y="2209799"/>
                  </a:lnTo>
                  <a:lnTo>
                    <a:pt x="328477" y="2197099"/>
                  </a:lnTo>
                  <a:lnTo>
                    <a:pt x="336453" y="2197099"/>
                  </a:lnTo>
                  <a:lnTo>
                    <a:pt x="341762" y="2209799"/>
                  </a:lnTo>
                  <a:close/>
                </a:path>
                <a:path w="3477260" h="2324100">
                  <a:moveTo>
                    <a:pt x="426989" y="2209799"/>
                  </a:moveTo>
                  <a:lnTo>
                    <a:pt x="410233" y="2209799"/>
                  </a:lnTo>
                  <a:lnTo>
                    <a:pt x="409586" y="2197099"/>
                  </a:lnTo>
                  <a:lnTo>
                    <a:pt x="425564" y="2197099"/>
                  </a:lnTo>
                  <a:lnTo>
                    <a:pt x="426989" y="2209799"/>
                  </a:lnTo>
                  <a:close/>
                </a:path>
                <a:path w="3477260" h="2324100">
                  <a:moveTo>
                    <a:pt x="657990" y="2209799"/>
                  </a:moveTo>
                  <a:lnTo>
                    <a:pt x="643073" y="2209799"/>
                  </a:lnTo>
                  <a:lnTo>
                    <a:pt x="652396" y="2197099"/>
                  </a:lnTo>
                  <a:lnTo>
                    <a:pt x="657990" y="2209799"/>
                  </a:lnTo>
                  <a:close/>
                </a:path>
                <a:path w="3477260" h="2324100">
                  <a:moveTo>
                    <a:pt x="53036" y="2235199"/>
                  </a:moveTo>
                  <a:lnTo>
                    <a:pt x="43092" y="2235199"/>
                  </a:lnTo>
                  <a:lnTo>
                    <a:pt x="41435" y="2222499"/>
                  </a:lnTo>
                  <a:lnTo>
                    <a:pt x="46407" y="2209799"/>
                  </a:lnTo>
                  <a:lnTo>
                    <a:pt x="58009" y="2209799"/>
                  </a:lnTo>
                  <a:lnTo>
                    <a:pt x="58009" y="2222499"/>
                  </a:lnTo>
                  <a:lnTo>
                    <a:pt x="59666" y="2222499"/>
                  </a:lnTo>
                  <a:lnTo>
                    <a:pt x="53036" y="2235199"/>
                  </a:lnTo>
                  <a:close/>
                </a:path>
                <a:path w="3477260" h="2324100">
                  <a:moveTo>
                    <a:pt x="124305" y="2235199"/>
                  </a:moveTo>
                  <a:lnTo>
                    <a:pt x="116018" y="2222499"/>
                  </a:lnTo>
                  <a:lnTo>
                    <a:pt x="129899" y="2209799"/>
                  </a:lnTo>
                  <a:lnTo>
                    <a:pt x="136321" y="2222499"/>
                  </a:lnTo>
                  <a:lnTo>
                    <a:pt x="134664" y="2222499"/>
                  </a:lnTo>
                  <a:lnTo>
                    <a:pt x="124305" y="2235199"/>
                  </a:lnTo>
                  <a:close/>
                </a:path>
                <a:path w="3477260" h="2324100">
                  <a:moveTo>
                    <a:pt x="202281" y="2235199"/>
                  </a:moveTo>
                  <a:lnTo>
                    <a:pt x="195366" y="2222499"/>
                  </a:lnTo>
                  <a:lnTo>
                    <a:pt x="191870" y="2222499"/>
                  </a:lnTo>
                  <a:lnTo>
                    <a:pt x="192259" y="2209799"/>
                  </a:lnTo>
                  <a:lnTo>
                    <a:pt x="203860" y="2209799"/>
                  </a:lnTo>
                  <a:lnTo>
                    <a:pt x="212147" y="2222499"/>
                  </a:lnTo>
                  <a:lnTo>
                    <a:pt x="202281" y="2235199"/>
                  </a:lnTo>
                  <a:close/>
                </a:path>
                <a:path w="3477260" h="2324100">
                  <a:moveTo>
                    <a:pt x="275129" y="2222499"/>
                  </a:moveTo>
                  <a:lnTo>
                    <a:pt x="269069" y="2209799"/>
                  </a:lnTo>
                  <a:lnTo>
                    <a:pt x="282121" y="2209799"/>
                  </a:lnTo>
                  <a:lnTo>
                    <a:pt x="275129" y="2222499"/>
                  </a:lnTo>
                  <a:close/>
                </a:path>
                <a:path w="3477260" h="2324100">
                  <a:moveTo>
                    <a:pt x="339949" y="2222499"/>
                  </a:moveTo>
                  <a:lnTo>
                    <a:pt x="333138" y="2222499"/>
                  </a:lnTo>
                  <a:lnTo>
                    <a:pt x="326198" y="2209799"/>
                  </a:lnTo>
                  <a:lnTo>
                    <a:pt x="342875" y="2209799"/>
                  </a:lnTo>
                  <a:lnTo>
                    <a:pt x="339949" y="2222499"/>
                  </a:lnTo>
                  <a:close/>
                </a:path>
                <a:path w="3477260" h="2324100">
                  <a:moveTo>
                    <a:pt x="381203" y="2222499"/>
                  </a:moveTo>
                  <a:lnTo>
                    <a:pt x="370922" y="2222499"/>
                  </a:lnTo>
                  <a:lnTo>
                    <a:pt x="377888" y="2209799"/>
                  </a:lnTo>
                  <a:lnTo>
                    <a:pt x="381203" y="2222499"/>
                  </a:lnTo>
                  <a:close/>
                </a:path>
                <a:path w="3477260" h="2324100">
                  <a:moveTo>
                    <a:pt x="493777" y="2222499"/>
                  </a:moveTo>
                  <a:lnTo>
                    <a:pt x="477954" y="2222499"/>
                  </a:lnTo>
                  <a:lnTo>
                    <a:pt x="481191" y="2209799"/>
                  </a:lnTo>
                  <a:lnTo>
                    <a:pt x="488934" y="2209799"/>
                  </a:lnTo>
                  <a:lnTo>
                    <a:pt x="493777" y="2222499"/>
                  </a:lnTo>
                  <a:close/>
                </a:path>
                <a:path w="3477260" h="2324100">
                  <a:moveTo>
                    <a:pt x="657990" y="2222499"/>
                  </a:moveTo>
                  <a:lnTo>
                    <a:pt x="646181" y="2222499"/>
                  </a:lnTo>
                  <a:lnTo>
                    <a:pt x="642840" y="2209799"/>
                  </a:lnTo>
                  <a:lnTo>
                    <a:pt x="659854" y="2209799"/>
                  </a:lnTo>
                  <a:lnTo>
                    <a:pt x="657990" y="2222499"/>
                  </a:lnTo>
                  <a:close/>
                </a:path>
                <a:path w="3477260" h="2324100">
                  <a:moveTo>
                    <a:pt x="174467" y="2235199"/>
                  </a:moveTo>
                  <a:lnTo>
                    <a:pt x="164083" y="2235199"/>
                  </a:lnTo>
                  <a:lnTo>
                    <a:pt x="157453" y="2222499"/>
                  </a:lnTo>
                  <a:lnTo>
                    <a:pt x="176306" y="2222499"/>
                  </a:lnTo>
                  <a:lnTo>
                    <a:pt x="174467" y="2235199"/>
                  </a:lnTo>
                  <a:close/>
                </a:path>
                <a:path w="3477260" h="2324100">
                  <a:moveTo>
                    <a:pt x="318014" y="2247899"/>
                  </a:moveTo>
                  <a:lnTo>
                    <a:pt x="311928" y="2247899"/>
                  </a:lnTo>
                  <a:lnTo>
                    <a:pt x="306620" y="2235199"/>
                  </a:lnTo>
                  <a:lnTo>
                    <a:pt x="304962" y="2235199"/>
                  </a:lnTo>
                  <a:lnTo>
                    <a:pt x="310349" y="2222499"/>
                  </a:lnTo>
                  <a:lnTo>
                    <a:pt x="318221" y="2222499"/>
                  </a:lnTo>
                  <a:lnTo>
                    <a:pt x="321303" y="2235199"/>
                  </a:lnTo>
                  <a:lnTo>
                    <a:pt x="318014" y="2247899"/>
                  </a:lnTo>
                  <a:close/>
                </a:path>
                <a:path w="3477260" h="2324100">
                  <a:moveTo>
                    <a:pt x="386175" y="2235199"/>
                  </a:moveTo>
                  <a:lnTo>
                    <a:pt x="372527" y="2235199"/>
                  </a:lnTo>
                  <a:lnTo>
                    <a:pt x="369394" y="2222499"/>
                  </a:lnTo>
                  <a:lnTo>
                    <a:pt x="386175" y="2222499"/>
                  </a:lnTo>
                  <a:lnTo>
                    <a:pt x="386175" y="2235199"/>
                  </a:lnTo>
                  <a:close/>
                </a:path>
                <a:path w="3477260" h="2324100">
                  <a:moveTo>
                    <a:pt x="492896" y="2235199"/>
                  </a:moveTo>
                  <a:lnTo>
                    <a:pt x="485619" y="2235199"/>
                  </a:lnTo>
                  <a:lnTo>
                    <a:pt x="479378" y="2222499"/>
                  </a:lnTo>
                  <a:lnTo>
                    <a:pt x="495357" y="2222499"/>
                  </a:lnTo>
                  <a:lnTo>
                    <a:pt x="492896" y="2235199"/>
                  </a:lnTo>
                  <a:close/>
                </a:path>
                <a:path w="3477260" h="2324100">
                  <a:moveTo>
                    <a:pt x="127982" y="2260599"/>
                  </a:moveTo>
                  <a:lnTo>
                    <a:pt x="111046" y="2260599"/>
                  </a:lnTo>
                  <a:lnTo>
                    <a:pt x="111046" y="2247899"/>
                  </a:lnTo>
                  <a:lnTo>
                    <a:pt x="116018" y="2235199"/>
                  </a:lnTo>
                  <a:lnTo>
                    <a:pt x="120990" y="2235199"/>
                  </a:lnTo>
                  <a:lnTo>
                    <a:pt x="127050" y="2247899"/>
                  </a:lnTo>
                  <a:lnTo>
                    <a:pt x="129692" y="2247899"/>
                  </a:lnTo>
                  <a:lnTo>
                    <a:pt x="127982" y="2260599"/>
                  </a:lnTo>
                  <a:close/>
                </a:path>
                <a:path w="3477260" h="2324100">
                  <a:moveTo>
                    <a:pt x="228721" y="2247899"/>
                  </a:moveTo>
                  <a:lnTo>
                    <a:pt x="211707" y="2247899"/>
                  </a:lnTo>
                  <a:lnTo>
                    <a:pt x="210490" y="2235199"/>
                  </a:lnTo>
                  <a:lnTo>
                    <a:pt x="223775" y="2235199"/>
                  </a:lnTo>
                  <a:lnTo>
                    <a:pt x="228721" y="2247899"/>
                  </a:lnTo>
                  <a:close/>
                </a:path>
                <a:path w="3477260" h="2324100">
                  <a:moveTo>
                    <a:pt x="272643" y="2247899"/>
                  </a:moveTo>
                  <a:lnTo>
                    <a:pt x="253583" y="2247899"/>
                  </a:lnTo>
                  <a:lnTo>
                    <a:pt x="255240" y="2235199"/>
                  </a:lnTo>
                  <a:lnTo>
                    <a:pt x="270985" y="2235199"/>
                  </a:lnTo>
                  <a:lnTo>
                    <a:pt x="272643" y="2247899"/>
                  </a:lnTo>
                  <a:close/>
                </a:path>
                <a:path w="3477260" h="2324100">
                  <a:moveTo>
                    <a:pt x="80021" y="2273299"/>
                  </a:moveTo>
                  <a:lnTo>
                    <a:pt x="64638" y="2273299"/>
                  </a:lnTo>
                  <a:lnTo>
                    <a:pt x="64638" y="2260599"/>
                  </a:lnTo>
                  <a:lnTo>
                    <a:pt x="74738" y="2247899"/>
                  </a:lnTo>
                  <a:lnTo>
                    <a:pt x="80798" y="2260599"/>
                  </a:lnTo>
                  <a:lnTo>
                    <a:pt x="80021" y="2273299"/>
                  </a:lnTo>
                  <a:close/>
                </a:path>
                <a:path w="3477260" h="2324100">
                  <a:moveTo>
                    <a:pt x="107731" y="2273299"/>
                  </a:moveTo>
                  <a:lnTo>
                    <a:pt x="92115" y="2273299"/>
                  </a:lnTo>
                  <a:lnTo>
                    <a:pt x="92814" y="2260599"/>
                  </a:lnTo>
                  <a:lnTo>
                    <a:pt x="109388" y="2260599"/>
                  </a:lnTo>
                  <a:lnTo>
                    <a:pt x="107731" y="2273299"/>
                  </a:lnTo>
                  <a:close/>
                </a:path>
                <a:path w="3477260" h="2324100">
                  <a:moveTo>
                    <a:pt x="162425" y="2285999"/>
                  </a:moveTo>
                  <a:lnTo>
                    <a:pt x="144608" y="2285999"/>
                  </a:lnTo>
                  <a:lnTo>
                    <a:pt x="147353" y="2273299"/>
                  </a:lnTo>
                  <a:lnTo>
                    <a:pt x="162425" y="2273299"/>
                  </a:lnTo>
                  <a:lnTo>
                    <a:pt x="162425" y="2285999"/>
                  </a:lnTo>
                  <a:close/>
                </a:path>
                <a:path w="3477260" h="2324100">
                  <a:moveTo>
                    <a:pt x="191844" y="2285999"/>
                  </a:moveTo>
                  <a:lnTo>
                    <a:pt x="173198" y="2285999"/>
                  </a:lnTo>
                  <a:lnTo>
                    <a:pt x="176928" y="2273299"/>
                  </a:lnTo>
                  <a:lnTo>
                    <a:pt x="190446" y="2273299"/>
                  </a:lnTo>
                  <a:lnTo>
                    <a:pt x="191844" y="2285999"/>
                  </a:lnTo>
                  <a:close/>
                </a:path>
                <a:path w="3477260" h="2324100">
                  <a:moveTo>
                    <a:pt x="300275" y="2285999"/>
                  </a:moveTo>
                  <a:lnTo>
                    <a:pt x="283002" y="2285999"/>
                  </a:lnTo>
                  <a:lnTo>
                    <a:pt x="286524" y="2273299"/>
                  </a:lnTo>
                  <a:lnTo>
                    <a:pt x="295018" y="2273299"/>
                  </a:lnTo>
                  <a:lnTo>
                    <a:pt x="300275" y="2285999"/>
                  </a:lnTo>
                  <a:close/>
                </a:path>
                <a:path w="3477260" h="2324100">
                  <a:moveTo>
                    <a:pt x="436104" y="2285999"/>
                  </a:moveTo>
                  <a:lnTo>
                    <a:pt x="418080" y="2285999"/>
                  </a:lnTo>
                  <a:lnTo>
                    <a:pt x="419220" y="2273299"/>
                  </a:lnTo>
                  <a:lnTo>
                    <a:pt x="433437" y="2273299"/>
                  </a:lnTo>
                  <a:lnTo>
                    <a:pt x="436104" y="2285999"/>
                  </a:lnTo>
                  <a:close/>
                </a:path>
                <a:path w="3477260" h="2324100">
                  <a:moveTo>
                    <a:pt x="492249" y="2298699"/>
                  </a:moveTo>
                  <a:lnTo>
                    <a:pt x="485619" y="2285999"/>
                  </a:lnTo>
                  <a:lnTo>
                    <a:pt x="498775" y="2273299"/>
                  </a:lnTo>
                  <a:lnTo>
                    <a:pt x="505094" y="2285999"/>
                  </a:lnTo>
                  <a:lnTo>
                    <a:pt x="503333" y="2285999"/>
                  </a:lnTo>
                  <a:lnTo>
                    <a:pt x="492249" y="2298699"/>
                  </a:lnTo>
                  <a:close/>
                </a:path>
                <a:path w="3477260" h="2324100">
                  <a:moveTo>
                    <a:pt x="152481" y="2298699"/>
                  </a:moveTo>
                  <a:lnTo>
                    <a:pt x="146214" y="2285999"/>
                  </a:lnTo>
                  <a:lnTo>
                    <a:pt x="154138" y="2285999"/>
                  </a:lnTo>
                  <a:lnTo>
                    <a:pt x="152481" y="2298699"/>
                  </a:lnTo>
                  <a:close/>
                </a:path>
                <a:path w="3477260" h="2324100">
                  <a:moveTo>
                    <a:pt x="180657" y="2298699"/>
                  </a:moveTo>
                  <a:lnTo>
                    <a:pt x="174441" y="2285999"/>
                  </a:lnTo>
                  <a:lnTo>
                    <a:pt x="188892" y="2285999"/>
                  </a:lnTo>
                  <a:lnTo>
                    <a:pt x="180657" y="2298699"/>
                  </a:lnTo>
                  <a:close/>
                </a:path>
                <a:path w="3477260" h="2324100">
                  <a:moveTo>
                    <a:pt x="222170" y="2311399"/>
                  </a:moveTo>
                  <a:lnTo>
                    <a:pt x="215669" y="2298699"/>
                  </a:lnTo>
                  <a:lnTo>
                    <a:pt x="212147" y="2298699"/>
                  </a:lnTo>
                  <a:lnTo>
                    <a:pt x="217094" y="2285999"/>
                  </a:lnTo>
                  <a:lnTo>
                    <a:pt x="228229" y="2285999"/>
                  </a:lnTo>
                  <a:lnTo>
                    <a:pt x="230379" y="2298699"/>
                  </a:lnTo>
                  <a:lnTo>
                    <a:pt x="222170" y="2311399"/>
                  </a:lnTo>
                  <a:close/>
                </a:path>
                <a:path w="3477260" h="2324100">
                  <a:moveTo>
                    <a:pt x="251925" y="2311399"/>
                  </a:moveTo>
                  <a:lnTo>
                    <a:pt x="243638" y="2298699"/>
                  </a:lnTo>
                  <a:lnTo>
                    <a:pt x="255240" y="2285999"/>
                  </a:lnTo>
                  <a:lnTo>
                    <a:pt x="263527" y="2298699"/>
                  </a:lnTo>
                  <a:lnTo>
                    <a:pt x="251925" y="2311399"/>
                  </a:lnTo>
                  <a:close/>
                </a:path>
                <a:path w="3477260" h="2324100">
                  <a:moveTo>
                    <a:pt x="427610" y="2298699"/>
                  </a:moveTo>
                  <a:lnTo>
                    <a:pt x="421291" y="2285999"/>
                  </a:lnTo>
                  <a:lnTo>
                    <a:pt x="434110" y="2285999"/>
                  </a:lnTo>
                  <a:lnTo>
                    <a:pt x="427610" y="2298699"/>
                  </a:lnTo>
                  <a:close/>
                </a:path>
                <a:path w="3477260" h="2324100">
                  <a:moveTo>
                    <a:pt x="105918" y="2324099"/>
                  </a:moveTo>
                  <a:lnTo>
                    <a:pt x="102759" y="2324099"/>
                  </a:lnTo>
                  <a:lnTo>
                    <a:pt x="99444" y="2311399"/>
                  </a:lnTo>
                  <a:lnTo>
                    <a:pt x="105659" y="2311399"/>
                  </a:lnTo>
                  <a:lnTo>
                    <a:pt x="105918" y="2324099"/>
                  </a:lnTo>
                  <a:close/>
                </a:path>
                <a:path w="3477260" h="2324100">
                  <a:moveTo>
                    <a:pt x="373537" y="2324099"/>
                  </a:moveTo>
                  <a:lnTo>
                    <a:pt x="364914" y="2324099"/>
                  </a:lnTo>
                  <a:lnTo>
                    <a:pt x="357999" y="2311399"/>
                  </a:lnTo>
                  <a:lnTo>
                    <a:pt x="376878" y="2311399"/>
                  </a:lnTo>
                  <a:lnTo>
                    <a:pt x="373537" y="2324099"/>
                  </a:lnTo>
                  <a:close/>
                </a:path>
                <a:path w="3477260" h="2324100">
                  <a:moveTo>
                    <a:pt x="29626" y="2141782"/>
                  </a:moveTo>
                  <a:lnTo>
                    <a:pt x="23384" y="2141212"/>
                  </a:lnTo>
                  <a:lnTo>
                    <a:pt x="18231" y="2134738"/>
                  </a:lnTo>
                  <a:lnTo>
                    <a:pt x="21546" y="2131423"/>
                  </a:lnTo>
                  <a:lnTo>
                    <a:pt x="31490" y="2124794"/>
                  </a:lnTo>
                  <a:lnTo>
                    <a:pt x="34805" y="2128108"/>
                  </a:lnTo>
                  <a:lnTo>
                    <a:pt x="34805" y="2131423"/>
                  </a:lnTo>
                  <a:lnTo>
                    <a:pt x="34313" y="2138001"/>
                  </a:lnTo>
                  <a:lnTo>
                    <a:pt x="29626" y="2141782"/>
                  </a:lnTo>
                  <a:close/>
                </a:path>
                <a:path w="3477260" h="2324100">
                  <a:moveTo>
                    <a:pt x="3314" y="2164572"/>
                  </a:moveTo>
                  <a:lnTo>
                    <a:pt x="0" y="2161257"/>
                  </a:lnTo>
                  <a:lnTo>
                    <a:pt x="0" y="2159599"/>
                  </a:lnTo>
                  <a:lnTo>
                    <a:pt x="1657" y="2156284"/>
                  </a:lnTo>
                  <a:lnTo>
                    <a:pt x="3314" y="2151312"/>
                  </a:lnTo>
                  <a:lnTo>
                    <a:pt x="6629" y="2146340"/>
                  </a:lnTo>
                  <a:lnTo>
                    <a:pt x="9944" y="2146340"/>
                  </a:lnTo>
                  <a:lnTo>
                    <a:pt x="14916" y="2151312"/>
                  </a:lnTo>
                  <a:lnTo>
                    <a:pt x="13259" y="2159599"/>
                  </a:lnTo>
                  <a:lnTo>
                    <a:pt x="3314" y="2164572"/>
                  </a:lnTo>
                  <a:close/>
                </a:path>
                <a:path w="3477260" h="2324100">
                  <a:moveTo>
                    <a:pt x="11601" y="2194405"/>
                  </a:moveTo>
                  <a:lnTo>
                    <a:pt x="8287" y="2191090"/>
                  </a:lnTo>
                  <a:lnTo>
                    <a:pt x="6629" y="2187775"/>
                  </a:lnTo>
                  <a:lnTo>
                    <a:pt x="4972" y="2181146"/>
                  </a:lnTo>
                  <a:lnTo>
                    <a:pt x="8287" y="2181146"/>
                  </a:lnTo>
                  <a:lnTo>
                    <a:pt x="11601" y="2184460"/>
                  </a:lnTo>
                  <a:lnTo>
                    <a:pt x="13259" y="2192747"/>
                  </a:lnTo>
                  <a:lnTo>
                    <a:pt x="11601" y="2194405"/>
                  </a:lnTo>
                  <a:close/>
                </a:path>
                <a:path w="3477260" h="2324100">
                  <a:moveTo>
                    <a:pt x="36462" y="2206007"/>
                  </a:moveTo>
                  <a:lnTo>
                    <a:pt x="34805" y="2204349"/>
                  </a:lnTo>
                  <a:lnTo>
                    <a:pt x="36462" y="2204349"/>
                  </a:lnTo>
                  <a:lnTo>
                    <a:pt x="36462" y="2206007"/>
                  </a:lnTo>
                  <a:close/>
                </a:path>
                <a:path w="3477260" h="2324100">
                  <a:moveTo>
                    <a:pt x="3475579" y="770693"/>
                  </a:moveTo>
                  <a:lnTo>
                    <a:pt x="3463978" y="767378"/>
                  </a:lnTo>
                  <a:lnTo>
                    <a:pt x="3463978" y="760749"/>
                  </a:lnTo>
                  <a:lnTo>
                    <a:pt x="3467292" y="755777"/>
                  </a:lnTo>
                  <a:lnTo>
                    <a:pt x="3470607" y="759091"/>
                  </a:lnTo>
                  <a:lnTo>
                    <a:pt x="3477237" y="769036"/>
                  </a:lnTo>
                  <a:lnTo>
                    <a:pt x="3475579" y="770693"/>
                  </a:lnTo>
                  <a:close/>
                </a:path>
                <a:path w="3477260" h="2324100">
                  <a:moveTo>
                    <a:pt x="3412857" y="903234"/>
                  </a:moveTo>
                  <a:lnTo>
                    <a:pt x="3405968" y="901628"/>
                  </a:lnTo>
                  <a:lnTo>
                    <a:pt x="3401203" y="896009"/>
                  </a:lnTo>
                  <a:lnTo>
                    <a:pt x="3401410" y="890234"/>
                  </a:lnTo>
                  <a:lnTo>
                    <a:pt x="3405968" y="886012"/>
                  </a:lnTo>
                  <a:lnTo>
                    <a:pt x="3414255" y="885054"/>
                  </a:lnTo>
                  <a:lnTo>
                    <a:pt x="3418554" y="892771"/>
                  </a:lnTo>
                  <a:lnTo>
                    <a:pt x="3417570" y="899556"/>
                  </a:lnTo>
                  <a:lnTo>
                    <a:pt x="3412857" y="903234"/>
                  </a:lnTo>
                  <a:close/>
                </a:path>
                <a:path w="3477260" h="2324100">
                  <a:moveTo>
                    <a:pt x="3404311" y="832017"/>
                  </a:moveTo>
                  <a:lnTo>
                    <a:pt x="3399546" y="823834"/>
                  </a:lnTo>
                  <a:lnTo>
                    <a:pt x="3400996" y="817515"/>
                  </a:lnTo>
                  <a:lnTo>
                    <a:pt x="3406175" y="814304"/>
                  </a:lnTo>
                  <a:lnTo>
                    <a:pt x="3412598" y="815443"/>
                  </a:lnTo>
                  <a:lnTo>
                    <a:pt x="3417130" y="821063"/>
                  </a:lnTo>
                  <a:lnTo>
                    <a:pt x="3416534" y="826838"/>
                  </a:lnTo>
                  <a:lnTo>
                    <a:pt x="3411899" y="831059"/>
                  </a:lnTo>
                  <a:lnTo>
                    <a:pt x="3404311" y="832017"/>
                  </a:lnTo>
                  <a:close/>
                </a:path>
                <a:path w="3477260" h="2324100">
                  <a:moveTo>
                    <a:pt x="3419227" y="770693"/>
                  </a:moveTo>
                  <a:lnTo>
                    <a:pt x="3412598" y="755776"/>
                  </a:lnTo>
                  <a:lnTo>
                    <a:pt x="3420574" y="751270"/>
                  </a:lnTo>
                  <a:lnTo>
                    <a:pt x="3426686" y="752047"/>
                  </a:lnTo>
                  <a:lnTo>
                    <a:pt x="3430311" y="757175"/>
                  </a:lnTo>
                  <a:lnTo>
                    <a:pt x="3430829" y="765721"/>
                  </a:lnTo>
                  <a:lnTo>
                    <a:pt x="3419227" y="770693"/>
                  </a:lnTo>
                  <a:close/>
                </a:path>
                <a:path w="3477260" h="2324100">
                  <a:moveTo>
                    <a:pt x="3461284" y="870837"/>
                  </a:moveTo>
                  <a:lnTo>
                    <a:pt x="3455690" y="867859"/>
                  </a:lnTo>
                  <a:lnTo>
                    <a:pt x="3453826" y="861462"/>
                  </a:lnTo>
                  <a:lnTo>
                    <a:pt x="3455690" y="855221"/>
                  </a:lnTo>
                  <a:lnTo>
                    <a:pt x="3461284" y="851673"/>
                  </a:lnTo>
                  <a:lnTo>
                    <a:pt x="3466878" y="852942"/>
                  </a:lnTo>
                  <a:lnTo>
                    <a:pt x="3470607" y="858251"/>
                  </a:lnTo>
                  <a:lnTo>
                    <a:pt x="3470607" y="866823"/>
                  </a:lnTo>
                  <a:lnTo>
                    <a:pt x="3461284" y="870837"/>
                  </a:lnTo>
                  <a:close/>
                </a:path>
              </a:pathLst>
            </a:custGeom>
            <a:solidFill>
              <a:srgbClr val="204F2B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8" name="object 5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00882" y="6338393"/>
            <a:ext cx="178999" cy="828702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23538" y="6530652"/>
            <a:ext cx="117676" cy="553573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12502" y="6668217"/>
            <a:ext cx="117675" cy="411036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4932" y="6837272"/>
            <a:ext cx="3198793" cy="1444070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7602101" y="2069722"/>
            <a:ext cx="8352155" cy="555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8780"/>
              </a:lnSpc>
            </a:pPr>
            <a:r>
              <a:rPr dirty="0" sz="7050" spc="-645">
                <a:solidFill>
                  <a:srgbClr val="405349"/>
                </a:solidFill>
                <a:latin typeface="Arial Black"/>
                <a:cs typeface="Arial Black"/>
              </a:rPr>
              <a:t>GIST:</a:t>
            </a:r>
            <a:r>
              <a:rPr dirty="0" sz="7050" spc="-675">
                <a:solidFill>
                  <a:srgbClr val="405349"/>
                </a:solidFill>
                <a:latin typeface="Arial Black"/>
                <a:cs typeface="Arial Black"/>
              </a:rPr>
              <a:t> </a:t>
            </a:r>
            <a:r>
              <a:rPr dirty="0" sz="7050" spc="-505">
                <a:solidFill>
                  <a:srgbClr val="405349"/>
                </a:solidFill>
                <a:latin typeface="Arial Black"/>
                <a:cs typeface="Arial Black"/>
              </a:rPr>
              <a:t>Grassroots </a:t>
            </a:r>
            <a:r>
              <a:rPr dirty="0" sz="7050" spc="-465">
                <a:solidFill>
                  <a:srgbClr val="405349"/>
                </a:solidFill>
                <a:latin typeface="Arial Black"/>
                <a:cs typeface="Arial Black"/>
              </a:rPr>
              <a:t>Level</a:t>
            </a:r>
            <a:r>
              <a:rPr dirty="0" sz="7050" spc="-690">
                <a:solidFill>
                  <a:srgbClr val="405349"/>
                </a:solidFill>
                <a:latin typeface="Arial Black"/>
                <a:cs typeface="Arial Black"/>
              </a:rPr>
              <a:t> </a:t>
            </a:r>
            <a:r>
              <a:rPr dirty="0" sz="7050" spc="-385">
                <a:solidFill>
                  <a:srgbClr val="405349"/>
                </a:solidFill>
                <a:latin typeface="Arial Black"/>
                <a:cs typeface="Arial Black"/>
              </a:rPr>
              <a:t>Institutions </a:t>
            </a:r>
            <a:r>
              <a:rPr dirty="0" sz="7050" spc="-425">
                <a:solidFill>
                  <a:srgbClr val="405349"/>
                </a:solidFill>
                <a:latin typeface="Arial Black"/>
                <a:cs typeface="Arial Black"/>
              </a:rPr>
              <a:t>Strengthening</a:t>
            </a:r>
            <a:r>
              <a:rPr dirty="0" sz="7050" spc="-680">
                <a:solidFill>
                  <a:srgbClr val="405349"/>
                </a:solidFill>
                <a:latin typeface="Arial Black"/>
                <a:cs typeface="Arial Black"/>
              </a:rPr>
              <a:t> </a:t>
            </a:r>
            <a:r>
              <a:rPr dirty="0" sz="7050" spc="-420">
                <a:solidFill>
                  <a:srgbClr val="405349"/>
                </a:solidFill>
                <a:latin typeface="Arial Black"/>
                <a:cs typeface="Arial Black"/>
              </a:rPr>
              <a:t>and </a:t>
            </a:r>
            <a:r>
              <a:rPr dirty="0" sz="7050" spc="-405">
                <a:solidFill>
                  <a:srgbClr val="405349"/>
                </a:solidFill>
                <a:latin typeface="Arial Black"/>
                <a:cs typeface="Arial Black"/>
              </a:rPr>
              <a:t>Transformation</a:t>
            </a:r>
            <a:r>
              <a:rPr dirty="0" sz="7050" spc="-660">
                <a:solidFill>
                  <a:srgbClr val="405349"/>
                </a:solidFill>
                <a:latin typeface="Arial Black"/>
                <a:cs typeface="Arial Black"/>
              </a:rPr>
              <a:t> </a:t>
            </a:r>
            <a:r>
              <a:rPr dirty="0" sz="7050" spc="-65">
                <a:solidFill>
                  <a:srgbClr val="405349"/>
                </a:solidFill>
                <a:latin typeface="Arial Black"/>
                <a:cs typeface="Arial Black"/>
              </a:rPr>
              <a:t>for </a:t>
            </a:r>
            <a:r>
              <a:rPr dirty="0" sz="7050" spc="-440">
                <a:solidFill>
                  <a:srgbClr val="405349"/>
                </a:solidFill>
                <a:latin typeface="Arial Black"/>
                <a:cs typeface="Arial Black"/>
              </a:rPr>
              <a:t>Climate</a:t>
            </a:r>
            <a:r>
              <a:rPr dirty="0" sz="7050" spc="-660">
                <a:solidFill>
                  <a:srgbClr val="405349"/>
                </a:solidFill>
                <a:latin typeface="Arial Black"/>
                <a:cs typeface="Arial Black"/>
              </a:rPr>
              <a:t> </a:t>
            </a:r>
            <a:r>
              <a:rPr dirty="0" sz="7050" spc="-425">
                <a:solidFill>
                  <a:srgbClr val="405349"/>
                </a:solidFill>
                <a:latin typeface="Arial Black"/>
                <a:cs typeface="Arial Black"/>
              </a:rPr>
              <a:t>Action</a:t>
            </a:r>
            <a:endParaRPr sz="7050">
              <a:latin typeface="Arial Black"/>
              <a:cs typeface="Arial Black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7645994" y="7715300"/>
            <a:ext cx="7517765" cy="1130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95"/>
              </a:spcBef>
            </a:pPr>
            <a:r>
              <a:rPr dirty="0" sz="2700" spc="-80">
                <a:solidFill>
                  <a:srgbClr val="405349"/>
                </a:solidFill>
                <a:latin typeface="Verdana"/>
                <a:cs typeface="Verdana"/>
              </a:rPr>
              <a:t>Empowering</a:t>
            </a:r>
            <a:r>
              <a:rPr dirty="0" sz="2700" spc="-229">
                <a:solidFill>
                  <a:srgbClr val="405349"/>
                </a:solidFill>
                <a:latin typeface="Verdana"/>
                <a:cs typeface="Verdana"/>
              </a:rPr>
              <a:t> </a:t>
            </a:r>
            <a:r>
              <a:rPr dirty="0" sz="2700" spc="-55">
                <a:solidFill>
                  <a:srgbClr val="405349"/>
                </a:solidFill>
                <a:latin typeface="Verdana"/>
                <a:cs typeface="Verdana"/>
              </a:rPr>
              <a:t>communities</a:t>
            </a:r>
            <a:r>
              <a:rPr dirty="0" sz="2700" spc="-225">
                <a:solidFill>
                  <a:srgbClr val="405349"/>
                </a:solidFill>
                <a:latin typeface="Verdana"/>
                <a:cs typeface="Verdana"/>
              </a:rPr>
              <a:t> </a:t>
            </a:r>
            <a:r>
              <a:rPr dirty="0" sz="2700">
                <a:solidFill>
                  <a:srgbClr val="405349"/>
                </a:solidFill>
                <a:latin typeface="Verdana"/>
                <a:cs typeface="Verdana"/>
              </a:rPr>
              <a:t>to</a:t>
            </a:r>
            <a:r>
              <a:rPr dirty="0" sz="2700" spc="-229">
                <a:solidFill>
                  <a:srgbClr val="405349"/>
                </a:solidFill>
                <a:latin typeface="Verdana"/>
                <a:cs typeface="Verdana"/>
              </a:rPr>
              <a:t> </a:t>
            </a:r>
            <a:r>
              <a:rPr dirty="0" sz="2700" spc="-40">
                <a:solidFill>
                  <a:srgbClr val="405349"/>
                </a:solidFill>
                <a:latin typeface="Verdana"/>
                <a:cs typeface="Verdana"/>
              </a:rPr>
              <a:t>lead</a:t>
            </a:r>
            <a:r>
              <a:rPr dirty="0" sz="2700" spc="-225">
                <a:solidFill>
                  <a:srgbClr val="405349"/>
                </a:solidFill>
                <a:latin typeface="Verdana"/>
                <a:cs typeface="Verdana"/>
              </a:rPr>
              <a:t> </a:t>
            </a:r>
            <a:r>
              <a:rPr dirty="0" sz="2700" spc="-20">
                <a:solidFill>
                  <a:srgbClr val="405349"/>
                </a:solidFill>
                <a:latin typeface="Verdana"/>
                <a:cs typeface="Verdana"/>
              </a:rPr>
              <a:t>sustainable </a:t>
            </a:r>
            <a:r>
              <a:rPr dirty="0" sz="2700" spc="-40">
                <a:solidFill>
                  <a:srgbClr val="405349"/>
                </a:solidFill>
                <a:latin typeface="Verdana"/>
                <a:cs typeface="Verdana"/>
              </a:rPr>
              <a:t>development</a:t>
            </a:r>
            <a:r>
              <a:rPr dirty="0" sz="2700" spc="-235">
                <a:solidFill>
                  <a:srgbClr val="405349"/>
                </a:solidFill>
                <a:latin typeface="Verdana"/>
                <a:cs typeface="Verdana"/>
              </a:rPr>
              <a:t> </a:t>
            </a:r>
            <a:r>
              <a:rPr dirty="0" sz="2700" spc="-60">
                <a:solidFill>
                  <a:srgbClr val="405349"/>
                </a:solidFill>
                <a:latin typeface="Verdana"/>
                <a:cs typeface="Verdana"/>
              </a:rPr>
              <a:t>and</a:t>
            </a:r>
            <a:r>
              <a:rPr dirty="0" sz="2700" spc="-229">
                <a:solidFill>
                  <a:srgbClr val="405349"/>
                </a:solidFill>
                <a:latin typeface="Verdana"/>
                <a:cs typeface="Verdana"/>
              </a:rPr>
              <a:t> </a:t>
            </a:r>
            <a:r>
              <a:rPr dirty="0" sz="2700" spc="-40">
                <a:solidFill>
                  <a:srgbClr val="405349"/>
                </a:solidFill>
                <a:latin typeface="Verdana"/>
                <a:cs typeface="Verdana"/>
              </a:rPr>
              <a:t>climate</a:t>
            </a:r>
            <a:r>
              <a:rPr dirty="0" sz="2700" spc="-229">
                <a:solidFill>
                  <a:srgbClr val="405349"/>
                </a:solidFill>
                <a:latin typeface="Verdana"/>
                <a:cs typeface="Verdana"/>
              </a:rPr>
              <a:t> </a:t>
            </a:r>
            <a:r>
              <a:rPr dirty="0" sz="2700" spc="-10">
                <a:solidFill>
                  <a:srgbClr val="405349"/>
                </a:solidFill>
                <a:latin typeface="Verdana"/>
                <a:cs typeface="Verdana"/>
              </a:rPr>
              <a:t>action.</a:t>
            </a:r>
            <a:endParaRPr sz="2700">
              <a:latin typeface="Verdana"/>
              <a:cs typeface="Verdana"/>
            </a:endParaRPr>
          </a:p>
        </p:txBody>
      </p:sp>
      <p:pic>
        <p:nvPicPr>
          <p:cNvPr id="64" name="object 6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871060" y="576207"/>
            <a:ext cx="5905499" cy="20097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1183" y="2343186"/>
            <a:ext cx="6772274" cy="7000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6242" y="391046"/>
            <a:ext cx="16846550" cy="1701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419975" marR="5080" indent="-7407909">
              <a:lnSpc>
                <a:spcPct val="117000"/>
              </a:lnSpc>
              <a:spcBef>
                <a:spcPts val="95"/>
              </a:spcBef>
            </a:pPr>
            <a:r>
              <a:rPr dirty="0" sz="4700" spc="-300" b="1">
                <a:latin typeface="Tahoma"/>
                <a:cs typeface="Tahoma"/>
              </a:rPr>
              <a:t>Operationalising</a:t>
            </a:r>
            <a:r>
              <a:rPr dirty="0" sz="4700" spc="-409" b="1">
                <a:latin typeface="Tahoma"/>
                <a:cs typeface="Tahoma"/>
              </a:rPr>
              <a:t> </a:t>
            </a:r>
            <a:r>
              <a:rPr dirty="0" sz="4700" spc="-275" b="1">
                <a:latin typeface="Tahoma"/>
                <a:cs typeface="Tahoma"/>
              </a:rPr>
              <a:t>Panchayats</a:t>
            </a:r>
            <a:r>
              <a:rPr dirty="0" sz="4700" spc="-405" b="1">
                <a:latin typeface="Tahoma"/>
                <a:cs typeface="Tahoma"/>
              </a:rPr>
              <a:t> </a:t>
            </a:r>
            <a:r>
              <a:rPr dirty="0" sz="4700" spc="-260" b="1">
                <a:latin typeface="Tahoma"/>
                <a:cs typeface="Tahoma"/>
              </a:rPr>
              <a:t>Extension</a:t>
            </a:r>
            <a:r>
              <a:rPr dirty="0" sz="4700" spc="-409" b="1">
                <a:latin typeface="Tahoma"/>
                <a:cs typeface="Tahoma"/>
              </a:rPr>
              <a:t> </a:t>
            </a:r>
            <a:r>
              <a:rPr dirty="0" sz="4700" spc="-235" b="1">
                <a:latin typeface="Tahoma"/>
                <a:cs typeface="Tahoma"/>
              </a:rPr>
              <a:t>to</a:t>
            </a:r>
            <a:r>
              <a:rPr dirty="0" sz="4700" spc="-405" b="1">
                <a:latin typeface="Tahoma"/>
                <a:cs typeface="Tahoma"/>
              </a:rPr>
              <a:t> </a:t>
            </a:r>
            <a:r>
              <a:rPr dirty="0" sz="4700" spc="-270" b="1">
                <a:latin typeface="Tahoma"/>
                <a:cs typeface="Tahoma"/>
              </a:rPr>
              <a:t>Scheduled</a:t>
            </a:r>
            <a:r>
              <a:rPr dirty="0" sz="4700" spc="-405" b="1">
                <a:latin typeface="Tahoma"/>
                <a:cs typeface="Tahoma"/>
              </a:rPr>
              <a:t> </a:t>
            </a:r>
            <a:r>
              <a:rPr dirty="0" sz="4700" spc="-195" b="1">
                <a:latin typeface="Tahoma"/>
                <a:cs typeface="Tahoma"/>
              </a:rPr>
              <a:t>Areas</a:t>
            </a:r>
            <a:r>
              <a:rPr dirty="0" sz="4700" spc="-409" b="1">
                <a:latin typeface="Tahoma"/>
                <a:cs typeface="Tahoma"/>
              </a:rPr>
              <a:t> </a:t>
            </a:r>
            <a:r>
              <a:rPr dirty="0" sz="4700" spc="-25" b="1">
                <a:latin typeface="Tahoma"/>
                <a:cs typeface="Tahoma"/>
              </a:rPr>
              <a:t>Act </a:t>
            </a:r>
            <a:r>
              <a:rPr dirty="0" sz="4700" spc="-300" b="1">
                <a:latin typeface="Tahoma"/>
                <a:cs typeface="Tahoma"/>
              </a:rPr>
              <a:t>(PESA)</a:t>
            </a:r>
            <a:endParaRPr sz="47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624" y="3018398"/>
            <a:ext cx="104634" cy="10463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624" y="5529635"/>
            <a:ext cx="104634" cy="10463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8624" y="7538625"/>
            <a:ext cx="104634" cy="10463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379419" y="2694305"/>
            <a:ext cx="8638540" cy="611251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just" marL="12700" marR="5080">
              <a:lnSpc>
                <a:spcPts val="3950"/>
              </a:lnSpc>
              <a:spcBef>
                <a:spcPts val="625"/>
              </a:spcBef>
            </a:pP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Support</a:t>
            </a:r>
            <a:r>
              <a:rPr dirty="0" sz="365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State</a:t>
            </a:r>
            <a:r>
              <a:rPr dirty="0" sz="365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government</a:t>
            </a:r>
            <a:r>
              <a:rPr dirty="0" sz="365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to</a:t>
            </a:r>
            <a:r>
              <a:rPr dirty="0" sz="365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focus</a:t>
            </a:r>
            <a:r>
              <a:rPr dirty="0" sz="365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25" b="1">
                <a:solidFill>
                  <a:srgbClr val="1C731B"/>
                </a:solidFill>
                <a:latin typeface="Arial"/>
                <a:cs typeface="Arial"/>
              </a:rPr>
              <a:t>on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effective</a:t>
            </a:r>
            <a:r>
              <a:rPr dirty="0" sz="3650" spc="8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operationalization</a:t>
            </a:r>
            <a:r>
              <a:rPr dirty="0" sz="3650" spc="9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of</a:t>
            </a:r>
            <a:r>
              <a:rPr dirty="0" sz="3650" spc="9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PESA</a:t>
            </a:r>
            <a:r>
              <a:rPr dirty="0" sz="3650" spc="9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25" b="1">
                <a:solidFill>
                  <a:srgbClr val="1C731B"/>
                </a:solidFill>
                <a:latin typeface="Arial"/>
                <a:cs typeface="Arial"/>
              </a:rPr>
              <a:t>to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empower</a:t>
            </a:r>
            <a:r>
              <a:rPr dirty="0" sz="365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tribal</a:t>
            </a:r>
            <a:r>
              <a:rPr dirty="0" sz="365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communities</a:t>
            </a:r>
            <a:r>
              <a:rPr dirty="0" sz="365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in</a:t>
            </a:r>
            <a:r>
              <a:rPr dirty="0" sz="365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10" b="1">
                <a:solidFill>
                  <a:srgbClr val="1C731B"/>
                </a:solidFill>
                <a:latin typeface="Arial"/>
                <a:cs typeface="Arial"/>
              </a:rPr>
              <a:t>Odisha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and</a:t>
            </a:r>
            <a:r>
              <a:rPr dirty="0" sz="3650" spc="5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10" b="1">
                <a:solidFill>
                  <a:srgbClr val="1C731B"/>
                </a:solidFill>
                <a:latin typeface="Arial"/>
                <a:cs typeface="Arial"/>
              </a:rPr>
              <a:t>Jharkhand.</a:t>
            </a:r>
            <a:endParaRPr sz="3650">
              <a:latin typeface="Arial"/>
              <a:cs typeface="Arial"/>
            </a:endParaRPr>
          </a:p>
          <a:p>
            <a:pPr marL="12700" marR="266065">
              <a:lnSpc>
                <a:spcPts val="3950"/>
              </a:lnSpc>
              <a:spcBef>
                <a:spcPts val="3975"/>
              </a:spcBef>
            </a:pP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Enhance</a:t>
            </a:r>
            <a:r>
              <a:rPr dirty="0" sz="3650" spc="11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tribal</a:t>
            </a:r>
            <a:r>
              <a:rPr dirty="0" sz="3650" spc="114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representation</a:t>
            </a:r>
            <a:r>
              <a:rPr dirty="0" sz="3650" spc="11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25" b="1">
                <a:solidFill>
                  <a:srgbClr val="1C731B"/>
                </a:solidFill>
                <a:latin typeface="Arial"/>
                <a:cs typeface="Arial"/>
              </a:rPr>
              <a:t>in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decision-making</a:t>
            </a:r>
            <a:r>
              <a:rPr dirty="0" sz="3650" spc="114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to</a:t>
            </a:r>
            <a:r>
              <a:rPr dirty="0" sz="3650" spc="11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uphold</a:t>
            </a:r>
            <a:r>
              <a:rPr dirty="0" sz="3650" spc="114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10" b="1">
                <a:solidFill>
                  <a:srgbClr val="1C731B"/>
                </a:solidFill>
                <a:latin typeface="Arial"/>
                <a:cs typeface="Arial"/>
              </a:rPr>
              <a:t>traditional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cultures</a:t>
            </a:r>
            <a:r>
              <a:rPr dirty="0" sz="3650" spc="8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and</a:t>
            </a:r>
            <a:r>
              <a:rPr dirty="0" sz="365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10" b="1">
                <a:solidFill>
                  <a:srgbClr val="1C731B"/>
                </a:solidFill>
                <a:latin typeface="Arial"/>
                <a:cs typeface="Arial"/>
              </a:rPr>
              <a:t>rights.</a:t>
            </a:r>
            <a:endParaRPr sz="3650">
              <a:latin typeface="Arial"/>
              <a:cs typeface="Arial"/>
            </a:endParaRPr>
          </a:p>
          <a:p>
            <a:pPr marL="12700" marR="421640">
              <a:lnSpc>
                <a:spcPts val="3950"/>
              </a:lnSpc>
              <a:spcBef>
                <a:spcPts val="3970"/>
              </a:spcBef>
            </a:pP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Promote</a:t>
            </a:r>
            <a:r>
              <a:rPr dirty="0" sz="3650" spc="114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sustainable</a:t>
            </a:r>
            <a:r>
              <a:rPr dirty="0" sz="3650" spc="114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management</a:t>
            </a:r>
            <a:r>
              <a:rPr dirty="0" sz="3650" spc="11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25" b="1">
                <a:solidFill>
                  <a:srgbClr val="1C731B"/>
                </a:solidFill>
                <a:latin typeface="Arial"/>
                <a:cs typeface="Arial"/>
              </a:rPr>
              <a:t>of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natural</a:t>
            </a:r>
            <a:r>
              <a:rPr dirty="0" sz="3650" spc="10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resources</a:t>
            </a:r>
            <a:r>
              <a:rPr dirty="0" sz="3650" spc="10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1C731B"/>
                </a:solidFill>
                <a:latin typeface="Arial"/>
                <a:cs typeface="Arial"/>
              </a:rPr>
              <a:t>through</a:t>
            </a:r>
            <a:r>
              <a:rPr dirty="0" sz="3650" spc="10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650" spc="-20" b="1">
                <a:solidFill>
                  <a:srgbClr val="1C731B"/>
                </a:solidFill>
                <a:latin typeface="Arial"/>
                <a:cs typeface="Arial"/>
              </a:rPr>
              <a:t>PESA </a:t>
            </a:r>
            <a:r>
              <a:rPr dirty="0" sz="3650" spc="-10" b="1">
                <a:solidFill>
                  <a:srgbClr val="1C731B"/>
                </a:solidFill>
                <a:latin typeface="Arial"/>
                <a:cs typeface="Arial"/>
              </a:rPr>
              <a:t>implementation.</a:t>
            </a:r>
            <a:endParaRPr sz="3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52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8940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32782" y="2111471"/>
            <a:ext cx="3193415" cy="7792720"/>
            <a:chOff x="332782" y="2111471"/>
            <a:chExt cx="3193415" cy="7792720"/>
          </a:xfrm>
        </p:grpSpPr>
        <p:sp>
          <p:nvSpPr>
            <p:cNvPr id="4" name="object 4" descr=""/>
            <p:cNvSpPr/>
            <p:nvPr/>
          </p:nvSpPr>
          <p:spPr>
            <a:xfrm>
              <a:off x="35183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199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199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278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2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7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665" y="2445006"/>
              <a:ext cx="76200" cy="761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665" y="3921381"/>
              <a:ext cx="76200" cy="761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65" y="5988306"/>
              <a:ext cx="76200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65" y="7759956"/>
              <a:ext cx="76200" cy="76199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3884777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940155" y="2111471"/>
            <a:ext cx="3193415" cy="7792720"/>
            <a:chOff x="3940155" y="2111471"/>
            <a:chExt cx="3193415" cy="7792720"/>
          </a:xfrm>
        </p:grpSpPr>
        <p:sp>
          <p:nvSpPr>
            <p:cNvPr id="12" name="object 12" descr=""/>
            <p:cNvSpPr/>
            <p:nvPr/>
          </p:nvSpPr>
          <p:spPr>
            <a:xfrm>
              <a:off x="3959205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40155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7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7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6097" y="2501779"/>
              <a:ext cx="66675" cy="6667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6097" y="3682878"/>
              <a:ext cx="66675" cy="6667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6097" y="4273428"/>
              <a:ext cx="66675" cy="6667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6097" y="5454528"/>
              <a:ext cx="66675" cy="6667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6097" y="6930903"/>
              <a:ext cx="66675" cy="6667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6097" y="7816728"/>
              <a:ext cx="66675" cy="6667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6097" y="8407278"/>
              <a:ext cx="66675" cy="66674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4541218" y="2304960"/>
            <a:ext cx="2400935" cy="65614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2320"/>
              </a:lnSpc>
              <a:spcBef>
                <a:spcPts val="440"/>
              </a:spcBef>
            </a:pPr>
            <a:r>
              <a:rPr dirty="0" sz="2200" spc="-10" b="1">
                <a:latin typeface="Arial"/>
                <a:cs typeface="Arial"/>
              </a:rPr>
              <a:t>Understanding </a:t>
            </a:r>
            <a:r>
              <a:rPr dirty="0" sz="2200">
                <a:latin typeface="Arial MT"/>
                <a:cs typeface="Arial MT"/>
              </a:rPr>
              <a:t>current</a:t>
            </a:r>
            <a:r>
              <a:rPr dirty="0" sz="2200" spc="-8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situations </a:t>
            </a:r>
            <a:r>
              <a:rPr dirty="0" sz="2200">
                <a:latin typeface="Arial MT"/>
                <a:cs typeface="Arial MT"/>
              </a:rPr>
              <a:t>including</a:t>
            </a:r>
            <a:r>
              <a:rPr dirty="0" sz="2200" spc="-7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study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of </a:t>
            </a:r>
            <a:r>
              <a:rPr dirty="0" sz="2200">
                <a:latin typeface="Arial MT"/>
                <a:cs typeface="Arial MT"/>
              </a:rPr>
              <a:t>acts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rules </a:t>
            </a:r>
            <a:r>
              <a:rPr dirty="0" sz="2200" spc="-10">
                <a:latin typeface="Arial MT"/>
                <a:cs typeface="Arial MT"/>
              </a:rPr>
              <a:t>Stakeholder Consultations </a:t>
            </a:r>
            <a:r>
              <a:rPr dirty="0" sz="2200" b="1">
                <a:latin typeface="Arial"/>
                <a:cs typeface="Arial"/>
              </a:rPr>
              <a:t>Support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State </a:t>
            </a:r>
            <a:r>
              <a:rPr dirty="0" sz="2200">
                <a:latin typeface="Arial MT"/>
                <a:cs typeface="Arial MT"/>
              </a:rPr>
              <a:t>Government</a:t>
            </a:r>
            <a:r>
              <a:rPr dirty="0" sz="2200" spc="-15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in </a:t>
            </a:r>
            <a:r>
              <a:rPr dirty="0" sz="2200" spc="-10">
                <a:latin typeface="Arial MT"/>
                <a:cs typeface="Arial MT"/>
              </a:rPr>
              <a:t>finalising/improving </a:t>
            </a:r>
            <a:r>
              <a:rPr dirty="0" sz="2200" spc="-20">
                <a:latin typeface="Arial MT"/>
                <a:cs typeface="Arial MT"/>
              </a:rPr>
              <a:t>PESA</a:t>
            </a:r>
            <a:endParaRPr sz="2200">
              <a:latin typeface="Arial MT"/>
              <a:cs typeface="Arial MT"/>
            </a:endParaRPr>
          </a:p>
          <a:p>
            <a:pPr marL="12700" marR="20320">
              <a:lnSpc>
                <a:spcPts val="2330"/>
              </a:lnSpc>
              <a:spcBef>
                <a:spcPts val="45"/>
              </a:spcBef>
            </a:pPr>
            <a:r>
              <a:rPr dirty="0" sz="2200">
                <a:latin typeface="Arial MT"/>
                <a:cs typeface="Arial MT"/>
              </a:rPr>
              <a:t>Support</a:t>
            </a:r>
            <a:r>
              <a:rPr dirty="0" sz="2200" spc="-9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State </a:t>
            </a:r>
            <a:r>
              <a:rPr dirty="0" sz="2200">
                <a:latin typeface="Arial MT"/>
                <a:cs typeface="Arial MT"/>
              </a:rPr>
              <a:t>Government</a:t>
            </a:r>
            <a:r>
              <a:rPr dirty="0" sz="2200" spc="-15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in </a:t>
            </a:r>
            <a:r>
              <a:rPr dirty="0" sz="2200" b="1">
                <a:latin typeface="Arial"/>
                <a:cs typeface="Arial"/>
              </a:rPr>
              <a:t>Securing</a:t>
            </a:r>
            <a:r>
              <a:rPr dirty="0" sz="2200" spc="-10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RGSA </a:t>
            </a:r>
            <a:r>
              <a:rPr dirty="0" sz="2200" b="1">
                <a:latin typeface="Arial"/>
                <a:cs typeface="Arial"/>
              </a:rPr>
              <a:t>Funding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for</a:t>
            </a:r>
            <a:r>
              <a:rPr dirty="0" sz="2200" spc="-7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PESA </a:t>
            </a:r>
            <a:r>
              <a:rPr dirty="0" sz="2200" spc="-10">
                <a:latin typeface="Arial MT"/>
                <a:cs typeface="Arial MT"/>
              </a:rPr>
              <a:t>Areas </a:t>
            </a:r>
            <a:r>
              <a:rPr dirty="0" sz="2200" spc="-10" b="1">
                <a:latin typeface="Arial"/>
                <a:cs typeface="Arial"/>
              </a:rPr>
              <a:t>Implementation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25">
                <a:latin typeface="Arial MT"/>
                <a:cs typeface="Arial MT"/>
              </a:rPr>
              <a:t>in </a:t>
            </a:r>
            <a:r>
              <a:rPr dirty="0" sz="2200">
                <a:latin typeface="Arial MT"/>
                <a:cs typeface="Arial MT"/>
              </a:rPr>
              <a:t>selected</a:t>
            </a:r>
            <a:r>
              <a:rPr dirty="0" sz="2200" spc="-8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Gram </a:t>
            </a:r>
            <a:r>
              <a:rPr dirty="0" sz="2200" spc="-10">
                <a:latin typeface="Arial MT"/>
                <a:cs typeface="Arial MT"/>
              </a:rPr>
              <a:t>Panchayat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05"/>
              </a:lnSpc>
            </a:pPr>
            <a:r>
              <a:rPr dirty="0" sz="2200" spc="-10">
                <a:latin typeface="Arial MT"/>
                <a:cs typeface="Arial MT"/>
              </a:rPr>
              <a:t>Module</a:t>
            </a:r>
            <a:endParaRPr sz="2200">
              <a:latin typeface="Arial MT"/>
              <a:cs typeface="Arial MT"/>
            </a:endParaRPr>
          </a:p>
          <a:p>
            <a:pPr marL="12700" marR="160020">
              <a:lnSpc>
                <a:spcPts val="2330"/>
              </a:lnSpc>
              <a:spcBef>
                <a:spcPts val="180"/>
              </a:spcBef>
            </a:pPr>
            <a:r>
              <a:rPr dirty="0" sz="2200" spc="-10">
                <a:latin typeface="Arial MT"/>
                <a:cs typeface="Arial MT"/>
              </a:rPr>
              <a:t>Development </a:t>
            </a:r>
            <a:r>
              <a:rPr dirty="0" sz="2200" b="1">
                <a:latin typeface="Arial"/>
                <a:cs typeface="Arial"/>
              </a:rPr>
              <a:t>Hand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Holding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>
                <a:latin typeface="Arial MT"/>
                <a:cs typeface="Arial MT"/>
              </a:rPr>
              <a:t>for </a:t>
            </a:r>
            <a:r>
              <a:rPr dirty="0" sz="2200">
                <a:latin typeface="Arial MT"/>
                <a:cs typeface="Arial MT"/>
              </a:rPr>
              <a:t>Scaling</a:t>
            </a:r>
            <a:r>
              <a:rPr dirty="0" sz="2200" spc="-6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Up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7492149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694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1099520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470689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4940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11154902" y="2111471"/>
            <a:ext cx="3193415" cy="7792720"/>
            <a:chOff x="11154902" y="2111471"/>
            <a:chExt cx="3193415" cy="7792720"/>
          </a:xfrm>
        </p:grpSpPr>
        <p:sp>
          <p:nvSpPr>
            <p:cNvPr id="26" name="object 26" descr=""/>
            <p:cNvSpPr/>
            <p:nvPr/>
          </p:nvSpPr>
          <p:spPr>
            <a:xfrm>
              <a:off x="1117395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15490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2150" y="2485967"/>
              <a:ext cx="66675" cy="6667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2150" y="5152967"/>
              <a:ext cx="66675" cy="6667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2150" y="7019867"/>
              <a:ext cx="66675" cy="6667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2150" y="8353366"/>
              <a:ext cx="66675" cy="66674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7547530" y="2111471"/>
            <a:ext cx="3193415" cy="7792720"/>
            <a:chOff x="7547530" y="2111471"/>
            <a:chExt cx="3193415" cy="7792720"/>
          </a:xfrm>
        </p:grpSpPr>
        <p:sp>
          <p:nvSpPr>
            <p:cNvPr id="33" name="object 33" descr=""/>
            <p:cNvSpPr/>
            <p:nvPr/>
          </p:nvSpPr>
          <p:spPr>
            <a:xfrm>
              <a:off x="7566580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547530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2465" y="2485579"/>
              <a:ext cx="66675" cy="6667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2465" y="3552379"/>
              <a:ext cx="66675" cy="6667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2465" y="4885879"/>
              <a:ext cx="66675" cy="6667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22465" y="5419279"/>
              <a:ext cx="66675" cy="6667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2465" y="6752779"/>
              <a:ext cx="66675" cy="6667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2465" y="8086279"/>
              <a:ext cx="66675" cy="66674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1565352" y="1400816"/>
            <a:ext cx="15119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7410" algn="l"/>
                <a:tab pos="7084695" algn="l"/>
                <a:tab pos="10571480" algn="l"/>
                <a:tab pos="1436878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4770530" y="2163480"/>
            <a:ext cx="3193415" cy="7792720"/>
            <a:chOff x="14770530" y="2163480"/>
            <a:chExt cx="3193415" cy="7792720"/>
          </a:xfrm>
        </p:grpSpPr>
        <p:sp>
          <p:nvSpPr>
            <p:cNvPr id="43" name="object 43" descr=""/>
            <p:cNvSpPr/>
            <p:nvPr/>
          </p:nvSpPr>
          <p:spPr>
            <a:xfrm>
              <a:off x="14789580" y="2182530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4"/>
                  </a:lnTo>
                  <a:lnTo>
                    <a:pt x="32995" y="7417277"/>
                  </a:lnTo>
                  <a:lnTo>
                    <a:pt x="18839" y="7373215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4770530" y="2163480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6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0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6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9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9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7963" y="2549055"/>
              <a:ext cx="66675" cy="6667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7963" y="4092105"/>
              <a:ext cx="66675" cy="6667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7963" y="5377980"/>
              <a:ext cx="66675" cy="6667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7963" y="6921030"/>
              <a:ext cx="66675" cy="6667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7963" y="7692555"/>
              <a:ext cx="66675" cy="6667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7963" y="8464080"/>
              <a:ext cx="66675" cy="66674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842549" y="2252950"/>
            <a:ext cx="2447925" cy="744728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36830">
              <a:lnSpc>
                <a:spcPts val="2330"/>
              </a:lnSpc>
              <a:spcBef>
                <a:spcPts val="434"/>
              </a:spcBef>
            </a:pPr>
            <a:r>
              <a:rPr dirty="0" sz="2200" b="1">
                <a:latin typeface="Arial"/>
                <a:cs typeface="Arial"/>
              </a:rPr>
              <a:t>Funding:</a:t>
            </a:r>
            <a:r>
              <a:rPr dirty="0" sz="2200" spc="-125" b="1">
                <a:latin typeface="Arial"/>
                <a:cs typeface="Arial"/>
              </a:rPr>
              <a:t> </a:t>
            </a:r>
            <a:r>
              <a:rPr dirty="0" sz="2200" spc="-10">
                <a:latin typeface="Arial MT"/>
                <a:cs typeface="Arial MT"/>
              </a:rPr>
              <a:t>Financial </a:t>
            </a:r>
            <a:r>
              <a:rPr dirty="0" sz="2200">
                <a:latin typeface="Arial MT"/>
                <a:cs typeface="Arial MT"/>
              </a:rPr>
              <a:t>resources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from </a:t>
            </a:r>
            <a:r>
              <a:rPr dirty="0" sz="2200">
                <a:latin typeface="Arial MT"/>
                <a:cs typeface="Arial MT"/>
              </a:rPr>
              <a:t>government</a:t>
            </a:r>
            <a:r>
              <a:rPr dirty="0" sz="2200" spc="-15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20">
                <a:latin typeface="Arial MT"/>
                <a:cs typeface="Arial MT"/>
              </a:rPr>
              <a:t>non-</a:t>
            </a:r>
            <a:r>
              <a:rPr dirty="0" sz="2200" spc="-10">
                <a:latin typeface="Arial MT"/>
                <a:cs typeface="Arial MT"/>
              </a:rPr>
              <a:t>government sources.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20"/>
              </a:lnSpc>
            </a:pPr>
            <a:r>
              <a:rPr dirty="0" sz="2200" spc="-10" b="1">
                <a:latin typeface="Arial"/>
                <a:cs typeface="Arial"/>
              </a:rPr>
              <a:t>Expertise: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dirty="0" sz="2200">
                <a:latin typeface="Arial MT"/>
                <a:cs typeface="Arial MT"/>
              </a:rPr>
              <a:t>Knowledge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experience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from </a:t>
            </a:r>
            <a:r>
              <a:rPr dirty="0" sz="2200">
                <a:latin typeface="Arial MT"/>
                <a:cs typeface="Arial MT"/>
              </a:rPr>
              <a:t>CRISP</a:t>
            </a:r>
            <a:r>
              <a:rPr dirty="0" sz="2200" spc="-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&amp;</a:t>
            </a:r>
            <a:r>
              <a:rPr dirty="0" sz="2200" spc="-10">
                <a:latin typeface="Arial MT"/>
                <a:cs typeface="Arial MT"/>
              </a:rPr>
              <a:t> Living Landscape </a:t>
            </a:r>
            <a:r>
              <a:rPr dirty="0" sz="2200">
                <a:latin typeface="Arial MT"/>
                <a:cs typeface="Arial MT"/>
              </a:rPr>
              <a:t>members</a:t>
            </a:r>
            <a:r>
              <a:rPr dirty="0" sz="2200" spc="-8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-7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other </a:t>
            </a:r>
            <a:r>
              <a:rPr dirty="0" sz="2200" spc="-10">
                <a:latin typeface="Arial MT"/>
                <a:cs typeface="Arial MT"/>
              </a:rPr>
              <a:t>experts.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15"/>
              </a:lnSpc>
            </a:pPr>
            <a:r>
              <a:rPr dirty="0" sz="2200" spc="-10" b="1">
                <a:latin typeface="Arial"/>
                <a:cs typeface="Arial"/>
              </a:rPr>
              <a:t>Government</a:t>
            </a:r>
            <a:endParaRPr sz="2200">
              <a:latin typeface="Arial"/>
              <a:cs typeface="Arial"/>
            </a:endParaRPr>
          </a:p>
          <a:p>
            <a:pPr marL="12700" marR="284480">
              <a:lnSpc>
                <a:spcPts val="2330"/>
              </a:lnSpc>
              <a:spcBef>
                <a:spcPts val="175"/>
              </a:spcBef>
            </a:pPr>
            <a:r>
              <a:rPr dirty="0" sz="2200" spc="-10" b="1">
                <a:latin typeface="Arial"/>
                <a:cs typeface="Arial"/>
              </a:rPr>
              <a:t>Collaboration: </a:t>
            </a:r>
            <a:r>
              <a:rPr dirty="0" sz="2200">
                <a:latin typeface="Arial MT"/>
                <a:cs typeface="Arial MT"/>
              </a:rPr>
              <a:t>Partnerships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with </a:t>
            </a:r>
            <a:r>
              <a:rPr dirty="0" sz="2200">
                <a:latin typeface="Arial MT"/>
                <a:cs typeface="Arial MT"/>
              </a:rPr>
              <a:t>local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state </a:t>
            </a:r>
            <a:r>
              <a:rPr dirty="0" sz="2200" spc="-10">
                <a:latin typeface="Arial MT"/>
                <a:cs typeface="Arial MT"/>
              </a:rPr>
              <a:t>government bodies.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20"/>
              </a:lnSpc>
            </a:pPr>
            <a:r>
              <a:rPr dirty="0" sz="2200" spc="-10" b="1">
                <a:latin typeface="Arial"/>
                <a:cs typeface="Arial"/>
              </a:rPr>
              <a:t>Community</a:t>
            </a:r>
            <a:endParaRPr sz="2200">
              <a:latin typeface="Arial"/>
              <a:cs typeface="Arial"/>
            </a:endParaRPr>
          </a:p>
          <a:p>
            <a:pPr marL="12700" marR="315595">
              <a:lnSpc>
                <a:spcPts val="2320"/>
              </a:lnSpc>
              <a:spcBef>
                <a:spcPts val="190"/>
              </a:spcBef>
            </a:pPr>
            <a:r>
              <a:rPr dirty="0" sz="2200" spc="-10" b="1">
                <a:latin typeface="Arial"/>
                <a:cs typeface="Arial"/>
              </a:rPr>
              <a:t>Engagement: </a:t>
            </a:r>
            <a:r>
              <a:rPr dirty="0" sz="2200">
                <a:latin typeface="Arial MT"/>
                <a:cs typeface="Arial MT"/>
              </a:rPr>
              <a:t>Participation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input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from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local </a:t>
            </a:r>
            <a:r>
              <a:rPr dirty="0" sz="2200">
                <a:latin typeface="Arial MT"/>
                <a:cs typeface="Arial MT"/>
              </a:rPr>
              <a:t>communities</a:t>
            </a:r>
            <a:r>
              <a:rPr dirty="0" sz="2200" spc="-13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10">
                <a:latin typeface="Arial MT"/>
                <a:cs typeface="Arial MT"/>
              </a:rPr>
              <a:t>grassroots institutions.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665" y="9826880"/>
            <a:ext cx="76200" cy="76199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38316" y="327662"/>
            <a:ext cx="17410430" cy="878840"/>
          </a:xfrm>
          <a:prstGeom prst="rect"/>
          <a:solidFill>
            <a:srgbClr val="008000"/>
          </a:solidFill>
        </p:spPr>
        <p:txBody>
          <a:bodyPr wrap="square" lIns="0" tIns="183515" rIns="0" bIns="0" rtlCol="0" vert="horz">
            <a:spAutoFit/>
          </a:bodyPr>
          <a:lstStyle/>
          <a:p>
            <a:pPr marL="1718945">
              <a:lnSpc>
                <a:spcPct val="100000"/>
              </a:lnSpc>
              <a:spcBef>
                <a:spcPts val="1445"/>
              </a:spcBef>
            </a:pP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dirty="0" sz="29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9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9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9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Operationalising</a:t>
            </a:r>
            <a:r>
              <a:rPr dirty="0" sz="29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Panchayats</a:t>
            </a:r>
            <a:r>
              <a:rPr dirty="0" sz="29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r>
              <a:rPr dirty="0" sz="29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9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FFFF"/>
                </a:solidFill>
                <a:latin typeface="Arial"/>
                <a:cs typeface="Arial"/>
              </a:rPr>
              <a:t>Scheduled</a:t>
            </a:r>
            <a:r>
              <a:rPr dirty="0" sz="29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50" spc="-10" b="1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endParaRPr sz="295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5218917" y="2385575"/>
            <a:ext cx="2439035" cy="7001509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380"/>
              </a:spcBef>
            </a:pPr>
            <a:r>
              <a:rPr dirty="0" sz="1900" spc="-10" b="1">
                <a:latin typeface="Arial"/>
                <a:cs typeface="Arial"/>
              </a:rPr>
              <a:t>Sustainable Community Development: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Long- </a:t>
            </a:r>
            <a:r>
              <a:rPr dirty="0" sz="1900">
                <a:latin typeface="Arial MT"/>
                <a:cs typeface="Arial MT"/>
              </a:rPr>
              <a:t>term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improvements</a:t>
            </a:r>
            <a:r>
              <a:rPr dirty="0" sz="1900" spc="-25">
                <a:latin typeface="Arial MT"/>
                <a:cs typeface="Arial MT"/>
              </a:rPr>
              <a:t> in </a:t>
            </a:r>
            <a:r>
              <a:rPr dirty="0" sz="1900">
                <a:latin typeface="Arial MT"/>
                <a:cs typeface="Arial MT"/>
              </a:rPr>
              <a:t>living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standards</a:t>
            </a:r>
            <a:r>
              <a:rPr dirty="0" sz="1900" spc="-6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and </a:t>
            </a:r>
            <a:r>
              <a:rPr dirty="0" sz="1900">
                <a:latin typeface="Arial MT"/>
                <a:cs typeface="Arial MT"/>
              </a:rPr>
              <a:t>community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well-being. </a:t>
            </a:r>
            <a:r>
              <a:rPr dirty="0" sz="1900" b="1">
                <a:latin typeface="Arial"/>
                <a:cs typeface="Arial"/>
              </a:rPr>
              <a:t>Reduced</a:t>
            </a:r>
            <a:r>
              <a:rPr dirty="0" sz="1900" spc="-114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Inequality: </a:t>
            </a:r>
            <a:r>
              <a:rPr dirty="0" sz="1900">
                <a:latin typeface="Arial MT"/>
                <a:cs typeface="Arial MT"/>
              </a:rPr>
              <a:t>More</a:t>
            </a:r>
            <a:r>
              <a:rPr dirty="0" sz="1900" spc="-8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equitable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access </a:t>
            </a:r>
            <a:r>
              <a:rPr dirty="0" sz="1900">
                <a:latin typeface="Arial MT"/>
                <a:cs typeface="Arial MT"/>
              </a:rPr>
              <a:t>to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services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and </a:t>
            </a:r>
            <a:r>
              <a:rPr dirty="0" sz="1900">
                <a:latin typeface="Arial MT"/>
                <a:cs typeface="Arial MT"/>
              </a:rPr>
              <a:t>opportunities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for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Tribal </a:t>
            </a:r>
            <a:r>
              <a:rPr dirty="0" sz="1900">
                <a:latin typeface="Arial MT"/>
                <a:cs typeface="Arial MT"/>
              </a:rPr>
              <a:t>community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members. </a:t>
            </a:r>
            <a:r>
              <a:rPr dirty="0" sz="1900" b="1">
                <a:latin typeface="Arial"/>
                <a:cs typeface="Arial"/>
              </a:rPr>
              <a:t>More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vital </a:t>
            </a:r>
            <a:r>
              <a:rPr dirty="0" sz="1900" b="1">
                <a:latin typeface="Arial"/>
                <a:cs typeface="Arial"/>
              </a:rPr>
              <a:t>Institutions:</a:t>
            </a:r>
            <a:r>
              <a:rPr dirty="0" sz="1900" spc="-125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Robust, </a:t>
            </a:r>
            <a:r>
              <a:rPr dirty="0" sz="1900">
                <a:latin typeface="Arial MT"/>
                <a:cs typeface="Arial MT"/>
              </a:rPr>
              <a:t>accountable,</a:t>
            </a:r>
            <a:r>
              <a:rPr dirty="0" sz="1900" spc="-12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and </a:t>
            </a:r>
            <a:r>
              <a:rPr dirty="0" sz="1900">
                <a:latin typeface="Arial MT"/>
                <a:cs typeface="Arial MT"/>
              </a:rPr>
              <a:t>inclusive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institutions </a:t>
            </a:r>
            <a:r>
              <a:rPr dirty="0" sz="1900">
                <a:latin typeface="Arial MT"/>
                <a:cs typeface="Arial MT"/>
              </a:rPr>
              <a:t>that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address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local needs.</a:t>
            </a:r>
            <a:endParaRPr sz="1900">
              <a:latin typeface="Arial MT"/>
              <a:cs typeface="Arial MT"/>
            </a:endParaRPr>
          </a:p>
          <a:p>
            <a:pPr marL="12700" marR="192405">
              <a:lnSpc>
                <a:spcPts val="2020"/>
              </a:lnSpc>
              <a:spcBef>
                <a:spcPts val="85"/>
              </a:spcBef>
            </a:pPr>
            <a:r>
              <a:rPr dirty="0" sz="1900" b="1">
                <a:latin typeface="Arial"/>
                <a:cs typeface="Arial"/>
              </a:rPr>
              <a:t>Improved</a:t>
            </a:r>
            <a:r>
              <a:rPr dirty="0" sz="1900" spc="-9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Standard </a:t>
            </a:r>
            <a:r>
              <a:rPr dirty="0" sz="1900" b="1">
                <a:latin typeface="Arial"/>
                <a:cs typeface="Arial"/>
              </a:rPr>
              <a:t>of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Living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>
                <a:latin typeface="Arial MT"/>
                <a:cs typeface="Arial MT"/>
              </a:rPr>
              <a:t>among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the </a:t>
            </a:r>
            <a:r>
              <a:rPr dirty="0" sz="1900" spc="-10">
                <a:latin typeface="Arial MT"/>
                <a:cs typeface="Arial MT"/>
              </a:rPr>
              <a:t>Communities </a:t>
            </a:r>
            <a:r>
              <a:rPr dirty="0" sz="1900" b="1">
                <a:latin typeface="Arial"/>
                <a:cs typeface="Arial"/>
              </a:rPr>
              <a:t>Reduced</a:t>
            </a:r>
            <a:r>
              <a:rPr dirty="0" sz="1900" spc="-114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climate </a:t>
            </a:r>
            <a:r>
              <a:rPr dirty="0" sz="1900" b="1">
                <a:latin typeface="Arial"/>
                <a:cs typeface="Arial"/>
              </a:rPr>
              <a:t>vulnerability</a:t>
            </a:r>
            <a:r>
              <a:rPr dirty="0" sz="1900" spc="-120" b="1">
                <a:latin typeface="Arial"/>
                <a:cs typeface="Arial"/>
              </a:rPr>
              <a:t> </a:t>
            </a:r>
            <a:r>
              <a:rPr dirty="0" sz="1900" spc="-20">
                <a:latin typeface="Arial MT"/>
                <a:cs typeface="Arial MT"/>
              </a:rPr>
              <a:t>among </a:t>
            </a:r>
            <a:r>
              <a:rPr dirty="0" sz="1900">
                <a:latin typeface="Arial MT"/>
                <a:cs typeface="Arial MT"/>
              </a:rPr>
              <a:t>the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Communities </a:t>
            </a:r>
            <a:r>
              <a:rPr dirty="0" sz="1900" b="1">
                <a:latin typeface="Arial"/>
                <a:cs typeface="Arial"/>
              </a:rPr>
              <a:t>Improved</a:t>
            </a:r>
            <a:r>
              <a:rPr dirty="0" sz="1900" spc="-9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Climate </a:t>
            </a:r>
            <a:r>
              <a:rPr dirty="0" sz="1900" b="1">
                <a:latin typeface="Arial"/>
                <a:cs typeface="Arial"/>
              </a:rPr>
              <a:t>Actions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>
                <a:latin typeface="Arial MT"/>
                <a:cs typeface="Arial MT"/>
              </a:rPr>
              <a:t>at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Village </a:t>
            </a:r>
            <a:r>
              <a:rPr dirty="0" sz="1900">
                <a:latin typeface="Arial MT"/>
                <a:cs typeface="Arial MT"/>
              </a:rPr>
              <a:t>level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by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the </a:t>
            </a:r>
            <a:r>
              <a:rPr dirty="0" sz="1900" spc="-10">
                <a:latin typeface="Arial MT"/>
                <a:cs typeface="Arial MT"/>
              </a:rPr>
              <a:t>Communities</a:t>
            </a:r>
            <a:endParaRPr sz="1900">
              <a:latin typeface="Arial MT"/>
              <a:cs typeface="Arial MT"/>
            </a:endParaRPr>
          </a:p>
        </p:txBody>
      </p:sp>
      <p:pic>
        <p:nvPicPr>
          <p:cNvPr id="55" name="object 5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47963" y="9492780"/>
            <a:ext cx="66675" cy="66674"/>
          </a:xfrm>
          <a:prstGeom prst="rect">
            <a:avLst/>
          </a:prstGeom>
        </p:spPr>
      </p:pic>
      <p:sp>
        <p:nvSpPr>
          <p:cNvPr id="56" name="object 56" descr=""/>
          <p:cNvSpPr txBox="1"/>
          <p:nvPr/>
        </p:nvSpPr>
        <p:spPr>
          <a:xfrm>
            <a:off x="11591615" y="2309818"/>
            <a:ext cx="2650490" cy="72644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18415">
              <a:lnSpc>
                <a:spcPts val="2100"/>
              </a:lnSpc>
              <a:spcBef>
                <a:spcPts val="420"/>
              </a:spcBef>
            </a:pPr>
            <a:r>
              <a:rPr dirty="0" sz="2000" b="1">
                <a:latin typeface="Arial"/>
                <a:cs typeface="Arial"/>
              </a:rPr>
              <a:t>Enhanced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Service </a:t>
            </a:r>
            <a:r>
              <a:rPr dirty="0" sz="2000" b="1">
                <a:latin typeface="Arial"/>
                <a:cs typeface="Arial"/>
              </a:rPr>
              <a:t>Delivery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&amp;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Greater Institutional Collaboration:</a:t>
            </a:r>
            <a:r>
              <a:rPr dirty="0" sz="2000" spc="-10">
                <a:latin typeface="Arial MT"/>
                <a:cs typeface="Arial MT"/>
              </a:rPr>
              <a:t>More </a:t>
            </a:r>
            <a:r>
              <a:rPr dirty="0" sz="2000">
                <a:latin typeface="Arial MT"/>
                <a:cs typeface="Arial MT"/>
              </a:rPr>
              <a:t>efficient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targeted </a:t>
            </a:r>
            <a:r>
              <a:rPr dirty="0" sz="2000">
                <a:latin typeface="Arial MT"/>
                <a:cs typeface="Arial MT"/>
              </a:rPr>
              <a:t>services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community </a:t>
            </a:r>
            <a:r>
              <a:rPr dirty="0" sz="2000">
                <a:latin typeface="Arial MT"/>
                <a:cs typeface="Arial MT"/>
              </a:rPr>
              <a:t>members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,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leading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to </a:t>
            </a:r>
            <a:r>
              <a:rPr dirty="0" sz="2000">
                <a:latin typeface="Arial MT"/>
                <a:cs typeface="Arial MT"/>
              </a:rPr>
              <a:t>Improved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coordination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partnership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among </a:t>
            </a:r>
            <a:r>
              <a:rPr dirty="0" sz="2000">
                <a:latin typeface="Arial MT"/>
                <a:cs typeface="Arial MT"/>
              </a:rPr>
              <a:t>local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institutions.</a:t>
            </a:r>
            <a:endParaRPr sz="2000">
              <a:latin typeface="Arial MT"/>
              <a:cs typeface="Arial MT"/>
            </a:endParaRPr>
          </a:p>
          <a:p>
            <a:pPr marL="12700" marR="18415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Enhanced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tribal </a:t>
            </a:r>
            <a:r>
              <a:rPr dirty="0" sz="2000" spc="-10">
                <a:latin typeface="Arial MT"/>
                <a:cs typeface="Arial MT"/>
              </a:rPr>
              <a:t>representation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in </a:t>
            </a:r>
            <a:r>
              <a:rPr dirty="0" sz="2000" spc="-20">
                <a:latin typeface="Arial MT"/>
                <a:cs typeface="Arial MT"/>
              </a:rPr>
              <a:t>decision-</a:t>
            </a:r>
            <a:r>
              <a:rPr dirty="0" sz="2000">
                <a:latin typeface="Arial MT"/>
                <a:cs typeface="Arial MT"/>
              </a:rPr>
              <a:t>making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50">
                <a:latin typeface="Arial MT"/>
                <a:cs typeface="Arial MT"/>
              </a:rPr>
              <a:t>&amp; </a:t>
            </a:r>
            <a:r>
              <a:rPr dirty="0" sz="2000">
                <a:latin typeface="Arial MT"/>
                <a:cs typeface="Arial MT"/>
              </a:rPr>
              <a:t>ensure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sustainable </a:t>
            </a:r>
            <a:r>
              <a:rPr dirty="0" sz="2000">
                <a:latin typeface="Arial MT"/>
                <a:cs typeface="Arial MT"/>
              </a:rPr>
              <a:t>management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natural </a:t>
            </a:r>
            <a:r>
              <a:rPr dirty="0" sz="2000">
                <a:latin typeface="Arial MT"/>
                <a:cs typeface="Arial MT"/>
              </a:rPr>
              <a:t>resources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village level.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Increased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Public </a:t>
            </a:r>
            <a:r>
              <a:rPr dirty="0" sz="2000" b="1">
                <a:latin typeface="Arial"/>
                <a:cs typeface="Arial"/>
              </a:rPr>
              <a:t>Trust: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Higher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levels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of </a:t>
            </a:r>
            <a:r>
              <a:rPr dirty="0" sz="2000">
                <a:latin typeface="Arial MT"/>
                <a:cs typeface="Arial MT"/>
              </a:rPr>
              <a:t>trust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local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institutions </a:t>
            </a:r>
            <a:r>
              <a:rPr dirty="0" sz="2000">
                <a:latin typeface="Arial MT"/>
                <a:cs typeface="Arial MT"/>
              </a:rPr>
              <a:t>due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transparency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accountability.</a:t>
            </a:r>
            <a:endParaRPr sz="2000">
              <a:latin typeface="Arial MT"/>
              <a:cs typeface="Arial MT"/>
            </a:endParaRPr>
          </a:p>
          <a:p>
            <a:pPr marL="12700" marR="74930">
              <a:lnSpc>
                <a:spcPts val="2100"/>
              </a:lnSpc>
            </a:pPr>
            <a:r>
              <a:rPr dirty="0" sz="2000" spc="-10" b="1">
                <a:latin typeface="Arial"/>
                <a:cs typeface="Arial"/>
              </a:rPr>
              <a:t>Strengthened Governance: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0">
                <a:latin typeface="Arial MT"/>
                <a:cs typeface="Arial MT"/>
              </a:rPr>
              <a:t>More </a:t>
            </a:r>
            <a:r>
              <a:rPr dirty="0" sz="2000">
                <a:latin typeface="Arial MT"/>
                <a:cs typeface="Arial MT"/>
              </a:rPr>
              <a:t>practical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inclusive </a:t>
            </a:r>
            <a:r>
              <a:rPr dirty="0" sz="2000">
                <a:latin typeface="Arial MT"/>
                <a:cs typeface="Arial MT"/>
              </a:rPr>
              <a:t>governance</a:t>
            </a:r>
            <a:r>
              <a:rPr dirty="0" sz="2000" spc="-12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practices </a:t>
            </a:r>
            <a:r>
              <a:rPr dirty="0" sz="2000">
                <a:latin typeface="Arial MT"/>
                <a:cs typeface="Arial MT"/>
              </a:rPr>
              <a:t>at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grassroots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level.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7" name="object 5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65000" y="9686866"/>
            <a:ext cx="66675" cy="66674"/>
          </a:xfrm>
          <a:prstGeom prst="rect">
            <a:avLst/>
          </a:prstGeom>
        </p:spPr>
      </p:pic>
      <p:sp>
        <p:nvSpPr>
          <p:cNvPr id="58" name="object 58" descr=""/>
          <p:cNvSpPr txBox="1"/>
          <p:nvPr/>
        </p:nvSpPr>
        <p:spPr>
          <a:xfrm>
            <a:off x="7898776" y="2315907"/>
            <a:ext cx="2610485" cy="672338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238760">
              <a:lnSpc>
                <a:spcPts val="2100"/>
              </a:lnSpc>
              <a:spcBef>
                <a:spcPts val="365"/>
              </a:spcBef>
            </a:pPr>
            <a:r>
              <a:rPr dirty="0" sz="1950" b="1">
                <a:latin typeface="Arial"/>
                <a:cs typeface="Arial"/>
              </a:rPr>
              <a:t>Status</a:t>
            </a:r>
            <a:r>
              <a:rPr dirty="0" sz="1950" spc="-7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Report</a:t>
            </a:r>
            <a:r>
              <a:rPr dirty="0" sz="1950" spc="-70" b="1">
                <a:latin typeface="Arial"/>
                <a:cs typeface="Arial"/>
              </a:rPr>
              <a:t> </a:t>
            </a:r>
            <a:r>
              <a:rPr dirty="0" sz="1950" spc="-25">
                <a:latin typeface="Arial MT"/>
                <a:cs typeface="Arial MT"/>
              </a:rPr>
              <a:t>on </a:t>
            </a:r>
            <a:r>
              <a:rPr dirty="0" sz="1950">
                <a:latin typeface="Arial MT"/>
                <a:cs typeface="Arial MT"/>
              </a:rPr>
              <a:t>PESA,</a:t>
            </a:r>
            <a:r>
              <a:rPr dirty="0" sz="1950" spc="-8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Consultation </a:t>
            </a:r>
            <a:r>
              <a:rPr dirty="0" sz="1950">
                <a:latin typeface="Arial MT"/>
                <a:cs typeface="Arial MT"/>
              </a:rPr>
              <a:t>report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along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with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 spc="-20">
                <a:latin typeface="Arial MT"/>
                <a:cs typeface="Arial MT"/>
              </a:rPr>
              <a:t>field </a:t>
            </a:r>
            <a:r>
              <a:rPr dirty="0" sz="1950">
                <a:latin typeface="Arial MT"/>
                <a:cs typeface="Arial MT"/>
              </a:rPr>
              <a:t>visit</a:t>
            </a:r>
            <a:r>
              <a:rPr dirty="0" sz="1950" spc="-65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report.</a:t>
            </a: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1950" b="1">
                <a:latin typeface="Arial"/>
                <a:cs typeface="Arial"/>
              </a:rPr>
              <a:t>Draft</a:t>
            </a:r>
            <a:r>
              <a:rPr dirty="0" sz="1950" spc="-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Action</a:t>
            </a:r>
            <a:r>
              <a:rPr dirty="0" sz="1950" spc="-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Plan</a:t>
            </a:r>
            <a:r>
              <a:rPr dirty="0" sz="1950" spc="-55" b="1">
                <a:latin typeface="Arial"/>
                <a:cs typeface="Arial"/>
              </a:rPr>
              <a:t> </a:t>
            </a:r>
            <a:r>
              <a:rPr dirty="0" sz="1950" spc="-25">
                <a:latin typeface="Arial MT"/>
                <a:cs typeface="Arial MT"/>
              </a:rPr>
              <a:t>for </a:t>
            </a:r>
            <a:r>
              <a:rPr dirty="0" sz="1950" spc="-10">
                <a:latin typeface="Arial MT"/>
                <a:cs typeface="Arial MT"/>
              </a:rPr>
              <a:t>Operationalising Panchayats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Extension </a:t>
            </a:r>
            <a:r>
              <a:rPr dirty="0" sz="1950">
                <a:latin typeface="Arial MT"/>
                <a:cs typeface="Arial MT"/>
              </a:rPr>
              <a:t>to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Scheduled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Areas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Act </a:t>
            </a:r>
            <a:r>
              <a:rPr dirty="0" sz="1950" spc="-10">
                <a:latin typeface="Arial MT"/>
                <a:cs typeface="Arial MT"/>
              </a:rPr>
              <a:t>(PESA)</a:t>
            </a: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1950" b="1">
                <a:latin typeface="Arial"/>
                <a:cs typeface="Arial"/>
              </a:rPr>
              <a:t>Identification</a:t>
            </a:r>
            <a:r>
              <a:rPr dirty="0" sz="1950" spc="-75" b="1">
                <a:latin typeface="Arial"/>
                <a:cs typeface="Arial"/>
              </a:rPr>
              <a:t> </a:t>
            </a:r>
            <a:r>
              <a:rPr dirty="0" sz="1950">
                <a:latin typeface="Arial MT"/>
                <a:cs typeface="Arial MT"/>
              </a:rPr>
              <a:t>of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blocks </a:t>
            </a:r>
            <a:r>
              <a:rPr dirty="0" sz="1950">
                <a:latin typeface="Arial MT"/>
                <a:cs typeface="Arial MT"/>
              </a:rPr>
              <a:t>for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pilot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implementation </a:t>
            </a:r>
            <a:r>
              <a:rPr dirty="0" sz="1950" b="1">
                <a:latin typeface="Arial"/>
                <a:cs typeface="Arial"/>
              </a:rPr>
              <a:t>Training</a:t>
            </a:r>
            <a:r>
              <a:rPr dirty="0" sz="1950" spc="-6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Module</a:t>
            </a:r>
            <a:r>
              <a:rPr dirty="0" sz="1950" spc="-60" b="1">
                <a:latin typeface="Arial"/>
                <a:cs typeface="Arial"/>
              </a:rPr>
              <a:t> </a:t>
            </a:r>
            <a:r>
              <a:rPr dirty="0" sz="1950" spc="-25">
                <a:latin typeface="Arial MT"/>
                <a:cs typeface="Arial MT"/>
              </a:rPr>
              <a:t>for </a:t>
            </a:r>
            <a:r>
              <a:rPr dirty="0" sz="1950" spc="-10">
                <a:latin typeface="Arial MT"/>
                <a:cs typeface="Arial MT"/>
              </a:rPr>
              <a:t>Operationalising Panchayats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Extension </a:t>
            </a:r>
            <a:r>
              <a:rPr dirty="0" sz="1950">
                <a:latin typeface="Arial MT"/>
                <a:cs typeface="Arial MT"/>
              </a:rPr>
              <a:t>to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Scheduled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Areas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Act </a:t>
            </a:r>
            <a:r>
              <a:rPr dirty="0" sz="1950" spc="-10">
                <a:latin typeface="Arial MT"/>
                <a:cs typeface="Arial MT"/>
              </a:rPr>
              <a:t>(PESA)</a:t>
            </a: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1950" b="1">
                <a:latin typeface="Arial"/>
                <a:cs typeface="Arial"/>
              </a:rPr>
              <a:t>Trained</a:t>
            </a:r>
            <a:r>
              <a:rPr dirty="0" sz="1950" spc="-6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Personnel </a:t>
            </a:r>
            <a:r>
              <a:rPr dirty="0" sz="1950">
                <a:latin typeface="Arial MT"/>
                <a:cs typeface="Arial MT"/>
              </a:rPr>
              <a:t>Enhanced</a:t>
            </a:r>
            <a:r>
              <a:rPr dirty="0" sz="1950" spc="-11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skills</a:t>
            </a:r>
            <a:r>
              <a:rPr dirty="0" sz="1950" spc="-105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and </a:t>
            </a:r>
            <a:r>
              <a:rPr dirty="0" sz="1950" spc="-10">
                <a:latin typeface="Arial MT"/>
                <a:cs typeface="Arial MT"/>
              </a:rPr>
              <a:t>knowledge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among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 spc="-20">
                <a:latin typeface="Arial MT"/>
                <a:cs typeface="Arial MT"/>
              </a:rPr>
              <a:t>local </a:t>
            </a:r>
            <a:r>
              <a:rPr dirty="0" sz="1950" spc="-10">
                <a:latin typeface="Arial MT"/>
                <a:cs typeface="Arial MT"/>
              </a:rPr>
              <a:t>institution representatives.</a:t>
            </a:r>
            <a:endParaRPr sz="1950">
              <a:latin typeface="Arial MT"/>
              <a:cs typeface="Arial MT"/>
            </a:endParaRPr>
          </a:p>
          <a:p>
            <a:pPr marL="12700" marR="361950" indent="68580">
              <a:lnSpc>
                <a:spcPts val="2100"/>
              </a:lnSpc>
            </a:pPr>
            <a:r>
              <a:rPr dirty="0" sz="1950" b="1">
                <a:latin typeface="Arial"/>
                <a:cs typeface="Arial"/>
              </a:rPr>
              <a:t>SoP</a:t>
            </a:r>
            <a:r>
              <a:rPr dirty="0" sz="1950" spc="-3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on</a:t>
            </a:r>
            <a:r>
              <a:rPr dirty="0" sz="1950" spc="-25" b="1">
                <a:latin typeface="Arial"/>
                <a:cs typeface="Arial"/>
              </a:rPr>
              <a:t> </a:t>
            </a:r>
            <a:r>
              <a:rPr dirty="0" sz="1950" spc="-10">
                <a:latin typeface="Arial MT"/>
                <a:cs typeface="Arial MT"/>
              </a:rPr>
              <a:t>ongoing </a:t>
            </a:r>
            <a:r>
              <a:rPr dirty="0" sz="1950">
                <a:latin typeface="Arial MT"/>
                <a:cs typeface="Arial MT"/>
              </a:rPr>
              <a:t>support</a:t>
            </a:r>
            <a:r>
              <a:rPr dirty="0" sz="1950" spc="-7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and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 spc="-20">
                <a:latin typeface="Arial MT"/>
                <a:cs typeface="Arial MT"/>
              </a:rPr>
              <a:t>hand- </a:t>
            </a:r>
            <a:r>
              <a:rPr dirty="0" sz="1950">
                <a:latin typeface="Arial MT"/>
                <a:cs typeface="Arial MT"/>
              </a:rPr>
              <a:t>holding</a:t>
            </a:r>
            <a:r>
              <a:rPr dirty="0" sz="1950" spc="-10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strategy</a:t>
            </a:r>
            <a:r>
              <a:rPr dirty="0" sz="1950" spc="-105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and </a:t>
            </a:r>
            <a:r>
              <a:rPr dirty="0" sz="1950">
                <a:latin typeface="Arial MT"/>
                <a:cs typeface="Arial MT"/>
              </a:rPr>
              <a:t>scaling</a:t>
            </a:r>
            <a:r>
              <a:rPr dirty="0" sz="1950" spc="-105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up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6719" y="2609517"/>
            <a:ext cx="9763125" cy="5934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579" y="652907"/>
            <a:ext cx="14180819" cy="74739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700" spc="-315" b="1">
                <a:latin typeface="Tahoma"/>
                <a:cs typeface="Tahoma"/>
              </a:rPr>
              <a:t>Enhancing</a:t>
            </a:r>
            <a:r>
              <a:rPr dirty="0" sz="4700" spc="-415" b="1">
                <a:latin typeface="Tahoma"/>
                <a:cs typeface="Tahoma"/>
              </a:rPr>
              <a:t> </a:t>
            </a:r>
            <a:r>
              <a:rPr dirty="0" sz="4700" spc="-375" b="1">
                <a:latin typeface="Tahoma"/>
                <a:cs typeface="Tahoma"/>
              </a:rPr>
              <a:t>Implementation</a:t>
            </a:r>
            <a:r>
              <a:rPr dirty="0" sz="4700" spc="-415" b="1">
                <a:latin typeface="Tahoma"/>
                <a:cs typeface="Tahoma"/>
              </a:rPr>
              <a:t> </a:t>
            </a:r>
            <a:r>
              <a:rPr dirty="0" sz="4700" spc="-145" b="1">
                <a:latin typeface="Tahoma"/>
                <a:cs typeface="Tahoma"/>
              </a:rPr>
              <a:t>of</a:t>
            </a:r>
            <a:r>
              <a:rPr dirty="0" sz="4700" spc="-415" b="1">
                <a:latin typeface="Tahoma"/>
                <a:cs typeface="Tahoma"/>
              </a:rPr>
              <a:t> </a:t>
            </a:r>
            <a:r>
              <a:rPr dirty="0" sz="4700" spc="-185" b="1">
                <a:latin typeface="Tahoma"/>
                <a:cs typeface="Tahoma"/>
              </a:rPr>
              <a:t>Forest</a:t>
            </a:r>
            <a:r>
              <a:rPr dirty="0" sz="4700" spc="-415" b="1">
                <a:latin typeface="Tahoma"/>
                <a:cs typeface="Tahoma"/>
              </a:rPr>
              <a:t> </a:t>
            </a:r>
            <a:r>
              <a:rPr dirty="0" sz="4700" spc="-290" b="1">
                <a:latin typeface="Tahoma"/>
                <a:cs typeface="Tahoma"/>
              </a:rPr>
              <a:t>Rights</a:t>
            </a:r>
            <a:r>
              <a:rPr dirty="0" sz="4700" spc="-415" b="1">
                <a:latin typeface="Tahoma"/>
                <a:cs typeface="Tahoma"/>
              </a:rPr>
              <a:t> </a:t>
            </a:r>
            <a:r>
              <a:rPr dirty="0" sz="4700" spc="-114" b="1">
                <a:latin typeface="Tahoma"/>
                <a:cs typeface="Tahoma"/>
              </a:rPr>
              <a:t>Act(FRA)</a:t>
            </a:r>
            <a:endParaRPr sz="47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555" y="2488190"/>
            <a:ext cx="106822" cy="10682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555" y="5401522"/>
            <a:ext cx="106822" cy="10682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555" y="7829298"/>
            <a:ext cx="106822" cy="10682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54325" y="2179690"/>
            <a:ext cx="6217920" cy="73647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595"/>
              </a:spcBef>
            </a:pP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Enhance</a:t>
            </a:r>
            <a:r>
              <a:rPr dirty="0" sz="3550" spc="-3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quality</a:t>
            </a:r>
            <a:r>
              <a:rPr dirty="0" sz="3550" spc="-3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of</a:t>
            </a:r>
            <a:r>
              <a:rPr dirty="0" sz="3550" spc="-3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Forest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Rights</a:t>
            </a:r>
            <a:r>
              <a:rPr dirty="0" sz="3550" spc="-3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Act</a:t>
            </a:r>
            <a:r>
              <a:rPr dirty="0" sz="3550" spc="-3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(FRA)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implementation</a:t>
            </a:r>
            <a:r>
              <a:rPr dirty="0" sz="3550" spc="-8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to</a:t>
            </a:r>
            <a:r>
              <a:rPr dirty="0" sz="3550" spc="-8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empower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tribal</a:t>
            </a:r>
            <a:r>
              <a:rPr dirty="0" sz="3550" spc="-6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communities</a:t>
            </a:r>
            <a:r>
              <a:rPr dirty="0" sz="3550" spc="-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in</a:t>
            </a:r>
            <a:r>
              <a:rPr dirty="0" sz="3550" spc="-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Odisha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and</a:t>
            </a:r>
            <a:r>
              <a:rPr dirty="0" sz="3550" spc="-2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Jharkhand.</a:t>
            </a:r>
            <a:endParaRPr sz="3550">
              <a:latin typeface="Arial"/>
              <a:cs typeface="Arial"/>
            </a:endParaRPr>
          </a:p>
          <a:p>
            <a:pPr marL="12700" marR="707390">
              <a:lnSpc>
                <a:spcPts val="3820"/>
              </a:lnSpc>
              <a:spcBef>
                <a:spcPts val="3840"/>
              </a:spcBef>
            </a:pP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Empower</a:t>
            </a:r>
            <a:r>
              <a:rPr dirty="0" sz="3550" spc="-10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communities</a:t>
            </a:r>
            <a:r>
              <a:rPr dirty="0" sz="3550" spc="-10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25" b="1">
                <a:solidFill>
                  <a:srgbClr val="1C731B"/>
                </a:solidFill>
                <a:latin typeface="Arial"/>
                <a:cs typeface="Arial"/>
              </a:rPr>
              <a:t>to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secure</a:t>
            </a:r>
            <a:r>
              <a:rPr dirty="0" sz="3550" spc="-4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individual</a:t>
            </a:r>
            <a:r>
              <a:rPr dirty="0" sz="3550" spc="-4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25" b="1">
                <a:solidFill>
                  <a:srgbClr val="1C731B"/>
                </a:solidFill>
                <a:latin typeface="Arial"/>
                <a:cs typeface="Arial"/>
              </a:rPr>
              <a:t>and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community</a:t>
            </a:r>
            <a:r>
              <a:rPr dirty="0" sz="3550" spc="-8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rights</a:t>
            </a:r>
            <a:r>
              <a:rPr dirty="0" sz="3550" spc="-8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20" b="1">
                <a:solidFill>
                  <a:srgbClr val="1C731B"/>
                </a:solidFill>
                <a:latin typeface="Arial"/>
                <a:cs typeface="Arial"/>
              </a:rPr>
              <a:t>over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inhabited</a:t>
            </a:r>
            <a:r>
              <a:rPr dirty="0" sz="3550" spc="-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forest</a:t>
            </a:r>
            <a:r>
              <a:rPr dirty="0" sz="3550" spc="-5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areas.</a:t>
            </a:r>
            <a:endParaRPr sz="3550">
              <a:latin typeface="Arial"/>
              <a:cs typeface="Arial"/>
            </a:endParaRPr>
          </a:p>
          <a:p>
            <a:pPr marL="12700" marR="331470">
              <a:lnSpc>
                <a:spcPts val="3820"/>
              </a:lnSpc>
              <a:spcBef>
                <a:spcPts val="3835"/>
              </a:spcBef>
            </a:pP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Support</a:t>
            </a:r>
            <a:r>
              <a:rPr dirty="0" sz="3550" spc="-5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state</a:t>
            </a:r>
            <a:r>
              <a:rPr dirty="0" sz="3550" spc="-5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governments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in</a:t>
            </a:r>
            <a:r>
              <a:rPr dirty="0" sz="3550" spc="-4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streamlining</a:t>
            </a:r>
            <a:r>
              <a:rPr dirty="0" sz="3550" spc="-4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FRA</a:t>
            </a:r>
            <a:r>
              <a:rPr dirty="0" sz="3550" spc="-4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filing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processes</a:t>
            </a:r>
            <a:r>
              <a:rPr dirty="0" sz="3550" spc="-4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for</a:t>
            </a:r>
            <a:r>
              <a:rPr dirty="0" sz="3550" spc="-4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effective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claims</a:t>
            </a:r>
            <a:r>
              <a:rPr dirty="0" sz="3550" spc="-3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b="1">
                <a:solidFill>
                  <a:srgbClr val="1C731B"/>
                </a:solidFill>
                <a:latin typeface="Arial"/>
                <a:cs typeface="Arial"/>
              </a:rPr>
              <a:t>and</a:t>
            </a:r>
            <a:r>
              <a:rPr dirty="0" sz="3550" spc="-3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550" spc="-10" b="1">
                <a:solidFill>
                  <a:srgbClr val="1C731B"/>
                </a:solidFill>
                <a:latin typeface="Arial"/>
                <a:cs typeface="Arial"/>
              </a:rPr>
              <a:t>approvals.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52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8940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32782" y="2111471"/>
            <a:ext cx="3193415" cy="7792720"/>
            <a:chOff x="332782" y="2111471"/>
            <a:chExt cx="3193415" cy="7792720"/>
          </a:xfrm>
        </p:grpSpPr>
        <p:sp>
          <p:nvSpPr>
            <p:cNvPr id="4" name="object 4" descr=""/>
            <p:cNvSpPr/>
            <p:nvPr/>
          </p:nvSpPr>
          <p:spPr>
            <a:xfrm>
              <a:off x="35183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199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199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278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2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7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681" y="2445006"/>
              <a:ext cx="76200" cy="761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681" y="4216656"/>
              <a:ext cx="76200" cy="761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681" y="6283581"/>
              <a:ext cx="76200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81" y="8055231"/>
              <a:ext cx="76200" cy="76199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3884777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940155" y="2111471"/>
            <a:ext cx="3193415" cy="7792720"/>
            <a:chOff x="3940155" y="2111471"/>
            <a:chExt cx="3193415" cy="7792720"/>
          </a:xfrm>
        </p:grpSpPr>
        <p:sp>
          <p:nvSpPr>
            <p:cNvPr id="12" name="object 12" descr=""/>
            <p:cNvSpPr/>
            <p:nvPr/>
          </p:nvSpPr>
          <p:spPr>
            <a:xfrm>
              <a:off x="3959205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40155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7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7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04563" y="2438729"/>
              <a:ext cx="57150" cy="6457950"/>
            </a:xfrm>
            <a:custGeom>
              <a:avLst/>
              <a:gdLst/>
              <a:ahLst/>
              <a:cxnLst/>
              <a:rect l="l" t="t" r="r" b="b"/>
              <a:pathLst>
                <a:path w="57150" h="6457950">
                  <a:moveTo>
                    <a:pt x="57150" y="6425578"/>
                  </a:moveTo>
                  <a:lnTo>
                    <a:pt x="32359" y="6400800"/>
                  </a:lnTo>
                  <a:lnTo>
                    <a:pt x="24777" y="6400800"/>
                  </a:lnTo>
                  <a:lnTo>
                    <a:pt x="0" y="6425578"/>
                  </a:lnTo>
                  <a:lnTo>
                    <a:pt x="0" y="6433159"/>
                  </a:lnTo>
                  <a:lnTo>
                    <a:pt x="24777" y="6457950"/>
                  </a:lnTo>
                  <a:lnTo>
                    <a:pt x="32359" y="6457950"/>
                  </a:lnTo>
                  <a:lnTo>
                    <a:pt x="57150" y="6433159"/>
                  </a:lnTo>
                  <a:lnTo>
                    <a:pt x="57150" y="6429375"/>
                  </a:lnTo>
                  <a:lnTo>
                    <a:pt x="57150" y="6425578"/>
                  </a:lnTo>
                  <a:close/>
                </a:path>
                <a:path w="57150" h="6457950">
                  <a:moveTo>
                    <a:pt x="57150" y="5892177"/>
                  </a:moveTo>
                  <a:lnTo>
                    <a:pt x="32359" y="5867400"/>
                  </a:lnTo>
                  <a:lnTo>
                    <a:pt x="24777" y="5867400"/>
                  </a:lnTo>
                  <a:lnTo>
                    <a:pt x="0" y="5892177"/>
                  </a:lnTo>
                  <a:lnTo>
                    <a:pt x="0" y="5899759"/>
                  </a:lnTo>
                  <a:lnTo>
                    <a:pt x="24777" y="5924550"/>
                  </a:lnTo>
                  <a:lnTo>
                    <a:pt x="32359" y="5924550"/>
                  </a:lnTo>
                  <a:lnTo>
                    <a:pt x="57150" y="5899759"/>
                  </a:lnTo>
                  <a:lnTo>
                    <a:pt x="57150" y="5895975"/>
                  </a:lnTo>
                  <a:lnTo>
                    <a:pt x="57150" y="5892177"/>
                  </a:lnTo>
                  <a:close/>
                </a:path>
                <a:path w="57150" h="6457950">
                  <a:moveTo>
                    <a:pt x="57150" y="5092077"/>
                  </a:moveTo>
                  <a:lnTo>
                    <a:pt x="32359" y="5067300"/>
                  </a:lnTo>
                  <a:lnTo>
                    <a:pt x="24777" y="5067300"/>
                  </a:lnTo>
                  <a:lnTo>
                    <a:pt x="0" y="5092077"/>
                  </a:lnTo>
                  <a:lnTo>
                    <a:pt x="0" y="5099659"/>
                  </a:lnTo>
                  <a:lnTo>
                    <a:pt x="24777" y="5124450"/>
                  </a:lnTo>
                  <a:lnTo>
                    <a:pt x="32359" y="5124450"/>
                  </a:lnTo>
                  <a:lnTo>
                    <a:pt x="57150" y="5099659"/>
                  </a:lnTo>
                  <a:lnTo>
                    <a:pt x="57150" y="5095875"/>
                  </a:lnTo>
                  <a:lnTo>
                    <a:pt x="57150" y="5092077"/>
                  </a:lnTo>
                  <a:close/>
                </a:path>
                <a:path w="57150" h="6457950">
                  <a:moveTo>
                    <a:pt x="57150" y="2691777"/>
                  </a:moveTo>
                  <a:lnTo>
                    <a:pt x="32359" y="2667000"/>
                  </a:lnTo>
                  <a:lnTo>
                    <a:pt x="24777" y="2667000"/>
                  </a:lnTo>
                  <a:lnTo>
                    <a:pt x="0" y="2691777"/>
                  </a:lnTo>
                  <a:lnTo>
                    <a:pt x="0" y="2699359"/>
                  </a:lnTo>
                  <a:lnTo>
                    <a:pt x="24777" y="2724150"/>
                  </a:lnTo>
                  <a:lnTo>
                    <a:pt x="32359" y="2724150"/>
                  </a:lnTo>
                  <a:lnTo>
                    <a:pt x="57150" y="2699359"/>
                  </a:lnTo>
                  <a:lnTo>
                    <a:pt x="57150" y="2695575"/>
                  </a:lnTo>
                  <a:lnTo>
                    <a:pt x="57150" y="2691777"/>
                  </a:lnTo>
                  <a:close/>
                </a:path>
                <a:path w="57150" h="6457950">
                  <a:moveTo>
                    <a:pt x="57150" y="24777"/>
                  </a:moveTo>
                  <a:lnTo>
                    <a:pt x="32359" y="0"/>
                  </a:lnTo>
                  <a:lnTo>
                    <a:pt x="24777" y="0"/>
                  </a:lnTo>
                  <a:lnTo>
                    <a:pt x="0" y="24777"/>
                  </a:lnTo>
                  <a:lnTo>
                    <a:pt x="0" y="32359"/>
                  </a:lnTo>
                  <a:lnTo>
                    <a:pt x="24777" y="57150"/>
                  </a:lnTo>
                  <a:lnTo>
                    <a:pt x="32359" y="57150"/>
                  </a:lnTo>
                  <a:lnTo>
                    <a:pt x="57150" y="32359"/>
                  </a:lnTo>
                  <a:lnTo>
                    <a:pt x="57150" y="28575"/>
                  </a:lnTo>
                  <a:lnTo>
                    <a:pt x="57150" y="247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575964" y="2257808"/>
            <a:ext cx="2255520" cy="69977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75565">
              <a:lnSpc>
                <a:spcPts val="2100"/>
              </a:lnSpc>
              <a:spcBef>
                <a:spcPts val="420"/>
              </a:spcBef>
            </a:pPr>
            <a:r>
              <a:rPr dirty="0" sz="2000" b="1">
                <a:latin typeface="Arial"/>
                <a:cs typeface="Arial"/>
              </a:rPr>
              <a:t>Study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the </a:t>
            </a:r>
            <a:r>
              <a:rPr dirty="0" sz="2000" spc="-10" b="1">
                <a:latin typeface="Arial"/>
                <a:cs typeface="Arial"/>
              </a:rPr>
              <a:t>existing </a:t>
            </a:r>
            <a:r>
              <a:rPr dirty="0" sz="2000" b="1">
                <a:latin typeface="Arial"/>
                <a:cs typeface="Arial"/>
              </a:rPr>
              <a:t>framework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50">
                <a:latin typeface="Arial MT"/>
                <a:cs typeface="Arial MT"/>
              </a:rPr>
              <a:t>a </a:t>
            </a:r>
            <a:r>
              <a:rPr dirty="0" sz="2000" spc="-10">
                <a:latin typeface="Arial MT"/>
                <a:cs typeface="Arial MT"/>
              </a:rPr>
              <a:t>comprehensive </a:t>
            </a:r>
            <a:r>
              <a:rPr dirty="0" sz="2000">
                <a:latin typeface="Arial MT"/>
                <a:cs typeface="Arial MT"/>
              </a:rPr>
              <a:t>desk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study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to </a:t>
            </a:r>
            <a:r>
              <a:rPr dirty="0" sz="2000">
                <a:latin typeface="Arial MT"/>
                <a:cs typeface="Arial MT"/>
              </a:rPr>
              <a:t>analyse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existing guidelines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frameworks</a:t>
            </a:r>
            <a:r>
              <a:rPr dirty="0" sz="2000" spc="-9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related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implementing </a:t>
            </a:r>
            <a:r>
              <a:rPr dirty="0" sz="2000" spc="-25">
                <a:latin typeface="Arial MT"/>
                <a:cs typeface="Arial MT"/>
              </a:rPr>
              <a:t>FRA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2000" spc="-10" b="1">
                <a:latin typeface="Arial"/>
                <a:cs typeface="Arial"/>
              </a:rPr>
              <a:t>Training Community </a:t>
            </a:r>
            <a:r>
              <a:rPr dirty="0" sz="2000" b="1">
                <a:latin typeface="Arial"/>
                <a:cs typeface="Arial"/>
              </a:rPr>
              <a:t>Resource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Persons </a:t>
            </a:r>
            <a:r>
              <a:rPr dirty="0" sz="2000">
                <a:latin typeface="Arial MT"/>
                <a:cs typeface="Arial MT"/>
              </a:rPr>
              <a:t>on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knowledge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skills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effectively </a:t>
            </a:r>
            <a:r>
              <a:rPr dirty="0" sz="2000">
                <a:latin typeface="Arial MT"/>
                <a:cs typeface="Arial MT"/>
              </a:rPr>
              <a:t>supporting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filing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rights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under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the </a:t>
            </a:r>
            <a:r>
              <a:rPr dirty="0" sz="2000">
                <a:latin typeface="Arial MT"/>
                <a:cs typeface="Arial MT"/>
              </a:rPr>
              <a:t>Forest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Rights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Act </a:t>
            </a:r>
            <a:r>
              <a:rPr dirty="0" sz="2000" spc="-10">
                <a:latin typeface="Arial MT"/>
                <a:cs typeface="Arial MT"/>
              </a:rPr>
              <a:t>(FRA)</a:t>
            </a:r>
            <a:endParaRPr sz="2000">
              <a:latin typeface="Arial MT"/>
              <a:cs typeface="Arial MT"/>
            </a:endParaRPr>
          </a:p>
          <a:p>
            <a:pPr marL="12700" marR="174625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Draft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Action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Plan </a:t>
            </a:r>
            <a:r>
              <a:rPr dirty="0" sz="2000">
                <a:latin typeface="Arial MT"/>
                <a:cs typeface="Arial MT"/>
              </a:rPr>
              <a:t>on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Pilot Implementation.</a:t>
            </a:r>
            <a:endParaRPr sz="2000">
              <a:latin typeface="Arial MT"/>
              <a:cs typeface="Arial MT"/>
            </a:endParaRPr>
          </a:p>
          <a:p>
            <a:pPr marL="12700" marR="244475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Write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shop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0">
                <a:latin typeface="Arial MT"/>
                <a:cs typeface="Arial MT"/>
              </a:rPr>
              <a:t>with </a:t>
            </a:r>
            <a:r>
              <a:rPr dirty="0" sz="2000">
                <a:latin typeface="Arial MT"/>
                <a:cs typeface="Arial MT"/>
              </a:rPr>
              <a:t>Key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Stakeholders </a:t>
            </a:r>
            <a:r>
              <a:rPr dirty="0" sz="2000" spc="-10" b="1">
                <a:latin typeface="Arial"/>
                <a:cs typeface="Arial"/>
              </a:rPr>
              <a:t>Module Development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7492149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694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099520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470689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4940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11154902" y="2111471"/>
            <a:ext cx="3193415" cy="7792720"/>
            <a:chOff x="11154902" y="2111471"/>
            <a:chExt cx="3193415" cy="7792720"/>
          </a:xfrm>
        </p:grpSpPr>
        <p:sp>
          <p:nvSpPr>
            <p:cNvPr id="20" name="object 20" descr=""/>
            <p:cNvSpPr/>
            <p:nvPr/>
          </p:nvSpPr>
          <p:spPr>
            <a:xfrm>
              <a:off x="1117395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15490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99584" y="2427425"/>
              <a:ext cx="67619" cy="6761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9584" y="5047663"/>
              <a:ext cx="67619" cy="6761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9584" y="6881829"/>
              <a:ext cx="67619" cy="6761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9584" y="8191949"/>
              <a:ext cx="67619" cy="67619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7552231" y="2163480"/>
            <a:ext cx="3193415" cy="7792720"/>
            <a:chOff x="7552231" y="2163480"/>
            <a:chExt cx="3193415" cy="7792720"/>
          </a:xfrm>
        </p:grpSpPr>
        <p:sp>
          <p:nvSpPr>
            <p:cNvPr id="27" name="object 27" descr=""/>
            <p:cNvSpPr/>
            <p:nvPr/>
          </p:nvSpPr>
          <p:spPr>
            <a:xfrm>
              <a:off x="7571281" y="2182530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4"/>
                  </a:lnTo>
                  <a:lnTo>
                    <a:pt x="32995" y="7417277"/>
                  </a:lnTo>
                  <a:lnTo>
                    <a:pt x="18839" y="7373215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6" y="8541"/>
                  </a:lnTo>
                  <a:lnTo>
                    <a:pt x="2777199" y="18938"/>
                  </a:lnTo>
                  <a:lnTo>
                    <a:pt x="2821022" y="33169"/>
                  </a:lnTo>
                  <a:lnTo>
                    <a:pt x="2863079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2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5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5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2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79" y="7711430"/>
                  </a:lnTo>
                  <a:lnTo>
                    <a:pt x="2821022" y="7729313"/>
                  </a:lnTo>
                  <a:lnTo>
                    <a:pt x="2777199" y="7743549"/>
                  </a:lnTo>
                  <a:lnTo>
                    <a:pt x="2731796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552231" y="2163480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7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6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7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5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5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6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6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8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79" y="47673"/>
                  </a:lnTo>
                  <a:lnTo>
                    <a:pt x="2919022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0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6"/>
                  </a:lnTo>
                  <a:lnTo>
                    <a:pt x="3086387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9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9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022260" y="2537789"/>
              <a:ext cx="60325" cy="5670550"/>
            </a:xfrm>
            <a:custGeom>
              <a:avLst/>
              <a:gdLst/>
              <a:ahLst/>
              <a:cxnLst/>
              <a:rect l="l" t="t" r="r" b="b"/>
              <a:pathLst>
                <a:path w="60325" h="5670550">
                  <a:moveTo>
                    <a:pt x="60109" y="5636412"/>
                  </a:moveTo>
                  <a:lnTo>
                    <a:pt x="34036" y="5610352"/>
                  </a:lnTo>
                  <a:lnTo>
                    <a:pt x="26060" y="5610352"/>
                  </a:lnTo>
                  <a:lnTo>
                    <a:pt x="0" y="5636412"/>
                  </a:lnTo>
                  <a:lnTo>
                    <a:pt x="0" y="5644388"/>
                  </a:lnTo>
                  <a:lnTo>
                    <a:pt x="26060" y="5670461"/>
                  </a:lnTo>
                  <a:lnTo>
                    <a:pt x="34036" y="5670461"/>
                  </a:lnTo>
                  <a:lnTo>
                    <a:pt x="60109" y="5644388"/>
                  </a:lnTo>
                  <a:lnTo>
                    <a:pt x="60109" y="5640400"/>
                  </a:lnTo>
                  <a:lnTo>
                    <a:pt x="60109" y="5636412"/>
                  </a:lnTo>
                  <a:close/>
                </a:path>
                <a:path w="60325" h="5670550">
                  <a:moveTo>
                    <a:pt x="60109" y="4300613"/>
                  </a:moveTo>
                  <a:lnTo>
                    <a:pt x="34036" y="4274553"/>
                  </a:lnTo>
                  <a:lnTo>
                    <a:pt x="26060" y="4274553"/>
                  </a:lnTo>
                  <a:lnTo>
                    <a:pt x="0" y="4300613"/>
                  </a:lnTo>
                  <a:lnTo>
                    <a:pt x="0" y="4308589"/>
                  </a:lnTo>
                  <a:lnTo>
                    <a:pt x="26060" y="4334662"/>
                  </a:lnTo>
                  <a:lnTo>
                    <a:pt x="34036" y="4334662"/>
                  </a:lnTo>
                  <a:lnTo>
                    <a:pt x="60109" y="4308589"/>
                  </a:lnTo>
                  <a:lnTo>
                    <a:pt x="60109" y="4304601"/>
                  </a:lnTo>
                  <a:lnTo>
                    <a:pt x="60109" y="4300613"/>
                  </a:lnTo>
                  <a:close/>
                </a:path>
                <a:path w="60325" h="5670550">
                  <a:moveTo>
                    <a:pt x="60109" y="3231985"/>
                  </a:moveTo>
                  <a:lnTo>
                    <a:pt x="34036" y="3205911"/>
                  </a:lnTo>
                  <a:lnTo>
                    <a:pt x="26060" y="3205911"/>
                  </a:lnTo>
                  <a:lnTo>
                    <a:pt x="0" y="3231985"/>
                  </a:lnTo>
                  <a:lnTo>
                    <a:pt x="0" y="3239947"/>
                  </a:lnTo>
                  <a:lnTo>
                    <a:pt x="26060" y="3266021"/>
                  </a:lnTo>
                  <a:lnTo>
                    <a:pt x="34036" y="3266021"/>
                  </a:lnTo>
                  <a:lnTo>
                    <a:pt x="60109" y="3239947"/>
                  </a:lnTo>
                  <a:lnTo>
                    <a:pt x="60109" y="3235960"/>
                  </a:lnTo>
                  <a:lnTo>
                    <a:pt x="60109" y="3231985"/>
                  </a:lnTo>
                  <a:close/>
                </a:path>
                <a:path w="60325" h="5670550">
                  <a:moveTo>
                    <a:pt x="60109" y="2430500"/>
                  </a:moveTo>
                  <a:lnTo>
                    <a:pt x="34036" y="2404427"/>
                  </a:lnTo>
                  <a:lnTo>
                    <a:pt x="26060" y="2404427"/>
                  </a:lnTo>
                  <a:lnTo>
                    <a:pt x="0" y="2430500"/>
                  </a:lnTo>
                  <a:lnTo>
                    <a:pt x="0" y="2438476"/>
                  </a:lnTo>
                  <a:lnTo>
                    <a:pt x="26060" y="2464536"/>
                  </a:lnTo>
                  <a:lnTo>
                    <a:pt x="34036" y="2464536"/>
                  </a:lnTo>
                  <a:lnTo>
                    <a:pt x="60109" y="2438476"/>
                  </a:lnTo>
                  <a:lnTo>
                    <a:pt x="60109" y="2434488"/>
                  </a:lnTo>
                  <a:lnTo>
                    <a:pt x="60109" y="2430500"/>
                  </a:lnTo>
                  <a:close/>
                </a:path>
                <a:path w="60325" h="5670550">
                  <a:moveTo>
                    <a:pt x="60109" y="1094701"/>
                  </a:moveTo>
                  <a:lnTo>
                    <a:pt x="34036" y="1068628"/>
                  </a:lnTo>
                  <a:lnTo>
                    <a:pt x="26060" y="1068628"/>
                  </a:lnTo>
                  <a:lnTo>
                    <a:pt x="0" y="1094701"/>
                  </a:lnTo>
                  <a:lnTo>
                    <a:pt x="0" y="1102677"/>
                  </a:lnTo>
                  <a:lnTo>
                    <a:pt x="26060" y="1128750"/>
                  </a:lnTo>
                  <a:lnTo>
                    <a:pt x="34036" y="1128750"/>
                  </a:lnTo>
                  <a:lnTo>
                    <a:pt x="60109" y="1102677"/>
                  </a:lnTo>
                  <a:lnTo>
                    <a:pt x="60109" y="1098689"/>
                  </a:lnTo>
                  <a:lnTo>
                    <a:pt x="60109" y="1094701"/>
                  </a:lnTo>
                  <a:close/>
                </a:path>
                <a:path w="60325" h="5670550">
                  <a:moveTo>
                    <a:pt x="60109" y="26060"/>
                  </a:moveTo>
                  <a:lnTo>
                    <a:pt x="34036" y="0"/>
                  </a:lnTo>
                  <a:lnTo>
                    <a:pt x="26060" y="0"/>
                  </a:lnTo>
                  <a:lnTo>
                    <a:pt x="0" y="26060"/>
                  </a:lnTo>
                  <a:lnTo>
                    <a:pt x="0" y="34036"/>
                  </a:lnTo>
                  <a:lnTo>
                    <a:pt x="26060" y="60109"/>
                  </a:lnTo>
                  <a:lnTo>
                    <a:pt x="34036" y="60109"/>
                  </a:lnTo>
                  <a:lnTo>
                    <a:pt x="60109" y="34036"/>
                  </a:lnTo>
                  <a:lnTo>
                    <a:pt x="60109" y="30048"/>
                  </a:lnTo>
                  <a:lnTo>
                    <a:pt x="60109" y="26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565352" y="1400816"/>
            <a:ext cx="15119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7410" algn="l"/>
                <a:tab pos="7084695" algn="l"/>
                <a:tab pos="10571480" algn="l"/>
                <a:tab pos="1436878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4770530" y="2163480"/>
            <a:ext cx="3193415" cy="7792720"/>
            <a:chOff x="14770530" y="2163480"/>
            <a:chExt cx="3193415" cy="7792720"/>
          </a:xfrm>
        </p:grpSpPr>
        <p:sp>
          <p:nvSpPr>
            <p:cNvPr id="32" name="object 32" descr=""/>
            <p:cNvSpPr/>
            <p:nvPr/>
          </p:nvSpPr>
          <p:spPr>
            <a:xfrm>
              <a:off x="14789580" y="2182530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4"/>
                  </a:lnTo>
                  <a:lnTo>
                    <a:pt x="32995" y="7417277"/>
                  </a:lnTo>
                  <a:lnTo>
                    <a:pt x="18839" y="7373215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770530" y="2163480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6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0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6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9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9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08828" y="2486790"/>
              <a:ext cx="69527" cy="6952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08828" y="4103302"/>
              <a:ext cx="69527" cy="6952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08828" y="5450396"/>
              <a:ext cx="69527" cy="6952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08828" y="7066908"/>
              <a:ext cx="69527" cy="6952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08828" y="7875164"/>
              <a:ext cx="69527" cy="6952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08828" y="8683420"/>
              <a:ext cx="69527" cy="69527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1067565" y="2252950"/>
            <a:ext cx="2167890" cy="77425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113030">
              <a:lnSpc>
                <a:spcPts val="2320"/>
              </a:lnSpc>
              <a:spcBef>
                <a:spcPts val="440"/>
              </a:spcBef>
            </a:pPr>
            <a:r>
              <a:rPr dirty="0" sz="2200" spc="-10" b="1">
                <a:latin typeface="Arial"/>
                <a:cs typeface="Arial"/>
              </a:rPr>
              <a:t>Funding: </a:t>
            </a:r>
            <a:r>
              <a:rPr dirty="0" sz="2200" spc="-10">
                <a:latin typeface="Arial MT"/>
                <a:cs typeface="Arial MT"/>
              </a:rPr>
              <a:t>Financial </a:t>
            </a:r>
            <a:r>
              <a:rPr dirty="0" sz="2200">
                <a:latin typeface="Arial MT"/>
                <a:cs typeface="Arial MT"/>
              </a:rPr>
              <a:t>resources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from </a:t>
            </a:r>
            <a:r>
              <a:rPr dirty="0" sz="2200">
                <a:latin typeface="Arial MT"/>
                <a:cs typeface="Arial MT"/>
              </a:rPr>
              <a:t>government</a:t>
            </a:r>
            <a:r>
              <a:rPr dirty="0" sz="2200" spc="-15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20">
                <a:latin typeface="Arial MT"/>
                <a:cs typeface="Arial MT"/>
              </a:rPr>
              <a:t>non-</a:t>
            </a:r>
            <a:r>
              <a:rPr dirty="0" sz="2200" spc="-10">
                <a:latin typeface="Arial MT"/>
                <a:cs typeface="Arial MT"/>
              </a:rPr>
              <a:t>government sources.</a:t>
            </a:r>
            <a:endParaRPr sz="2200">
              <a:latin typeface="Arial MT"/>
              <a:cs typeface="Arial MT"/>
            </a:endParaRPr>
          </a:p>
          <a:p>
            <a:pPr marL="12700" marR="144145">
              <a:lnSpc>
                <a:spcPts val="2330"/>
              </a:lnSpc>
              <a:spcBef>
                <a:spcPts val="25"/>
              </a:spcBef>
            </a:pPr>
            <a:r>
              <a:rPr dirty="0" sz="2200" spc="-10" b="1">
                <a:latin typeface="Arial"/>
                <a:cs typeface="Arial"/>
              </a:rPr>
              <a:t>Expertise: </a:t>
            </a:r>
            <a:r>
              <a:rPr dirty="0" sz="2200">
                <a:latin typeface="Arial MT"/>
                <a:cs typeface="Arial MT"/>
              </a:rPr>
              <a:t>Knowledge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experience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from </a:t>
            </a:r>
            <a:r>
              <a:rPr dirty="0" sz="2200">
                <a:latin typeface="Arial MT"/>
                <a:cs typeface="Arial MT"/>
              </a:rPr>
              <a:t>CRISP</a:t>
            </a:r>
            <a:r>
              <a:rPr dirty="0" sz="2200" spc="-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&amp;</a:t>
            </a:r>
            <a:r>
              <a:rPr dirty="0" sz="2200" spc="-10">
                <a:latin typeface="Arial MT"/>
                <a:cs typeface="Arial MT"/>
              </a:rPr>
              <a:t> Living Landscape </a:t>
            </a:r>
            <a:r>
              <a:rPr dirty="0" sz="2200">
                <a:latin typeface="Arial MT"/>
                <a:cs typeface="Arial MT"/>
              </a:rPr>
              <a:t>members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other</a:t>
            </a:r>
            <a:r>
              <a:rPr dirty="0" sz="2200" spc="-7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experts.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10"/>
              </a:lnSpc>
            </a:pPr>
            <a:r>
              <a:rPr dirty="0" sz="2200" spc="-10" b="1">
                <a:latin typeface="Arial"/>
                <a:cs typeface="Arial"/>
              </a:rPr>
              <a:t>Government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dirty="0" sz="2200" spc="-10" b="1">
                <a:latin typeface="Arial"/>
                <a:cs typeface="Arial"/>
              </a:rPr>
              <a:t>Collaboration: </a:t>
            </a:r>
            <a:r>
              <a:rPr dirty="0" sz="2200">
                <a:latin typeface="Arial MT"/>
                <a:cs typeface="Arial MT"/>
              </a:rPr>
              <a:t>Partnerships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with </a:t>
            </a:r>
            <a:r>
              <a:rPr dirty="0" sz="2200">
                <a:latin typeface="Arial MT"/>
                <a:cs typeface="Arial MT"/>
              </a:rPr>
              <a:t>local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state </a:t>
            </a:r>
            <a:r>
              <a:rPr dirty="0" sz="2200" spc="-10">
                <a:latin typeface="Arial MT"/>
                <a:cs typeface="Arial MT"/>
              </a:rPr>
              <a:t>government bodies.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20"/>
              </a:lnSpc>
            </a:pPr>
            <a:r>
              <a:rPr dirty="0" sz="2200" spc="-10" b="1">
                <a:latin typeface="Arial"/>
                <a:cs typeface="Arial"/>
              </a:rPr>
              <a:t>Community</a:t>
            </a:r>
            <a:endParaRPr sz="2200">
              <a:latin typeface="Arial"/>
              <a:cs typeface="Arial"/>
            </a:endParaRPr>
          </a:p>
          <a:p>
            <a:pPr marL="12700" marR="35560">
              <a:lnSpc>
                <a:spcPts val="2320"/>
              </a:lnSpc>
              <a:spcBef>
                <a:spcPts val="185"/>
              </a:spcBef>
            </a:pPr>
            <a:r>
              <a:rPr dirty="0" sz="2200" spc="-10" b="1">
                <a:latin typeface="Arial"/>
                <a:cs typeface="Arial"/>
              </a:rPr>
              <a:t>Engagement: </a:t>
            </a:r>
            <a:r>
              <a:rPr dirty="0" sz="2200">
                <a:latin typeface="Arial MT"/>
                <a:cs typeface="Arial MT"/>
              </a:rPr>
              <a:t>Participation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input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from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local </a:t>
            </a:r>
            <a:r>
              <a:rPr dirty="0" sz="2200">
                <a:latin typeface="Arial MT"/>
                <a:cs typeface="Arial MT"/>
              </a:rPr>
              <a:t>communities</a:t>
            </a:r>
            <a:r>
              <a:rPr dirty="0" sz="2200" spc="-13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10">
                <a:latin typeface="Arial MT"/>
                <a:cs typeface="Arial MT"/>
              </a:rPr>
              <a:t>grassroots institutions.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681" y="10122155"/>
            <a:ext cx="76200" cy="76199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38783" y="330200"/>
            <a:ext cx="17454880" cy="878840"/>
          </a:xfrm>
          <a:prstGeom prst="rect"/>
          <a:solidFill>
            <a:srgbClr val="008000"/>
          </a:solidFill>
        </p:spPr>
        <p:txBody>
          <a:bodyPr wrap="square" lIns="0" tIns="117475" rIns="0" bIns="0" rtlCol="0" vert="horz">
            <a:spAutoFit/>
          </a:bodyPr>
          <a:lstStyle/>
          <a:p>
            <a:pPr algn="ctr" marL="55880">
              <a:lnSpc>
                <a:spcPct val="100000"/>
              </a:lnSpc>
              <a:spcBef>
                <a:spcPts val="92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Enhancing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Forest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Act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5171849" y="2310440"/>
            <a:ext cx="2575560" cy="733679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409"/>
              </a:spcBef>
            </a:pPr>
            <a:r>
              <a:rPr dirty="0" sz="2000" spc="-10" b="1">
                <a:latin typeface="Arial"/>
                <a:cs typeface="Arial"/>
              </a:rPr>
              <a:t>Sustainable Community </a:t>
            </a:r>
            <a:r>
              <a:rPr dirty="0" sz="2000" b="1">
                <a:latin typeface="Arial"/>
                <a:cs typeface="Arial"/>
              </a:rPr>
              <a:t>Development: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>
                <a:latin typeface="Arial MT"/>
                <a:cs typeface="Arial MT"/>
              </a:rPr>
              <a:t>Long- </a:t>
            </a:r>
            <a:r>
              <a:rPr dirty="0" sz="2000">
                <a:latin typeface="Arial MT"/>
                <a:cs typeface="Arial MT"/>
              </a:rPr>
              <a:t>term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improvements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in </a:t>
            </a:r>
            <a:r>
              <a:rPr dirty="0" sz="2000">
                <a:latin typeface="Arial MT"/>
                <a:cs typeface="Arial MT"/>
              </a:rPr>
              <a:t>living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standards</a:t>
            </a:r>
            <a:r>
              <a:rPr dirty="0" sz="2000" spc="-25">
                <a:latin typeface="Arial MT"/>
                <a:cs typeface="Arial MT"/>
              </a:rPr>
              <a:t> and </a:t>
            </a:r>
            <a:r>
              <a:rPr dirty="0" sz="2000">
                <a:latin typeface="Arial MT"/>
                <a:cs typeface="Arial MT"/>
              </a:rPr>
              <a:t>community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well-being. </a:t>
            </a:r>
            <a:r>
              <a:rPr dirty="0" sz="2000" b="1">
                <a:latin typeface="Arial"/>
                <a:cs typeface="Arial"/>
              </a:rPr>
              <a:t>Reduced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Inequality: </a:t>
            </a:r>
            <a:r>
              <a:rPr dirty="0" sz="2000">
                <a:latin typeface="Arial MT"/>
                <a:cs typeface="Arial MT"/>
              </a:rPr>
              <a:t>More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equitable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access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services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opportunities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Tribal </a:t>
            </a:r>
            <a:r>
              <a:rPr dirty="0" sz="2000">
                <a:latin typeface="Arial MT"/>
                <a:cs typeface="Arial MT"/>
              </a:rPr>
              <a:t>community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members. </a:t>
            </a:r>
            <a:r>
              <a:rPr dirty="0" sz="2000" b="1">
                <a:latin typeface="Arial"/>
                <a:cs typeface="Arial"/>
              </a:rPr>
              <a:t>More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vital </a:t>
            </a:r>
            <a:r>
              <a:rPr dirty="0" sz="2000" b="1">
                <a:latin typeface="Arial"/>
                <a:cs typeface="Arial"/>
              </a:rPr>
              <a:t>Institutions: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>
                <a:latin typeface="Arial MT"/>
                <a:cs typeface="Arial MT"/>
              </a:rPr>
              <a:t>Robust, </a:t>
            </a:r>
            <a:r>
              <a:rPr dirty="0" sz="2000">
                <a:latin typeface="Arial MT"/>
                <a:cs typeface="Arial MT"/>
              </a:rPr>
              <a:t>accountable,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inclusive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institutions </a:t>
            </a:r>
            <a:r>
              <a:rPr dirty="0" sz="2000">
                <a:latin typeface="Arial MT"/>
                <a:cs typeface="Arial MT"/>
              </a:rPr>
              <a:t>that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address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local </a:t>
            </a:r>
            <a:r>
              <a:rPr dirty="0" sz="2000" spc="-10">
                <a:latin typeface="Arial MT"/>
                <a:cs typeface="Arial MT"/>
              </a:rPr>
              <a:t>needs.</a:t>
            </a:r>
            <a:endParaRPr sz="2000">
              <a:latin typeface="Arial MT"/>
              <a:cs typeface="Arial MT"/>
            </a:endParaRPr>
          </a:p>
          <a:p>
            <a:pPr marL="12700" marR="203200">
              <a:lnSpc>
                <a:spcPts val="2120"/>
              </a:lnSpc>
              <a:spcBef>
                <a:spcPts val="25"/>
              </a:spcBef>
            </a:pPr>
            <a:r>
              <a:rPr dirty="0" sz="2000" b="1">
                <a:latin typeface="Arial"/>
                <a:cs typeface="Arial"/>
              </a:rPr>
              <a:t>Improved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Standard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Living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among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the </a:t>
            </a:r>
            <a:r>
              <a:rPr dirty="0" sz="2000" spc="-10">
                <a:latin typeface="Arial MT"/>
                <a:cs typeface="Arial MT"/>
              </a:rPr>
              <a:t>Communities </a:t>
            </a:r>
            <a:r>
              <a:rPr dirty="0" sz="2000" b="1">
                <a:latin typeface="Arial"/>
                <a:cs typeface="Arial"/>
              </a:rPr>
              <a:t>Reduced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climate </a:t>
            </a:r>
            <a:r>
              <a:rPr dirty="0" sz="2000" b="1">
                <a:latin typeface="Arial"/>
                <a:cs typeface="Arial"/>
              </a:rPr>
              <a:t>vulnerability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20">
                <a:latin typeface="Arial MT"/>
                <a:cs typeface="Arial MT"/>
              </a:rPr>
              <a:t>among </a:t>
            </a:r>
            <a:r>
              <a:rPr dirty="0" sz="2000">
                <a:latin typeface="Arial MT"/>
                <a:cs typeface="Arial MT"/>
              </a:rPr>
              <a:t>the </a:t>
            </a:r>
            <a:r>
              <a:rPr dirty="0" sz="2000" spc="-10">
                <a:latin typeface="Arial MT"/>
                <a:cs typeface="Arial MT"/>
              </a:rPr>
              <a:t>Communities </a:t>
            </a:r>
            <a:r>
              <a:rPr dirty="0" sz="2000" b="1">
                <a:latin typeface="Arial"/>
                <a:cs typeface="Arial"/>
              </a:rPr>
              <a:t>Improved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Climate </a:t>
            </a:r>
            <a:r>
              <a:rPr dirty="0" sz="2000" b="1">
                <a:latin typeface="Arial"/>
                <a:cs typeface="Arial"/>
              </a:rPr>
              <a:t>Actions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at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Village </a:t>
            </a:r>
            <a:r>
              <a:rPr dirty="0" sz="2000">
                <a:latin typeface="Arial MT"/>
                <a:cs typeface="Arial MT"/>
              </a:rPr>
              <a:t>level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by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the </a:t>
            </a:r>
            <a:r>
              <a:rPr dirty="0" sz="2000" spc="-10">
                <a:latin typeface="Arial MT"/>
                <a:cs typeface="Arial MT"/>
              </a:rPr>
              <a:t>Communities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008828" y="9761095"/>
            <a:ext cx="69527" cy="69527"/>
          </a:xfrm>
          <a:prstGeom prst="rect">
            <a:avLst/>
          </a:prstGeom>
        </p:spPr>
      </p:pic>
      <p:sp>
        <p:nvSpPr>
          <p:cNvPr id="45" name="object 45" descr=""/>
          <p:cNvSpPr txBox="1"/>
          <p:nvPr/>
        </p:nvSpPr>
        <p:spPr>
          <a:xfrm>
            <a:off x="11557780" y="2255566"/>
            <a:ext cx="2698750" cy="713613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 marR="128905">
              <a:lnSpc>
                <a:spcPts val="2060"/>
              </a:lnSpc>
              <a:spcBef>
                <a:spcPts val="405"/>
              </a:spcBef>
            </a:pPr>
            <a:r>
              <a:rPr dirty="0" sz="1950" b="1">
                <a:latin typeface="Arial"/>
                <a:cs typeface="Arial"/>
              </a:rPr>
              <a:t>Enhanced</a:t>
            </a:r>
            <a:r>
              <a:rPr dirty="0" sz="1950" spc="-7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Service </a:t>
            </a:r>
            <a:r>
              <a:rPr dirty="0" sz="1950" b="1">
                <a:latin typeface="Arial"/>
                <a:cs typeface="Arial"/>
              </a:rPr>
              <a:t>Delivery</a:t>
            </a:r>
            <a:r>
              <a:rPr dirty="0" sz="1950" spc="-5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&amp;</a:t>
            </a:r>
            <a:r>
              <a:rPr dirty="0" sz="1950" spc="-5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Greater Institutional Collaboration:</a:t>
            </a:r>
            <a:r>
              <a:rPr dirty="0" sz="1950" spc="-10">
                <a:latin typeface="Arial MT"/>
                <a:cs typeface="Arial MT"/>
              </a:rPr>
              <a:t>More </a:t>
            </a:r>
            <a:r>
              <a:rPr dirty="0" sz="1950">
                <a:latin typeface="Arial MT"/>
                <a:cs typeface="Arial MT"/>
              </a:rPr>
              <a:t>efficient</a:t>
            </a:r>
            <a:r>
              <a:rPr dirty="0" sz="1950" spc="-5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and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targeted </a:t>
            </a:r>
            <a:r>
              <a:rPr dirty="0" sz="1950">
                <a:latin typeface="Arial MT"/>
                <a:cs typeface="Arial MT"/>
              </a:rPr>
              <a:t>services</a:t>
            </a:r>
            <a:r>
              <a:rPr dirty="0" sz="1950" spc="-3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to</a:t>
            </a:r>
            <a:r>
              <a:rPr dirty="0" sz="1950" spc="-3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community </a:t>
            </a:r>
            <a:r>
              <a:rPr dirty="0" sz="1950">
                <a:latin typeface="Arial MT"/>
                <a:cs typeface="Arial MT"/>
              </a:rPr>
              <a:t>members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,</a:t>
            </a:r>
            <a:r>
              <a:rPr dirty="0" sz="1950" spc="-4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leading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to </a:t>
            </a:r>
            <a:r>
              <a:rPr dirty="0" sz="1950">
                <a:latin typeface="Arial MT"/>
                <a:cs typeface="Arial MT"/>
              </a:rPr>
              <a:t>Improved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coordination </a:t>
            </a:r>
            <a:r>
              <a:rPr dirty="0" sz="1950">
                <a:latin typeface="Arial MT"/>
                <a:cs typeface="Arial MT"/>
              </a:rPr>
              <a:t>and</a:t>
            </a:r>
            <a:r>
              <a:rPr dirty="0" sz="1950" spc="-7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partnership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 spc="-20">
                <a:latin typeface="Arial MT"/>
                <a:cs typeface="Arial MT"/>
              </a:rPr>
              <a:t>among </a:t>
            </a:r>
            <a:r>
              <a:rPr dirty="0" sz="1950">
                <a:latin typeface="Arial MT"/>
                <a:cs typeface="Arial MT"/>
              </a:rPr>
              <a:t>local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institutions.</a:t>
            </a:r>
            <a:endParaRPr sz="1950">
              <a:latin typeface="Arial MT"/>
              <a:cs typeface="Arial MT"/>
            </a:endParaRPr>
          </a:p>
          <a:p>
            <a:pPr marL="12700" marR="128905">
              <a:lnSpc>
                <a:spcPts val="2060"/>
              </a:lnSpc>
              <a:spcBef>
                <a:spcPts val="30"/>
              </a:spcBef>
            </a:pPr>
            <a:r>
              <a:rPr dirty="0" sz="1950" b="1">
                <a:latin typeface="Arial"/>
                <a:cs typeface="Arial"/>
              </a:rPr>
              <a:t>Enhanced</a:t>
            </a:r>
            <a:r>
              <a:rPr dirty="0" sz="1950" spc="-7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tribal </a:t>
            </a:r>
            <a:r>
              <a:rPr dirty="0" sz="1950">
                <a:latin typeface="Arial MT"/>
                <a:cs typeface="Arial MT"/>
              </a:rPr>
              <a:t>representation</a:t>
            </a:r>
            <a:r>
              <a:rPr dirty="0" sz="1950" spc="-135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in </a:t>
            </a:r>
            <a:r>
              <a:rPr dirty="0" sz="1950" spc="-10">
                <a:latin typeface="Arial MT"/>
                <a:cs typeface="Arial MT"/>
              </a:rPr>
              <a:t>decision-</a:t>
            </a:r>
            <a:r>
              <a:rPr dirty="0" sz="1950">
                <a:latin typeface="Arial MT"/>
                <a:cs typeface="Arial MT"/>
              </a:rPr>
              <a:t>making</a:t>
            </a:r>
            <a:r>
              <a:rPr dirty="0" sz="1950" spc="-50">
                <a:latin typeface="Arial MT"/>
                <a:cs typeface="Arial MT"/>
              </a:rPr>
              <a:t> &amp; </a:t>
            </a:r>
            <a:r>
              <a:rPr dirty="0" sz="1950">
                <a:latin typeface="Arial MT"/>
                <a:cs typeface="Arial MT"/>
              </a:rPr>
              <a:t>ensure</a:t>
            </a:r>
            <a:r>
              <a:rPr dirty="0" sz="1950" spc="-65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sustainable </a:t>
            </a:r>
            <a:r>
              <a:rPr dirty="0" sz="1950">
                <a:latin typeface="Arial MT"/>
                <a:cs typeface="Arial MT"/>
              </a:rPr>
              <a:t>management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of</a:t>
            </a:r>
            <a:r>
              <a:rPr dirty="0" sz="1950" spc="-7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natural </a:t>
            </a:r>
            <a:r>
              <a:rPr dirty="0" sz="1950">
                <a:latin typeface="Arial MT"/>
                <a:cs typeface="Arial MT"/>
              </a:rPr>
              <a:t>resources</a:t>
            </a:r>
            <a:r>
              <a:rPr dirty="0" sz="1950" spc="-4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at</a:t>
            </a:r>
            <a:r>
              <a:rPr dirty="0" sz="1950" spc="-4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the</a:t>
            </a:r>
            <a:r>
              <a:rPr dirty="0" sz="1950" spc="-4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village level.</a:t>
            </a: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060"/>
              </a:lnSpc>
              <a:spcBef>
                <a:spcPts val="20"/>
              </a:spcBef>
            </a:pPr>
            <a:r>
              <a:rPr dirty="0" sz="1950" b="1">
                <a:latin typeface="Arial"/>
                <a:cs typeface="Arial"/>
              </a:rPr>
              <a:t>Increased</a:t>
            </a:r>
            <a:r>
              <a:rPr dirty="0" sz="1950" spc="-95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Public </a:t>
            </a:r>
            <a:r>
              <a:rPr dirty="0" sz="1950" b="1">
                <a:latin typeface="Arial"/>
                <a:cs typeface="Arial"/>
              </a:rPr>
              <a:t>Trust:</a:t>
            </a:r>
            <a:r>
              <a:rPr dirty="0" sz="1950" spc="-50" b="1">
                <a:latin typeface="Arial"/>
                <a:cs typeface="Arial"/>
              </a:rPr>
              <a:t> </a:t>
            </a:r>
            <a:r>
              <a:rPr dirty="0" sz="1950">
                <a:latin typeface="Arial MT"/>
                <a:cs typeface="Arial MT"/>
              </a:rPr>
              <a:t>Higher</a:t>
            </a:r>
            <a:r>
              <a:rPr dirty="0" sz="1950" spc="-5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levels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of </a:t>
            </a:r>
            <a:r>
              <a:rPr dirty="0" sz="1950">
                <a:latin typeface="Arial MT"/>
                <a:cs typeface="Arial MT"/>
              </a:rPr>
              <a:t>trust</a:t>
            </a:r>
            <a:r>
              <a:rPr dirty="0" sz="1950" spc="-3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in</a:t>
            </a:r>
            <a:r>
              <a:rPr dirty="0" sz="1950" spc="-2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local</a:t>
            </a:r>
            <a:r>
              <a:rPr dirty="0" sz="1950" spc="-3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institutions </a:t>
            </a:r>
            <a:r>
              <a:rPr dirty="0" sz="1950">
                <a:latin typeface="Arial MT"/>
                <a:cs typeface="Arial MT"/>
              </a:rPr>
              <a:t>due</a:t>
            </a:r>
            <a:r>
              <a:rPr dirty="0" sz="1950" spc="-5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to</a:t>
            </a:r>
            <a:r>
              <a:rPr dirty="0" sz="1950" spc="-5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transparency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and </a:t>
            </a:r>
            <a:r>
              <a:rPr dirty="0" sz="1950" spc="-10">
                <a:latin typeface="Arial MT"/>
                <a:cs typeface="Arial MT"/>
              </a:rPr>
              <a:t>accountability.</a:t>
            </a:r>
            <a:endParaRPr sz="1950">
              <a:latin typeface="Arial MT"/>
              <a:cs typeface="Arial MT"/>
            </a:endParaRPr>
          </a:p>
          <a:p>
            <a:pPr marL="12700" marR="46355">
              <a:lnSpc>
                <a:spcPts val="2060"/>
              </a:lnSpc>
              <a:spcBef>
                <a:spcPts val="15"/>
              </a:spcBef>
            </a:pPr>
            <a:r>
              <a:rPr dirty="0" sz="1950" spc="-10" b="1">
                <a:latin typeface="Arial"/>
                <a:cs typeface="Arial"/>
              </a:rPr>
              <a:t>Strengthened </a:t>
            </a:r>
            <a:r>
              <a:rPr dirty="0" sz="1950" b="1">
                <a:latin typeface="Arial"/>
                <a:cs typeface="Arial"/>
              </a:rPr>
              <a:t>Governance:</a:t>
            </a:r>
            <a:r>
              <a:rPr dirty="0" sz="1950" spc="-110" b="1">
                <a:latin typeface="Arial"/>
                <a:cs typeface="Arial"/>
              </a:rPr>
              <a:t> </a:t>
            </a:r>
            <a:r>
              <a:rPr dirty="0" sz="1950" spc="-20">
                <a:latin typeface="Arial MT"/>
                <a:cs typeface="Arial MT"/>
              </a:rPr>
              <a:t>More </a:t>
            </a:r>
            <a:r>
              <a:rPr dirty="0" sz="1950">
                <a:latin typeface="Arial MT"/>
                <a:cs typeface="Arial MT"/>
              </a:rPr>
              <a:t>practical</a:t>
            </a:r>
            <a:r>
              <a:rPr dirty="0" sz="1950" spc="-5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and</a:t>
            </a:r>
            <a:r>
              <a:rPr dirty="0" sz="1950" spc="-55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inclusive </a:t>
            </a:r>
            <a:r>
              <a:rPr dirty="0" sz="1950">
                <a:latin typeface="Arial MT"/>
                <a:cs typeface="Arial MT"/>
              </a:rPr>
              <a:t>governance</a:t>
            </a:r>
            <a:r>
              <a:rPr dirty="0" sz="1950" spc="-9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practices</a:t>
            </a:r>
            <a:r>
              <a:rPr dirty="0" sz="1950" spc="-90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at </a:t>
            </a:r>
            <a:r>
              <a:rPr dirty="0" sz="1950">
                <a:latin typeface="Arial MT"/>
                <a:cs typeface="Arial MT"/>
              </a:rPr>
              <a:t>the</a:t>
            </a:r>
            <a:r>
              <a:rPr dirty="0" sz="1950" spc="-5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grassroots</a:t>
            </a:r>
            <a:r>
              <a:rPr dirty="0" sz="1950" spc="-5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level.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99584" y="9502068"/>
            <a:ext cx="67619" cy="67619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8172882" y="2362579"/>
            <a:ext cx="2298065" cy="673671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295275">
              <a:lnSpc>
                <a:spcPts val="2100"/>
              </a:lnSpc>
              <a:spcBef>
                <a:spcPts val="380"/>
              </a:spcBef>
            </a:pPr>
            <a:r>
              <a:rPr dirty="0" sz="1950" b="1">
                <a:latin typeface="Arial"/>
                <a:cs typeface="Arial"/>
              </a:rPr>
              <a:t>Current </a:t>
            </a:r>
            <a:r>
              <a:rPr dirty="0" sz="1950" spc="-10" b="1">
                <a:latin typeface="Arial"/>
                <a:cs typeface="Arial"/>
              </a:rPr>
              <a:t>Status Report </a:t>
            </a:r>
            <a:r>
              <a:rPr dirty="0" sz="1950">
                <a:latin typeface="Arial MT"/>
                <a:cs typeface="Arial MT"/>
              </a:rPr>
              <a:t>Implementation</a:t>
            </a:r>
            <a:r>
              <a:rPr dirty="0" sz="1950" spc="-35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of FRA</a:t>
            </a: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  <a:spcBef>
                <a:spcPts val="15"/>
              </a:spcBef>
            </a:pPr>
            <a:r>
              <a:rPr dirty="0" sz="1950" b="1">
                <a:latin typeface="Arial"/>
                <a:cs typeface="Arial"/>
              </a:rPr>
              <a:t>Draft Action </a:t>
            </a:r>
            <a:r>
              <a:rPr dirty="0" sz="1950" spc="-20" b="1">
                <a:latin typeface="Arial"/>
                <a:cs typeface="Arial"/>
              </a:rPr>
              <a:t>Plan </a:t>
            </a:r>
            <a:r>
              <a:rPr dirty="0" sz="1950">
                <a:latin typeface="Arial MT"/>
                <a:cs typeface="Arial MT"/>
              </a:rPr>
              <a:t>for </a:t>
            </a:r>
            <a:r>
              <a:rPr dirty="0" sz="1950" spc="-10">
                <a:latin typeface="Arial MT"/>
                <a:cs typeface="Arial MT"/>
              </a:rPr>
              <a:t>training Community </a:t>
            </a:r>
            <a:r>
              <a:rPr dirty="0" sz="1950">
                <a:latin typeface="Arial MT"/>
                <a:cs typeface="Arial MT"/>
              </a:rPr>
              <a:t>Resources</a:t>
            </a:r>
            <a:r>
              <a:rPr dirty="0" sz="1950" spc="-25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Persons </a:t>
            </a:r>
            <a:r>
              <a:rPr dirty="0" sz="1950">
                <a:latin typeface="Arial MT"/>
                <a:cs typeface="Arial MT"/>
              </a:rPr>
              <a:t>on</a:t>
            </a:r>
            <a:r>
              <a:rPr dirty="0" sz="1950" spc="-5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FRA </a:t>
            </a:r>
            <a:r>
              <a:rPr dirty="0" sz="1950" b="1">
                <a:latin typeface="Arial"/>
                <a:cs typeface="Arial"/>
              </a:rPr>
              <a:t>Identification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spc="-25">
                <a:latin typeface="Arial MT"/>
                <a:cs typeface="Arial MT"/>
              </a:rPr>
              <a:t>of </a:t>
            </a:r>
            <a:r>
              <a:rPr dirty="0" sz="1950">
                <a:latin typeface="Arial MT"/>
                <a:cs typeface="Arial MT"/>
              </a:rPr>
              <a:t>blocks</a:t>
            </a:r>
            <a:r>
              <a:rPr dirty="0" sz="1950" spc="-10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for</a:t>
            </a:r>
            <a:r>
              <a:rPr dirty="0" sz="1950" spc="-5">
                <a:latin typeface="Arial MT"/>
                <a:cs typeface="Arial MT"/>
              </a:rPr>
              <a:t> </a:t>
            </a:r>
            <a:r>
              <a:rPr dirty="0" sz="1950" spc="-20">
                <a:latin typeface="Arial MT"/>
                <a:cs typeface="Arial MT"/>
              </a:rPr>
              <a:t>pilot </a:t>
            </a:r>
            <a:r>
              <a:rPr dirty="0" sz="1950" spc="-10">
                <a:latin typeface="Arial MT"/>
                <a:cs typeface="Arial MT"/>
              </a:rPr>
              <a:t>implementation </a:t>
            </a:r>
            <a:r>
              <a:rPr dirty="0" sz="1950" b="1">
                <a:latin typeface="Arial"/>
                <a:cs typeface="Arial"/>
              </a:rPr>
              <a:t>Training</a:t>
            </a:r>
            <a:r>
              <a:rPr dirty="0" sz="1950" spc="2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Module</a:t>
            </a:r>
            <a:r>
              <a:rPr dirty="0" sz="1950" spc="30" b="1">
                <a:latin typeface="Arial"/>
                <a:cs typeface="Arial"/>
              </a:rPr>
              <a:t> </a:t>
            </a:r>
            <a:r>
              <a:rPr dirty="0" sz="1950" spc="-25">
                <a:latin typeface="Arial MT"/>
                <a:cs typeface="Arial MT"/>
              </a:rPr>
              <a:t>on </a:t>
            </a:r>
            <a:r>
              <a:rPr dirty="0" sz="1950" spc="-10">
                <a:latin typeface="Arial MT"/>
                <a:cs typeface="Arial MT"/>
              </a:rPr>
              <a:t>enhanced </a:t>
            </a:r>
            <a:r>
              <a:rPr dirty="0" sz="1950">
                <a:latin typeface="Arial MT"/>
                <a:cs typeface="Arial MT"/>
              </a:rPr>
              <a:t>implementation</a:t>
            </a:r>
            <a:r>
              <a:rPr dirty="0" sz="1950" spc="-45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of FRA</a:t>
            </a:r>
            <a:endParaRPr sz="1950">
              <a:latin typeface="Arial MT"/>
              <a:cs typeface="Arial MT"/>
            </a:endParaRPr>
          </a:p>
          <a:p>
            <a:pPr marL="12700" marR="59690">
              <a:lnSpc>
                <a:spcPts val="2100"/>
              </a:lnSpc>
              <a:spcBef>
                <a:spcPts val="45"/>
              </a:spcBef>
            </a:pPr>
            <a:r>
              <a:rPr dirty="0" sz="1950" b="1">
                <a:latin typeface="Arial"/>
                <a:cs typeface="Arial"/>
              </a:rPr>
              <a:t>Trained</a:t>
            </a:r>
            <a:r>
              <a:rPr dirty="0" sz="1950" spc="20" b="1">
                <a:latin typeface="Arial"/>
                <a:cs typeface="Arial"/>
              </a:rPr>
              <a:t> </a:t>
            </a:r>
            <a:r>
              <a:rPr dirty="0" sz="1950" spc="-10" b="1">
                <a:latin typeface="Arial"/>
                <a:cs typeface="Arial"/>
              </a:rPr>
              <a:t>Personnel </a:t>
            </a:r>
            <a:r>
              <a:rPr dirty="0" sz="1950">
                <a:latin typeface="Arial MT"/>
                <a:cs typeface="Arial MT"/>
              </a:rPr>
              <a:t>Enhanced</a:t>
            </a:r>
            <a:r>
              <a:rPr dirty="0" sz="1950" spc="-2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skills</a:t>
            </a:r>
            <a:r>
              <a:rPr dirty="0" sz="1950" spc="-20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and </a:t>
            </a:r>
            <a:r>
              <a:rPr dirty="0" sz="1950">
                <a:latin typeface="Arial MT"/>
                <a:cs typeface="Arial MT"/>
              </a:rPr>
              <a:t>knowledge</a:t>
            </a:r>
            <a:r>
              <a:rPr dirty="0" sz="1950" spc="-35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among </a:t>
            </a:r>
            <a:r>
              <a:rPr dirty="0" sz="1950">
                <a:latin typeface="Arial MT"/>
                <a:cs typeface="Arial MT"/>
              </a:rPr>
              <a:t>local</a:t>
            </a:r>
            <a:r>
              <a:rPr dirty="0" sz="1950" spc="-20">
                <a:latin typeface="Arial MT"/>
                <a:cs typeface="Arial MT"/>
              </a:rPr>
              <a:t> </a:t>
            </a:r>
            <a:r>
              <a:rPr dirty="0" sz="1950" spc="-10">
                <a:latin typeface="Arial MT"/>
                <a:cs typeface="Arial MT"/>
              </a:rPr>
              <a:t>institution representatives.</a:t>
            </a:r>
            <a:endParaRPr sz="1950">
              <a:latin typeface="Arial MT"/>
              <a:cs typeface="Arial MT"/>
            </a:endParaRPr>
          </a:p>
          <a:p>
            <a:pPr marL="12700" marR="31750" indent="69215">
              <a:lnSpc>
                <a:spcPts val="2100"/>
              </a:lnSpc>
              <a:spcBef>
                <a:spcPts val="20"/>
              </a:spcBef>
            </a:pPr>
            <a:r>
              <a:rPr dirty="0" sz="1950" b="1">
                <a:latin typeface="Arial"/>
                <a:cs typeface="Arial"/>
              </a:rPr>
              <a:t>Module</a:t>
            </a:r>
            <a:r>
              <a:rPr dirty="0" sz="1950" spc="20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for </a:t>
            </a:r>
            <a:r>
              <a:rPr dirty="0" sz="1950" spc="-10">
                <a:latin typeface="Arial MT"/>
                <a:cs typeface="Arial MT"/>
              </a:rPr>
              <a:t>successful </a:t>
            </a:r>
            <a:r>
              <a:rPr dirty="0" sz="1950">
                <a:latin typeface="Arial MT"/>
                <a:cs typeface="Arial MT"/>
              </a:rPr>
              <a:t>implementation</a:t>
            </a:r>
            <a:r>
              <a:rPr dirty="0" sz="1950" spc="-25">
                <a:latin typeface="Arial MT"/>
                <a:cs typeface="Arial MT"/>
              </a:rPr>
              <a:t> </a:t>
            </a:r>
            <a:r>
              <a:rPr dirty="0" sz="1950">
                <a:latin typeface="Arial MT"/>
                <a:cs typeface="Arial MT"/>
              </a:rPr>
              <a:t>of</a:t>
            </a:r>
            <a:r>
              <a:rPr dirty="0" sz="1950" spc="-20">
                <a:latin typeface="Arial MT"/>
                <a:cs typeface="Arial MT"/>
              </a:rPr>
              <a:t> </a:t>
            </a:r>
            <a:r>
              <a:rPr dirty="0" sz="1950" spc="-25">
                <a:latin typeface="Arial MT"/>
                <a:cs typeface="Arial MT"/>
              </a:rPr>
              <a:t>of </a:t>
            </a:r>
            <a:r>
              <a:rPr dirty="0" sz="1950" spc="-20">
                <a:latin typeface="Arial MT"/>
                <a:cs typeface="Arial MT"/>
              </a:rPr>
              <a:t>FRA.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14459" y="1565487"/>
            <a:ext cx="8373745" cy="7696834"/>
            <a:chOff x="9914459" y="1565487"/>
            <a:chExt cx="8373745" cy="7696834"/>
          </a:xfrm>
        </p:grpSpPr>
        <p:sp>
          <p:nvSpPr>
            <p:cNvPr id="3" name="object 3" descr=""/>
            <p:cNvSpPr/>
            <p:nvPr/>
          </p:nvSpPr>
          <p:spPr>
            <a:xfrm>
              <a:off x="11261061" y="1977559"/>
              <a:ext cx="5933440" cy="5937250"/>
            </a:xfrm>
            <a:custGeom>
              <a:avLst/>
              <a:gdLst/>
              <a:ahLst/>
              <a:cxnLst/>
              <a:rect l="l" t="t" r="r" b="b"/>
              <a:pathLst>
                <a:path w="5933440" h="5937250">
                  <a:moveTo>
                    <a:pt x="2966515" y="5936925"/>
                  </a:moveTo>
                  <a:lnTo>
                    <a:pt x="2918418" y="5936542"/>
                  </a:lnTo>
                  <a:lnTo>
                    <a:pt x="2870505" y="5935399"/>
                  </a:lnTo>
                  <a:lnTo>
                    <a:pt x="2822783" y="5933501"/>
                  </a:lnTo>
                  <a:lnTo>
                    <a:pt x="2775257" y="5930854"/>
                  </a:lnTo>
                  <a:lnTo>
                    <a:pt x="2727933" y="5927464"/>
                  </a:lnTo>
                  <a:lnTo>
                    <a:pt x="2680817" y="5923336"/>
                  </a:lnTo>
                  <a:lnTo>
                    <a:pt x="2633914" y="5918476"/>
                  </a:lnTo>
                  <a:lnTo>
                    <a:pt x="2587231" y="5912890"/>
                  </a:lnTo>
                  <a:lnTo>
                    <a:pt x="2540772" y="5906583"/>
                  </a:lnTo>
                  <a:lnTo>
                    <a:pt x="2494544" y="5899562"/>
                  </a:lnTo>
                  <a:lnTo>
                    <a:pt x="2448553" y="5891832"/>
                  </a:lnTo>
                  <a:lnTo>
                    <a:pt x="2402803" y="5883399"/>
                  </a:lnTo>
                  <a:lnTo>
                    <a:pt x="2357302" y="5874269"/>
                  </a:lnTo>
                  <a:lnTo>
                    <a:pt x="2312054" y="5864447"/>
                  </a:lnTo>
                  <a:lnTo>
                    <a:pt x="2267066" y="5853939"/>
                  </a:lnTo>
                  <a:lnTo>
                    <a:pt x="2222344" y="5842751"/>
                  </a:lnTo>
                  <a:lnTo>
                    <a:pt x="2177892" y="5830889"/>
                  </a:lnTo>
                  <a:lnTo>
                    <a:pt x="2133717" y="5818359"/>
                  </a:lnTo>
                  <a:lnTo>
                    <a:pt x="2089824" y="5805165"/>
                  </a:lnTo>
                  <a:lnTo>
                    <a:pt x="2046220" y="5791315"/>
                  </a:lnTo>
                  <a:lnTo>
                    <a:pt x="2002910" y="5776813"/>
                  </a:lnTo>
                  <a:lnTo>
                    <a:pt x="1959899" y="5761666"/>
                  </a:lnTo>
                  <a:lnTo>
                    <a:pt x="1917194" y="5745879"/>
                  </a:lnTo>
                  <a:lnTo>
                    <a:pt x="1874800" y="5729458"/>
                  </a:lnTo>
                  <a:lnTo>
                    <a:pt x="1832724" y="5712409"/>
                  </a:lnTo>
                  <a:lnTo>
                    <a:pt x="1790970" y="5694737"/>
                  </a:lnTo>
                  <a:lnTo>
                    <a:pt x="1749545" y="5676449"/>
                  </a:lnTo>
                  <a:lnTo>
                    <a:pt x="1708454" y="5657550"/>
                  </a:lnTo>
                  <a:lnTo>
                    <a:pt x="1667703" y="5638045"/>
                  </a:lnTo>
                  <a:lnTo>
                    <a:pt x="1627298" y="5617941"/>
                  </a:lnTo>
                  <a:lnTo>
                    <a:pt x="1587244" y="5597243"/>
                  </a:lnTo>
                  <a:lnTo>
                    <a:pt x="1547548" y="5575958"/>
                  </a:lnTo>
                  <a:lnTo>
                    <a:pt x="1508215" y="5554090"/>
                  </a:lnTo>
                  <a:lnTo>
                    <a:pt x="1469250" y="5531646"/>
                  </a:lnTo>
                  <a:lnTo>
                    <a:pt x="1430661" y="5508631"/>
                  </a:lnTo>
                  <a:lnTo>
                    <a:pt x="1392451" y="5485052"/>
                  </a:lnTo>
                  <a:lnTo>
                    <a:pt x="1354628" y="5460913"/>
                  </a:lnTo>
                  <a:lnTo>
                    <a:pt x="1317196" y="5436221"/>
                  </a:lnTo>
                  <a:lnTo>
                    <a:pt x="1280163" y="5410981"/>
                  </a:lnTo>
                  <a:lnTo>
                    <a:pt x="1243532" y="5385200"/>
                  </a:lnTo>
                  <a:lnTo>
                    <a:pt x="1207311" y="5358882"/>
                  </a:lnTo>
                  <a:lnTo>
                    <a:pt x="1171504" y="5332034"/>
                  </a:lnTo>
                  <a:lnTo>
                    <a:pt x="1136119" y="5304662"/>
                  </a:lnTo>
                  <a:lnTo>
                    <a:pt x="1101159" y="5276771"/>
                  </a:lnTo>
                  <a:lnTo>
                    <a:pt x="1066632" y="5248366"/>
                  </a:lnTo>
                  <a:lnTo>
                    <a:pt x="1032542" y="5219454"/>
                  </a:lnTo>
                  <a:lnTo>
                    <a:pt x="998897" y="5190041"/>
                  </a:lnTo>
                  <a:lnTo>
                    <a:pt x="965700" y="5160132"/>
                  </a:lnTo>
                  <a:lnTo>
                    <a:pt x="932959" y="5129733"/>
                  </a:lnTo>
                  <a:lnTo>
                    <a:pt x="900679" y="5098850"/>
                  </a:lnTo>
                  <a:lnTo>
                    <a:pt x="868865" y="5067488"/>
                  </a:lnTo>
                  <a:lnTo>
                    <a:pt x="837524" y="5035654"/>
                  </a:lnTo>
                  <a:lnTo>
                    <a:pt x="806661" y="5003353"/>
                  </a:lnTo>
                  <a:lnTo>
                    <a:pt x="776282" y="4970590"/>
                  </a:lnTo>
                  <a:lnTo>
                    <a:pt x="746393" y="4937372"/>
                  </a:lnTo>
                  <a:lnTo>
                    <a:pt x="716999" y="4903704"/>
                  </a:lnTo>
                  <a:lnTo>
                    <a:pt x="688106" y="4869592"/>
                  </a:lnTo>
                  <a:lnTo>
                    <a:pt x="659721" y="4835042"/>
                  </a:lnTo>
                  <a:lnTo>
                    <a:pt x="631848" y="4800060"/>
                  </a:lnTo>
                  <a:lnTo>
                    <a:pt x="604493" y="4764651"/>
                  </a:lnTo>
                  <a:lnTo>
                    <a:pt x="577663" y="4728821"/>
                  </a:lnTo>
                  <a:lnTo>
                    <a:pt x="551362" y="4692576"/>
                  </a:lnTo>
                  <a:lnTo>
                    <a:pt x="525598" y="4655921"/>
                  </a:lnTo>
                  <a:lnTo>
                    <a:pt x="500375" y="4618863"/>
                  </a:lnTo>
                  <a:lnTo>
                    <a:pt x="475699" y="4581407"/>
                  </a:lnTo>
                  <a:lnTo>
                    <a:pt x="451576" y="4543559"/>
                  </a:lnTo>
                  <a:lnTo>
                    <a:pt x="428012" y="4505325"/>
                  </a:lnTo>
                  <a:lnTo>
                    <a:pt x="405012" y="4466710"/>
                  </a:lnTo>
                  <a:lnTo>
                    <a:pt x="382583" y="4427720"/>
                  </a:lnTo>
                  <a:lnTo>
                    <a:pt x="360729" y="4388361"/>
                  </a:lnTo>
                  <a:lnTo>
                    <a:pt x="339458" y="4348638"/>
                  </a:lnTo>
                  <a:lnTo>
                    <a:pt x="318774" y="4308559"/>
                  </a:lnTo>
                  <a:lnTo>
                    <a:pt x="298683" y="4268127"/>
                  </a:lnTo>
                  <a:lnTo>
                    <a:pt x="279191" y="4227349"/>
                  </a:lnTo>
                  <a:lnTo>
                    <a:pt x="260304" y="4186231"/>
                  </a:lnTo>
                  <a:lnTo>
                    <a:pt x="242028" y="4144779"/>
                  </a:lnTo>
                  <a:lnTo>
                    <a:pt x="224368" y="4102997"/>
                  </a:lnTo>
                  <a:lnTo>
                    <a:pt x="207330" y="4060893"/>
                  </a:lnTo>
                  <a:lnTo>
                    <a:pt x="190920" y="4018472"/>
                  </a:lnTo>
                  <a:lnTo>
                    <a:pt x="175143" y="3975739"/>
                  </a:lnTo>
                  <a:lnTo>
                    <a:pt x="160006" y="3932700"/>
                  </a:lnTo>
                  <a:lnTo>
                    <a:pt x="145514" y="3889361"/>
                  </a:lnTo>
                  <a:lnTo>
                    <a:pt x="131672" y="3845728"/>
                  </a:lnTo>
                  <a:lnTo>
                    <a:pt x="118488" y="3801807"/>
                  </a:lnTo>
                  <a:lnTo>
                    <a:pt x="105965" y="3757603"/>
                  </a:lnTo>
                  <a:lnTo>
                    <a:pt x="94111" y="3713122"/>
                  </a:lnTo>
                  <a:lnTo>
                    <a:pt x="82930" y="3668370"/>
                  </a:lnTo>
                  <a:lnTo>
                    <a:pt x="72429" y="3623352"/>
                  </a:lnTo>
                  <a:lnTo>
                    <a:pt x="62614" y="3578075"/>
                  </a:lnTo>
                  <a:lnTo>
                    <a:pt x="53490" y="3532544"/>
                  </a:lnTo>
                  <a:lnTo>
                    <a:pt x="45062" y="3486764"/>
                  </a:lnTo>
                  <a:lnTo>
                    <a:pt x="37337" y="3440743"/>
                  </a:lnTo>
                  <a:lnTo>
                    <a:pt x="30321" y="3394484"/>
                  </a:lnTo>
                  <a:lnTo>
                    <a:pt x="24018" y="3347995"/>
                  </a:lnTo>
                  <a:lnTo>
                    <a:pt x="18436" y="3301281"/>
                  </a:lnTo>
                  <a:lnTo>
                    <a:pt x="13579" y="3254347"/>
                  </a:lnTo>
                  <a:lnTo>
                    <a:pt x="9454" y="3207200"/>
                  </a:lnTo>
                  <a:lnTo>
                    <a:pt x="6066" y="3159845"/>
                  </a:lnTo>
                  <a:lnTo>
                    <a:pt x="3420" y="3112288"/>
                  </a:lnTo>
                  <a:lnTo>
                    <a:pt x="1524" y="3064535"/>
                  </a:lnTo>
                  <a:lnTo>
                    <a:pt x="382" y="3016591"/>
                  </a:lnTo>
                  <a:lnTo>
                    <a:pt x="0" y="2968462"/>
                  </a:lnTo>
                  <a:lnTo>
                    <a:pt x="382" y="2920333"/>
                  </a:lnTo>
                  <a:lnTo>
                    <a:pt x="1524" y="2872389"/>
                  </a:lnTo>
                  <a:lnTo>
                    <a:pt x="3420" y="2824636"/>
                  </a:lnTo>
                  <a:lnTo>
                    <a:pt x="6066" y="2777079"/>
                  </a:lnTo>
                  <a:lnTo>
                    <a:pt x="9454" y="2729724"/>
                  </a:lnTo>
                  <a:lnTo>
                    <a:pt x="13579" y="2682577"/>
                  </a:lnTo>
                  <a:lnTo>
                    <a:pt x="18436" y="2635643"/>
                  </a:lnTo>
                  <a:lnTo>
                    <a:pt x="24018" y="2588929"/>
                  </a:lnTo>
                  <a:lnTo>
                    <a:pt x="30321" y="2542440"/>
                  </a:lnTo>
                  <a:lnTo>
                    <a:pt x="37337" y="2496181"/>
                  </a:lnTo>
                  <a:lnTo>
                    <a:pt x="45062" y="2450160"/>
                  </a:lnTo>
                  <a:lnTo>
                    <a:pt x="53490" y="2404380"/>
                  </a:lnTo>
                  <a:lnTo>
                    <a:pt x="62614" y="2358849"/>
                  </a:lnTo>
                  <a:lnTo>
                    <a:pt x="72429" y="2313572"/>
                  </a:lnTo>
                  <a:lnTo>
                    <a:pt x="82930" y="2268554"/>
                  </a:lnTo>
                  <a:lnTo>
                    <a:pt x="94111" y="2223802"/>
                  </a:lnTo>
                  <a:lnTo>
                    <a:pt x="105965" y="2179321"/>
                  </a:lnTo>
                  <a:lnTo>
                    <a:pt x="118488" y="2135117"/>
                  </a:lnTo>
                  <a:lnTo>
                    <a:pt x="131672" y="2091196"/>
                  </a:lnTo>
                  <a:lnTo>
                    <a:pt x="145514" y="2047563"/>
                  </a:lnTo>
                  <a:lnTo>
                    <a:pt x="160006" y="2004224"/>
                  </a:lnTo>
                  <a:lnTo>
                    <a:pt x="175143" y="1961185"/>
                  </a:lnTo>
                  <a:lnTo>
                    <a:pt x="190920" y="1918452"/>
                  </a:lnTo>
                  <a:lnTo>
                    <a:pt x="207330" y="1876031"/>
                  </a:lnTo>
                  <a:lnTo>
                    <a:pt x="224368" y="1833927"/>
                  </a:lnTo>
                  <a:lnTo>
                    <a:pt x="242028" y="1792145"/>
                  </a:lnTo>
                  <a:lnTo>
                    <a:pt x="260304" y="1750693"/>
                  </a:lnTo>
                  <a:lnTo>
                    <a:pt x="279191" y="1709575"/>
                  </a:lnTo>
                  <a:lnTo>
                    <a:pt x="298683" y="1668797"/>
                  </a:lnTo>
                  <a:lnTo>
                    <a:pt x="318774" y="1628366"/>
                  </a:lnTo>
                  <a:lnTo>
                    <a:pt x="339458" y="1588286"/>
                  </a:lnTo>
                  <a:lnTo>
                    <a:pt x="360729" y="1548563"/>
                  </a:lnTo>
                  <a:lnTo>
                    <a:pt x="382583" y="1509204"/>
                  </a:lnTo>
                  <a:lnTo>
                    <a:pt x="405012" y="1470215"/>
                  </a:lnTo>
                  <a:lnTo>
                    <a:pt x="428012" y="1431599"/>
                  </a:lnTo>
                  <a:lnTo>
                    <a:pt x="451576" y="1393365"/>
                  </a:lnTo>
                  <a:lnTo>
                    <a:pt x="475699" y="1355517"/>
                  </a:lnTo>
                  <a:lnTo>
                    <a:pt x="500375" y="1318061"/>
                  </a:lnTo>
                  <a:lnTo>
                    <a:pt x="525598" y="1281003"/>
                  </a:lnTo>
                  <a:lnTo>
                    <a:pt x="551362" y="1244348"/>
                  </a:lnTo>
                  <a:lnTo>
                    <a:pt x="577663" y="1208103"/>
                  </a:lnTo>
                  <a:lnTo>
                    <a:pt x="604493" y="1172273"/>
                  </a:lnTo>
                  <a:lnTo>
                    <a:pt x="631848" y="1136864"/>
                  </a:lnTo>
                  <a:lnTo>
                    <a:pt x="659721" y="1101882"/>
                  </a:lnTo>
                  <a:lnTo>
                    <a:pt x="688106" y="1067332"/>
                  </a:lnTo>
                  <a:lnTo>
                    <a:pt x="716999" y="1033220"/>
                  </a:lnTo>
                  <a:lnTo>
                    <a:pt x="746393" y="999552"/>
                  </a:lnTo>
                  <a:lnTo>
                    <a:pt x="776282" y="966334"/>
                  </a:lnTo>
                  <a:lnTo>
                    <a:pt x="806661" y="933572"/>
                  </a:lnTo>
                  <a:lnTo>
                    <a:pt x="837524" y="901270"/>
                  </a:lnTo>
                  <a:lnTo>
                    <a:pt x="868865" y="869436"/>
                  </a:lnTo>
                  <a:lnTo>
                    <a:pt x="900679" y="838074"/>
                  </a:lnTo>
                  <a:lnTo>
                    <a:pt x="932959" y="807191"/>
                  </a:lnTo>
                  <a:lnTo>
                    <a:pt x="965700" y="776792"/>
                  </a:lnTo>
                  <a:lnTo>
                    <a:pt x="998897" y="746883"/>
                  </a:lnTo>
                  <a:lnTo>
                    <a:pt x="1032542" y="717470"/>
                  </a:lnTo>
                  <a:lnTo>
                    <a:pt x="1066632" y="688558"/>
                  </a:lnTo>
                  <a:lnTo>
                    <a:pt x="1101159" y="660154"/>
                  </a:lnTo>
                  <a:lnTo>
                    <a:pt x="1136119" y="632262"/>
                  </a:lnTo>
                  <a:lnTo>
                    <a:pt x="1171504" y="604890"/>
                  </a:lnTo>
                  <a:lnTo>
                    <a:pt x="1207311" y="578042"/>
                  </a:lnTo>
                  <a:lnTo>
                    <a:pt x="1243532" y="551724"/>
                  </a:lnTo>
                  <a:lnTo>
                    <a:pt x="1280163" y="525943"/>
                  </a:lnTo>
                  <a:lnTo>
                    <a:pt x="1317196" y="500703"/>
                  </a:lnTo>
                  <a:lnTo>
                    <a:pt x="1354628" y="476011"/>
                  </a:lnTo>
                  <a:lnTo>
                    <a:pt x="1392451" y="451872"/>
                  </a:lnTo>
                  <a:lnTo>
                    <a:pt x="1430661" y="428293"/>
                  </a:lnTo>
                  <a:lnTo>
                    <a:pt x="1469250" y="405278"/>
                  </a:lnTo>
                  <a:lnTo>
                    <a:pt x="1508215" y="382834"/>
                  </a:lnTo>
                  <a:lnTo>
                    <a:pt x="1547548" y="360966"/>
                  </a:lnTo>
                  <a:lnTo>
                    <a:pt x="1587244" y="339681"/>
                  </a:lnTo>
                  <a:lnTo>
                    <a:pt x="1627298" y="318983"/>
                  </a:lnTo>
                  <a:lnTo>
                    <a:pt x="1667703" y="298879"/>
                  </a:lnTo>
                  <a:lnTo>
                    <a:pt x="1708454" y="279375"/>
                  </a:lnTo>
                  <a:lnTo>
                    <a:pt x="1749545" y="260475"/>
                  </a:lnTo>
                  <a:lnTo>
                    <a:pt x="1790970" y="242187"/>
                  </a:lnTo>
                  <a:lnTo>
                    <a:pt x="1832724" y="224515"/>
                  </a:lnTo>
                  <a:lnTo>
                    <a:pt x="1874800" y="207466"/>
                  </a:lnTo>
                  <a:lnTo>
                    <a:pt x="1917194" y="191045"/>
                  </a:lnTo>
                  <a:lnTo>
                    <a:pt x="1959899" y="175258"/>
                  </a:lnTo>
                  <a:lnTo>
                    <a:pt x="2002910" y="160111"/>
                  </a:lnTo>
                  <a:lnTo>
                    <a:pt x="2046220" y="145609"/>
                  </a:lnTo>
                  <a:lnTo>
                    <a:pt x="2089824" y="131759"/>
                  </a:lnTo>
                  <a:lnTo>
                    <a:pt x="2133717" y="118565"/>
                  </a:lnTo>
                  <a:lnTo>
                    <a:pt x="2177892" y="106035"/>
                  </a:lnTo>
                  <a:lnTo>
                    <a:pt x="2222344" y="94173"/>
                  </a:lnTo>
                  <a:lnTo>
                    <a:pt x="2267066" y="82985"/>
                  </a:lnTo>
                  <a:lnTo>
                    <a:pt x="2312054" y="72477"/>
                  </a:lnTo>
                  <a:lnTo>
                    <a:pt x="2357302" y="62655"/>
                  </a:lnTo>
                  <a:lnTo>
                    <a:pt x="2402803" y="53525"/>
                  </a:lnTo>
                  <a:lnTo>
                    <a:pt x="2448553" y="45092"/>
                  </a:lnTo>
                  <a:lnTo>
                    <a:pt x="2494544" y="37362"/>
                  </a:lnTo>
                  <a:lnTo>
                    <a:pt x="2540772" y="30341"/>
                  </a:lnTo>
                  <a:lnTo>
                    <a:pt x="2587231" y="24034"/>
                  </a:lnTo>
                  <a:lnTo>
                    <a:pt x="2633914" y="18448"/>
                  </a:lnTo>
                  <a:lnTo>
                    <a:pt x="2680817" y="13588"/>
                  </a:lnTo>
                  <a:lnTo>
                    <a:pt x="2727933" y="9460"/>
                  </a:lnTo>
                  <a:lnTo>
                    <a:pt x="2775257" y="6070"/>
                  </a:lnTo>
                  <a:lnTo>
                    <a:pt x="2822783" y="3423"/>
                  </a:lnTo>
                  <a:lnTo>
                    <a:pt x="2870505" y="1525"/>
                  </a:lnTo>
                  <a:lnTo>
                    <a:pt x="2918418" y="382"/>
                  </a:lnTo>
                  <a:lnTo>
                    <a:pt x="2966515" y="0"/>
                  </a:lnTo>
                  <a:lnTo>
                    <a:pt x="3014611" y="382"/>
                  </a:lnTo>
                  <a:lnTo>
                    <a:pt x="3062523" y="1525"/>
                  </a:lnTo>
                  <a:lnTo>
                    <a:pt x="3110244" y="3423"/>
                  </a:lnTo>
                  <a:lnTo>
                    <a:pt x="3157769" y="6070"/>
                  </a:lnTo>
                  <a:lnTo>
                    <a:pt x="3205092" y="9460"/>
                  </a:lnTo>
                  <a:lnTo>
                    <a:pt x="3252208" y="13588"/>
                  </a:lnTo>
                  <a:lnTo>
                    <a:pt x="3299110" y="18448"/>
                  </a:lnTo>
                  <a:lnTo>
                    <a:pt x="3345793" y="24034"/>
                  </a:lnTo>
                  <a:lnTo>
                    <a:pt x="3392251" y="30341"/>
                  </a:lnTo>
                  <a:lnTo>
                    <a:pt x="3438478" y="37362"/>
                  </a:lnTo>
                  <a:lnTo>
                    <a:pt x="3484469" y="45092"/>
                  </a:lnTo>
                  <a:lnTo>
                    <a:pt x="3530218" y="53525"/>
                  </a:lnTo>
                  <a:lnTo>
                    <a:pt x="3575718" y="62655"/>
                  </a:lnTo>
                  <a:lnTo>
                    <a:pt x="3620965" y="72477"/>
                  </a:lnTo>
                  <a:lnTo>
                    <a:pt x="3665953" y="82985"/>
                  </a:lnTo>
                  <a:lnTo>
                    <a:pt x="3710675" y="94173"/>
                  </a:lnTo>
                  <a:lnTo>
                    <a:pt x="3755127" y="106035"/>
                  </a:lnTo>
                  <a:lnTo>
                    <a:pt x="3799301" y="118565"/>
                  </a:lnTo>
                  <a:lnTo>
                    <a:pt x="3843194" y="131759"/>
                  </a:lnTo>
                  <a:lnTo>
                    <a:pt x="3886797" y="145609"/>
                  </a:lnTo>
                  <a:lnTo>
                    <a:pt x="3930107" y="160111"/>
                  </a:lnTo>
                  <a:lnTo>
                    <a:pt x="3973118" y="175258"/>
                  </a:lnTo>
                  <a:lnTo>
                    <a:pt x="4015822" y="191045"/>
                  </a:lnTo>
                  <a:lnTo>
                    <a:pt x="4058216" y="207466"/>
                  </a:lnTo>
                  <a:lnTo>
                    <a:pt x="4100292" y="224515"/>
                  </a:lnTo>
                  <a:lnTo>
                    <a:pt x="4142046" y="242187"/>
                  </a:lnTo>
                  <a:lnTo>
                    <a:pt x="4183471" y="260475"/>
                  </a:lnTo>
                  <a:lnTo>
                    <a:pt x="4224562" y="279375"/>
                  </a:lnTo>
                  <a:lnTo>
                    <a:pt x="4265313" y="298879"/>
                  </a:lnTo>
                  <a:lnTo>
                    <a:pt x="4305718" y="318983"/>
                  </a:lnTo>
                  <a:lnTo>
                    <a:pt x="4345771" y="339681"/>
                  </a:lnTo>
                  <a:lnTo>
                    <a:pt x="4385467" y="360966"/>
                  </a:lnTo>
                  <a:lnTo>
                    <a:pt x="4424801" y="382834"/>
                  </a:lnTo>
                  <a:lnTo>
                    <a:pt x="4463765" y="405278"/>
                  </a:lnTo>
                  <a:lnTo>
                    <a:pt x="4502355" y="428293"/>
                  </a:lnTo>
                  <a:lnTo>
                    <a:pt x="4540564" y="451872"/>
                  </a:lnTo>
                  <a:lnTo>
                    <a:pt x="4578387" y="476011"/>
                  </a:lnTo>
                  <a:lnTo>
                    <a:pt x="4615819" y="500703"/>
                  </a:lnTo>
                  <a:lnTo>
                    <a:pt x="4652853" y="525943"/>
                  </a:lnTo>
                  <a:lnTo>
                    <a:pt x="4689483" y="551724"/>
                  </a:lnTo>
                  <a:lnTo>
                    <a:pt x="4725705" y="578042"/>
                  </a:lnTo>
                  <a:lnTo>
                    <a:pt x="4761511" y="604890"/>
                  </a:lnTo>
                  <a:lnTo>
                    <a:pt x="4796897" y="632262"/>
                  </a:lnTo>
                  <a:lnTo>
                    <a:pt x="4831857" y="660154"/>
                  </a:lnTo>
                  <a:lnTo>
                    <a:pt x="4866384" y="688558"/>
                  </a:lnTo>
                  <a:lnTo>
                    <a:pt x="4900474" y="717470"/>
                  </a:lnTo>
                  <a:lnTo>
                    <a:pt x="4934120" y="746883"/>
                  </a:lnTo>
                  <a:lnTo>
                    <a:pt x="4967316" y="776792"/>
                  </a:lnTo>
                  <a:lnTo>
                    <a:pt x="5000058" y="807191"/>
                  </a:lnTo>
                  <a:lnTo>
                    <a:pt x="5032338" y="838074"/>
                  </a:lnTo>
                  <a:lnTo>
                    <a:pt x="5064152" y="869436"/>
                  </a:lnTo>
                  <a:lnTo>
                    <a:pt x="5095494" y="901270"/>
                  </a:lnTo>
                  <a:lnTo>
                    <a:pt x="5126357" y="933572"/>
                  </a:lnTo>
                  <a:lnTo>
                    <a:pt x="5156736" y="966334"/>
                  </a:lnTo>
                  <a:lnTo>
                    <a:pt x="5186626" y="999552"/>
                  </a:lnTo>
                  <a:lnTo>
                    <a:pt x="5216020" y="1033220"/>
                  </a:lnTo>
                  <a:lnTo>
                    <a:pt x="5244913" y="1067332"/>
                  </a:lnTo>
                  <a:lnTo>
                    <a:pt x="5273299" y="1101882"/>
                  </a:lnTo>
                  <a:lnTo>
                    <a:pt x="5301172" y="1136864"/>
                  </a:lnTo>
                  <a:lnTo>
                    <a:pt x="5328527" y="1172273"/>
                  </a:lnTo>
                  <a:lnTo>
                    <a:pt x="5355358" y="1208103"/>
                  </a:lnTo>
                  <a:lnTo>
                    <a:pt x="5381658" y="1244348"/>
                  </a:lnTo>
                  <a:lnTo>
                    <a:pt x="5407423" y="1281003"/>
                  </a:lnTo>
                  <a:lnTo>
                    <a:pt x="5432647" y="1318061"/>
                  </a:lnTo>
                  <a:lnTo>
                    <a:pt x="5457323" y="1355517"/>
                  </a:lnTo>
                  <a:lnTo>
                    <a:pt x="5481446" y="1393365"/>
                  </a:lnTo>
                  <a:lnTo>
                    <a:pt x="5505011" y="1431599"/>
                  </a:lnTo>
                  <a:lnTo>
                    <a:pt x="5528011" y="1470215"/>
                  </a:lnTo>
                  <a:lnTo>
                    <a:pt x="5550440" y="1509204"/>
                  </a:lnTo>
                  <a:lnTo>
                    <a:pt x="5572294" y="1548563"/>
                  </a:lnTo>
                  <a:lnTo>
                    <a:pt x="5593566" y="1588286"/>
                  </a:lnTo>
                  <a:lnTo>
                    <a:pt x="5614250" y="1628366"/>
                  </a:lnTo>
                  <a:lnTo>
                    <a:pt x="5634341" y="1668797"/>
                  </a:lnTo>
                  <a:lnTo>
                    <a:pt x="5653833" y="1709575"/>
                  </a:lnTo>
                  <a:lnTo>
                    <a:pt x="5672721" y="1750693"/>
                  </a:lnTo>
                  <a:lnTo>
                    <a:pt x="5690997" y="1792145"/>
                  </a:lnTo>
                  <a:lnTo>
                    <a:pt x="5708658" y="1833927"/>
                  </a:lnTo>
                  <a:lnTo>
                    <a:pt x="5725696" y="1876031"/>
                  </a:lnTo>
                  <a:lnTo>
                    <a:pt x="5742106" y="1918452"/>
                  </a:lnTo>
                  <a:lnTo>
                    <a:pt x="5757883" y="1961185"/>
                  </a:lnTo>
                  <a:lnTo>
                    <a:pt x="5773021" y="2004224"/>
                  </a:lnTo>
                  <a:lnTo>
                    <a:pt x="5787513" y="2047563"/>
                  </a:lnTo>
                  <a:lnTo>
                    <a:pt x="5801355" y="2091196"/>
                  </a:lnTo>
                  <a:lnTo>
                    <a:pt x="5814540" y="2135117"/>
                  </a:lnTo>
                  <a:lnTo>
                    <a:pt x="5827063" y="2179321"/>
                  </a:lnTo>
                  <a:lnTo>
                    <a:pt x="5838917" y="2223802"/>
                  </a:lnTo>
                  <a:lnTo>
                    <a:pt x="5850098" y="2268554"/>
                  </a:lnTo>
                  <a:lnTo>
                    <a:pt x="5860599" y="2313572"/>
                  </a:lnTo>
                  <a:lnTo>
                    <a:pt x="5870415" y="2358849"/>
                  </a:lnTo>
                  <a:lnTo>
                    <a:pt x="5879539" y="2404380"/>
                  </a:lnTo>
                  <a:lnTo>
                    <a:pt x="5887967" y="2450160"/>
                  </a:lnTo>
                  <a:lnTo>
                    <a:pt x="5895692" y="2496181"/>
                  </a:lnTo>
                  <a:lnTo>
                    <a:pt x="5902709" y="2542440"/>
                  </a:lnTo>
                  <a:lnTo>
                    <a:pt x="5909011" y="2588929"/>
                  </a:lnTo>
                  <a:lnTo>
                    <a:pt x="5914594" y="2635643"/>
                  </a:lnTo>
                  <a:lnTo>
                    <a:pt x="5919451" y="2682577"/>
                  </a:lnTo>
                  <a:lnTo>
                    <a:pt x="5923576" y="2729724"/>
                  </a:lnTo>
                  <a:lnTo>
                    <a:pt x="5926964" y="2777079"/>
                  </a:lnTo>
                  <a:lnTo>
                    <a:pt x="5929610" y="2824636"/>
                  </a:lnTo>
                  <a:lnTo>
                    <a:pt x="5931506" y="2872389"/>
                  </a:lnTo>
                  <a:lnTo>
                    <a:pt x="5932649" y="2920333"/>
                  </a:lnTo>
                  <a:lnTo>
                    <a:pt x="5933031" y="2968462"/>
                  </a:lnTo>
                  <a:lnTo>
                    <a:pt x="5932649" y="3016591"/>
                  </a:lnTo>
                  <a:lnTo>
                    <a:pt x="5931506" y="3064535"/>
                  </a:lnTo>
                  <a:lnTo>
                    <a:pt x="5929610" y="3112288"/>
                  </a:lnTo>
                  <a:lnTo>
                    <a:pt x="5926964" y="3159845"/>
                  </a:lnTo>
                  <a:lnTo>
                    <a:pt x="5923576" y="3207200"/>
                  </a:lnTo>
                  <a:lnTo>
                    <a:pt x="5919451" y="3254347"/>
                  </a:lnTo>
                  <a:lnTo>
                    <a:pt x="5914594" y="3301281"/>
                  </a:lnTo>
                  <a:lnTo>
                    <a:pt x="5909011" y="3347995"/>
                  </a:lnTo>
                  <a:lnTo>
                    <a:pt x="5902709" y="3394484"/>
                  </a:lnTo>
                  <a:lnTo>
                    <a:pt x="5895692" y="3440743"/>
                  </a:lnTo>
                  <a:lnTo>
                    <a:pt x="5887967" y="3486764"/>
                  </a:lnTo>
                  <a:lnTo>
                    <a:pt x="5879539" y="3532544"/>
                  </a:lnTo>
                  <a:lnTo>
                    <a:pt x="5870415" y="3578075"/>
                  </a:lnTo>
                  <a:lnTo>
                    <a:pt x="5860599" y="3623352"/>
                  </a:lnTo>
                  <a:lnTo>
                    <a:pt x="5850098" y="3668370"/>
                  </a:lnTo>
                  <a:lnTo>
                    <a:pt x="5838917" y="3713122"/>
                  </a:lnTo>
                  <a:lnTo>
                    <a:pt x="5827063" y="3757603"/>
                  </a:lnTo>
                  <a:lnTo>
                    <a:pt x="5814540" y="3801807"/>
                  </a:lnTo>
                  <a:lnTo>
                    <a:pt x="5801355" y="3845728"/>
                  </a:lnTo>
                  <a:lnTo>
                    <a:pt x="5787513" y="3889361"/>
                  </a:lnTo>
                  <a:lnTo>
                    <a:pt x="5773021" y="3932700"/>
                  </a:lnTo>
                  <a:lnTo>
                    <a:pt x="5757883" y="3975739"/>
                  </a:lnTo>
                  <a:lnTo>
                    <a:pt x="5742106" y="4018472"/>
                  </a:lnTo>
                  <a:lnTo>
                    <a:pt x="5725696" y="4060893"/>
                  </a:lnTo>
                  <a:lnTo>
                    <a:pt x="5708658" y="4102997"/>
                  </a:lnTo>
                  <a:lnTo>
                    <a:pt x="5690997" y="4144779"/>
                  </a:lnTo>
                  <a:lnTo>
                    <a:pt x="5672721" y="4186231"/>
                  </a:lnTo>
                  <a:lnTo>
                    <a:pt x="5653833" y="4227349"/>
                  </a:lnTo>
                  <a:lnTo>
                    <a:pt x="5634341" y="4268127"/>
                  </a:lnTo>
                  <a:lnTo>
                    <a:pt x="5614250" y="4308559"/>
                  </a:lnTo>
                  <a:lnTo>
                    <a:pt x="5593566" y="4348638"/>
                  </a:lnTo>
                  <a:lnTo>
                    <a:pt x="5572294" y="4388361"/>
                  </a:lnTo>
                  <a:lnTo>
                    <a:pt x="5550440" y="4427720"/>
                  </a:lnTo>
                  <a:lnTo>
                    <a:pt x="5528011" y="4466710"/>
                  </a:lnTo>
                  <a:lnTo>
                    <a:pt x="5505011" y="4505325"/>
                  </a:lnTo>
                  <a:lnTo>
                    <a:pt x="5481446" y="4543559"/>
                  </a:lnTo>
                  <a:lnTo>
                    <a:pt x="5457323" y="4581407"/>
                  </a:lnTo>
                  <a:lnTo>
                    <a:pt x="5432647" y="4618863"/>
                  </a:lnTo>
                  <a:lnTo>
                    <a:pt x="5407423" y="4655921"/>
                  </a:lnTo>
                  <a:lnTo>
                    <a:pt x="5381658" y="4692576"/>
                  </a:lnTo>
                  <a:lnTo>
                    <a:pt x="5355358" y="4728821"/>
                  </a:lnTo>
                  <a:lnTo>
                    <a:pt x="5328527" y="4764651"/>
                  </a:lnTo>
                  <a:lnTo>
                    <a:pt x="5301172" y="4800060"/>
                  </a:lnTo>
                  <a:lnTo>
                    <a:pt x="5273299" y="4835042"/>
                  </a:lnTo>
                  <a:lnTo>
                    <a:pt x="5244913" y="4869592"/>
                  </a:lnTo>
                  <a:lnTo>
                    <a:pt x="5216020" y="4903704"/>
                  </a:lnTo>
                  <a:lnTo>
                    <a:pt x="5186626" y="4937372"/>
                  </a:lnTo>
                  <a:lnTo>
                    <a:pt x="5156736" y="4970590"/>
                  </a:lnTo>
                  <a:lnTo>
                    <a:pt x="5126357" y="5003353"/>
                  </a:lnTo>
                  <a:lnTo>
                    <a:pt x="5095494" y="5035654"/>
                  </a:lnTo>
                  <a:lnTo>
                    <a:pt x="5064152" y="5067488"/>
                  </a:lnTo>
                  <a:lnTo>
                    <a:pt x="5032338" y="5098850"/>
                  </a:lnTo>
                  <a:lnTo>
                    <a:pt x="5000058" y="5129733"/>
                  </a:lnTo>
                  <a:lnTo>
                    <a:pt x="4967316" y="5160132"/>
                  </a:lnTo>
                  <a:lnTo>
                    <a:pt x="4934120" y="5190041"/>
                  </a:lnTo>
                  <a:lnTo>
                    <a:pt x="4900474" y="5219454"/>
                  </a:lnTo>
                  <a:lnTo>
                    <a:pt x="4866384" y="5248366"/>
                  </a:lnTo>
                  <a:lnTo>
                    <a:pt x="4831857" y="5276771"/>
                  </a:lnTo>
                  <a:lnTo>
                    <a:pt x="4796897" y="5304662"/>
                  </a:lnTo>
                  <a:lnTo>
                    <a:pt x="4761511" y="5332034"/>
                  </a:lnTo>
                  <a:lnTo>
                    <a:pt x="4725705" y="5358882"/>
                  </a:lnTo>
                  <a:lnTo>
                    <a:pt x="4689483" y="5385200"/>
                  </a:lnTo>
                  <a:lnTo>
                    <a:pt x="4652853" y="5410981"/>
                  </a:lnTo>
                  <a:lnTo>
                    <a:pt x="4615819" y="5436221"/>
                  </a:lnTo>
                  <a:lnTo>
                    <a:pt x="4578387" y="5460913"/>
                  </a:lnTo>
                  <a:lnTo>
                    <a:pt x="4540564" y="5485052"/>
                  </a:lnTo>
                  <a:lnTo>
                    <a:pt x="4502355" y="5508631"/>
                  </a:lnTo>
                  <a:lnTo>
                    <a:pt x="4463765" y="5531646"/>
                  </a:lnTo>
                  <a:lnTo>
                    <a:pt x="4424801" y="5554090"/>
                  </a:lnTo>
                  <a:lnTo>
                    <a:pt x="4385467" y="5575958"/>
                  </a:lnTo>
                  <a:lnTo>
                    <a:pt x="4345771" y="5597243"/>
                  </a:lnTo>
                  <a:lnTo>
                    <a:pt x="4305718" y="5617941"/>
                  </a:lnTo>
                  <a:lnTo>
                    <a:pt x="4265313" y="5638045"/>
                  </a:lnTo>
                  <a:lnTo>
                    <a:pt x="4224562" y="5657550"/>
                  </a:lnTo>
                  <a:lnTo>
                    <a:pt x="4183471" y="5676449"/>
                  </a:lnTo>
                  <a:lnTo>
                    <a:pt x="4142046" y="5694737"/>
                  </a:lnTo>
                  <a:lnTo>
                    <a:pt x="4100292" y="5712409"/>
                  </a:lnTo>
                  <a:lnTo>
                    <a:pt x="4058216" y="5729458"/>
                  </a:lnTo>
                  <a:lnTo>
                    <a:pt x="4015822" y="5745879"/>
                  </a:lnTo>
                  <a:lnTo>
                    <a:pt x="3973118" y="5761666"/>
                  </a:lnTo>
                  <a:lnTo>
                    <a:pt x="3930107" y="5776813"/>
                  </a:lnTo>
                  <a:lnTo>
                    <a:pt x="3886797" y="5791315"/>
                  </a:lnTo>
                  <a:lnTo>
                    <a:pt x="3843194" y="5805165"/>
                  </a:lnTo>
                  <a:lnTo>
                    <a:pt x="3799301" y="5818359"/>
                  </a:lnTo>
                  <a:lnTo>
                    <a:pt x="3755127" y="5830889"/>
                  </a:lnTo>
                  <a:lnTo>
                    <a:pt x="3710675" y="5842751"/>
                  </a:lnTo>
                  <a:lnTo>
                    <a:pt x="3665953" y="5853939"/>
                  </a:lnTo>
                  <a:lnTo>
                    <a:pt x="3620965" y="5864447"/>
                  </a:lnTo>
                  <a:lnTo>
                    <a:pt x="3575718" y="5874269"/>
                  </a:lnTo>
                  <a:lnTo>
                    <a:pt x="3530218" y="5883399"/>
                  </a:lnTo>
                  <a:lnTo>
                    <a:pt x="3484469" y="5891832"/>
                  </a:lnTo>
                  <a:lnTo>
                    <a:pt x="3438478" y="5899562"/>
                  </a:lnTo>
                  <a:lnTo>
                    <a:pt x="3392251" y="5906583"/>
                  </a:lnTo>
                  <a:lnTo>
                    <a:pt x="3345793" y="5912890"/>
                  </a:lnTo>
                  <a:lnTo>
                    <a:pt x="3299110" y="5918476"/>
                  </a:lnTo>
                  <a:lnTo>
                    <a:pt x="3252208" y="5923336"/>
                  </a:lnTo>
                  <a:lnTo>
                    <a:pt x="3205092" y="5927464"/>
                  </a:lnTo>
                  <a:lnTo>
                    <a:pt x="3157769" y="5930854"/>
                  </a:lnTo>
                  <a:lnTo>
                    <a:pt x="3110244" y="5933501"/>
                  </a:lnTo>
                  <a:lnTo>
                    <a:pt x="3062523" y="5935399"/>
                  </a:lnTo>
                  <a:lnTo>
                    <a:pt x="3014611" y="5936542"/>
                  </a:lnTo>
                  <a:lnTo>
                    <a:pt x="2966515" y="5936925"/>
                  </a:lnTo>
                  <a:close/>
                </a:path>
              </a:pathLst>
            </a:custGeom>
            <a:solidFill>
              <a:srgbClr val="F4F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877332" y="6560329"/>
              <a:ext cx="2498725" cy="903605"/>
            </a:xfrm>
            <a:custGeom>
              <a:avLst/>
              <a:gdLst/>
              <a:ahLst/>
              <a:cxnLst/>
              <a:rect l="l" t="t" r="r" b="b"/>
              <a:pathLst>
                <a:path w="2498725" h="903604">
                  <a:moveTo>
                    <a:pt x="2011867" y="903139"/>
                  </a:moveTo>
                  <a:lnTo>
                    <a:pt x="1569848" y="750386"/>
                  </a:lnTo>
                  <a:lnTo>
                    <a:pt x="1090639" y="583988"/>
                  </a:lnTo>
                  <a:lnTo>
                    <a:pt x="504466" y="379392"/>
                  </a:lnTo>
                  <a:lnTo>
                    <a:pt x="439613" y="358144"/>
                  </a:lnTo>
                  <a:lnTo>
                    <a:pt x="378224" y="340904"/>
                  </a:lnTo>
                  <a:lnTo>
                    <a:pt x="320201" y="327478"/>
                  </a:lnTo>
                  <a:lnTo>
                    <a:pt x="265445" y="317671"/>
                  </a:lnTo>
                  <a:lnTo>
                    <a:pt x="213857" y="311289"/>
                  </a:lnTo>
                  <a:lnTo>
                    <a:pt x="165339" y="308138"/>
                  </a:lnTo>
                  <a:lnTo>
                    <a:pt x="119793" y="308024"/>
                  </a:lnTo>
                  <a:lnTo>
                    <a:pt x="77120" y="310752"/>
                  </a:lnTo>
                  <a:lnTo>
                    <a:pt x="37222" y="316128"/>
                  </a:lnTo>
                  <a:lnTo>
                    <a:pt x="0" y="323959"/>
                  </a:lnTo>
                  <a:lnTo>
                    <a:pt x="8224" y="298470"/>
                  </a:lnTo>
                  <a:lnTo>
                    <a:pt x="29883" y="245456"/>
                  </a:lnTo>
                  <a:lnTo>
                    <a:pt x="59538" y="191845"/>
                  </a:lnTo>
                  <a:lnTo>
                    <a:pt x="98447" y="140181"/>
                  </a:lnTo>
                  <a:lnTo>
                    <a:pt x="147866" y="93009"/>
                  </a:lnTo>
                  <a:lnTo>
                    <a:pt x="209055" y="52871"/>
                  </a:lnTo>
                  <a:lnTo>
                    <a:pt x="244456" y="36236"/>
                  </a:lnTo>
                  <a:lnTo>
                    <a:pt x="283271" y="22313"/>
                  </a:lnTo>
                  <a:lnTo>
                    <a:pt x="325657" y="11420"/>
                  </a:lnTo>
                  <a:lnTo>
                    <a:pt x="371772" y="3877"/>
                  </a:lnTo>
                  <a:lnTo>
                    <a:pt x="421772" y="0"/>
                  </a:lnTo>
                  <a:lnTo>
                    <a:pt x="475816" y="107"/>
                  </a:lnTo>
                  <a:lnTo>
                    <a:pt x="534059" y="4517"/>
                  </a:lnTo>
                  <a:lnTo>
                    <a:pt x="596660" y="13548"/>
                  </a:lnTo>
                  <a:lnTo>
                    <a:pt x="663776" y="27517"/>
                  </a:lnTo>
                  <a:lnTo>
                    <a:pt x="735563" y="46743"/>
                  </a:lnTo>
                  <a:lnTo>
                    <a:pt x="812180" y="71543"/>
                  </a:lnTo>
                  <a:lnTo>
                    <a:pt x="860393" y="88286"/>
                  </a:lnTo>
                  <a:lnTo>
                    <a:pt x="909198" y="104958"/>
                  </a:lnTo>
                  <a:lnTo>
                    <a:pt x="958543" y="121555"/>
                  </a:lnTo>
                  <a:lnTo>
                    <a:pt x="1008371" y="138074"/>
                  </a:lnTo>
                  <a:lnTo>
                    <a:pt x="1058630" y="154511"/>
                  </a:lnTo>
                  <a:lnTo>
                    <a:pt x="1109265" y="170862"/>
                  </a:lnTo>
                  <a:lnTo>
                    <a:pt x="1160222" y="187124"/>
                  </a:lnTo>
                  <a:lnTo>
                    <a:pt x="1262887" y="219364"/>
                  </a:lnTo>
                  <a:lnTo>
                    <a:pt x="1366192" y="251203"/>
                  </a:lnTo>
                  <a:lnTo>
                    <a:pt x="1469704" y="282611"/>
                  </a:lnTo>
                  <a:lnTo>
                    <a:pt x="1624415" y="328852"/>
                  </a:lnTo>
                  <a:lnTo>
                    <a:pt x="2023397" y="446345"/>
                  </a:lnTo>
                  <a:lnTo>
                    <a:pt x="2208992" y="501479"/>
                  </a:lnTo>
                  <a:lnTo>
                    <a:pt x="2296801" y="528041"/>
                  </a:lnTo>
                  <a:lnTo>
                    <a:pt x="2380708" y="553894"/>
                  </a:lnTo>
                  <a:lnTo>
                    <a:pt x="2460280" y="579007"/>
                  </a:lnTo>
                  <a:lnTo>
                    <a:pt x="2498306" y="591278"/>
                  </a:lnTo>
                  <a:lnTo>
                    <a:pt x="2298084" y="718769"/>
                  </a:lnTo>
                  <a:lnTo>
                    <a:pt x="2144672" y="817220"/>
                  </a:lnTo>
                  <a:lnTo>
                    <a:pt x="2011867" y="903139"/>
                  </a:lnTo>
                  <a:close/>
                </a:path>
              </a:pathLst>
            </a:custGeom>
            <a:solidFill>
              <a:srgbClr val="EB9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914459" y="1565487"/>
              <a:ext cx="7530465" cy="3879215"/>
            </a:xfrm>
            <a:custGeom>
              <a:avLst/>
              <a:gdLst/>
              <a:ahLst/>
              <a:cxnLst/>
              <a:rect l="l" t="t" r="r" b="b"/>
              <a:pathLst>
                <a:path w="7530465" h="3879215">
                  <a:moveTo>
                    <a:pt x="0" y="3879161"/>
                  </a:moveTo>
                  <a:lnTo>
                    <a:pt x="0" y="1725334"/>
                  </a:lnTo>
                  <a:lnTo>
                    <a:pt x="1215423" y="806509"/>
                  </a:lnTo>
                  <a:lnTo>
                    <a:pt x="4298561" y="0"/>
                  </a:lnTo>
                  <a:lnTo>
                    <a:pt x="7530434" y="1221683"/>
                  </a:lnTo>
                  <a:lnTo>
                    <a:pt x="7521603" y="1321387"/>
                  </a:lnTo>
                  <a:lnTo>
                    <a:pt x="7440984" y="1522392"/>
                  </a:lnTo>
                  <a:lnTo>
                    <a:pt x="7207385" y="1677535"/>
                  </a:lnTo>
                  <a:lnTo>
                    <a:pt x="6739617" y="1639655"/>
                  </a:lnTo>
                  <a:lnTo>
                    <a:pt x="6164203" y="1467783"/>
                  </a:lnTo>
                  <a:lnTo>
                    <a:pt x="5693813" y="1328140"/>
                  </a:lnTo>
                  <a:lnTo>
                    <a:pt x="5259948" y="1200069"/>
                  </a:lnTo>
                  <a:lnTo>
                    <a:pt x="5022190" y="1319685"/>
                  </a:lnTo>
                  <a:lnTo>
                    <a:pt x="4456592" y="1597710"/>
                  </a:lnTo>
                  <a:lnTo>
                    <a:pt x="3784668" y="1912909"/>
                  </a:lnTo>
                  <a:lnTo>
                    <a:pt x="3227930" y="2144048"/>
                  </a:lnTo>
                  <a:lnTo>
                    <a:pt x="2776021" y="2232569"/>
                  </a:lnTo>
                  <a:lnTo>
                    <a:pt x="2372960" y="2220627"/>
                  </a:lnTo>
                  <a:lnTo>
                    <a:pt x="2083579" y="2168937"/>
                  </a:lnTo>
                  <a:lnTo>
                    <a:pt x="1972712" y="2138215"/>
                  </a:lnTo>
                  <a:lnTo>
                    <a:pt x="0" y="3879161"/>
                  </a:lnTo>
                  <a:close/>
                </a:path>
              </a:pathLst>
            </a:custGeom>
            <a:solidFill>
              <a:srgbClr val="F5B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677077" y="2326144"/>
              <a:ext cx="4653915" cy="776605"/>
            </a:xfrm>
            <a:custGeom>
              <a:avLst/>
              <a:gdLst/>
              <a:ahLst/>
              <a:cxnLst/>
              <a:rect l="l" t="t" r="r" b="b"/>
              <a:pathLst>
                <a:path w="4653915" h="776605">
                  <a:moveTo>
                    <a:pt x="2890659" y="76111"/>
                  </a:moveTo>
                  <a:lnTo>
                    <a:pt x="2885236" y="0"/>
                  </a:lnTo>
                  <a:lnTo>
                    <a:pt x="0" y="180568"/>
                  </a:lnTo>
                  <a:lnTo>
                    <a:pt x="0" y="446405"/>
                  </a:lnTo>
                  <a:lnTo>
                    <a:pt x="380263" y="454393"/>
                  </a:lnTo>
                  <a:lnTo>
                    <a:pt x="1237132" y="471551"/>
                  </a:lnTo>
                  <a:lnTo>
                    <a:pt x="2144649" y="487629"/>
                  </a:lnTo>
                  <a:lnTo>
                    <a:pt x="2676893" y="492353"/>
                  </a:lnTo>
                  <a:lnTo>
                    <a:pt x="2823387" y="412978"/>
                  </a:lnTo>
                  <a:lnTo>
                    <a:pt x="2882341" y="244005"/>
                  </a:lnTo>
                  <a:lnTo>
                    <a:pt x="2890659" y="76111"/>
                  </a:lnTo>
                  <a:close/>
                </a:path>
                <a:path w="4653915" h="776605">
                  <a:moveTo>
                    <a:pt x="4653851" y="417969"/>
                  </a:moveTo>
                  <a:lnTo>
                    <a:pt x="4242549" y="262496"/>
                  </a:lnTo>
                  <a:lnTo>
                    <a:pt x="4236999" y="275742"/>
                  </a:lnTo>
                  <a:lnTo>
                    <a:pt x="4213174" y="336105"/>
                  </a:lnTo>
                  <a:lnTo>
                    <a:pt x="4198861" y="382511"/>
                  </a:lnTo>
                  <a:lnTo>
                    <a:pt x="4192346" y="429348"/>
                  </a:lnTo>
                  <a:lnTo>
                    <a:pt x="4193286" y="475818"/>
                  </a:lnTo>
                  <a:lnTo>
                    <a:pt x="4201337" y="521131"/>
                  </a:lnTo>
                  <a:lnTo>
                    <a:pt x="4216158" y="564464"/>
                  </a:lnTo>
                  <a:lnTo>
                    <a:pt x="4237393" y="605053"/>
                  </a:lnTo>
                  <a:lnTo>
                    <a:pt x="4264723" y="642061"/>
                  </a:lnTo>
                  <a:lnTo>
                    <a:pt x="4297794" y="674725"/>
                  </a:lnTo>
                  <a:lnTo>
                    <a:pt x="4336250" y="702221"/>
                  </a:lnTo>
                  <a:lnTo>
                    <a:pt x="4379760" y="723760"/>
                  </a:lnTo>
                  <a:lnTo>
                    <a:pt x="4512056" y="776566"/>
                  </a:lnTo>
                  <a:lnTo>
                    <a:pt x="4653851" y="417969"/>
                  </a:lnTo>
                  <a:close/>
                </a:path>
              </a:pathLst>
            </a:custGeom>
            <a:solidFill>
              <a:srgbClr val="EB9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889943" y="2588637"/>
              <a:ext cx="441325" cy="457834"/>
            </a:xfrm>
            <a:custGeom>
              <a:avLst/>
              <a:gdLst/>
              <a:ahLst/>
              <a:cxnLst/>
              <a:rect l="l" t="t" r="r" b="b"/>
              <a:pathLst>
                <a:path w="441325" h="457835">
                  <a:moveTo>
                    <a:pt x="321570" y="457726"/>
                  </a:moveTo>
                  <a:lnTo>
                    <a:pt x="187392" y="406946"/>
                  </a:lnTo>
                  <a:lnTo>
                    <a:pt x="143906" y="385402"/>
                  </a:lnTo>
                  <a:lnTo>
                    <a:pt x="105466" y="357900"/>
                  </a:lnTo>
                  <a:lnTo>
                    <a:pt x="72415" y="325239"/>
                  </a:lnTo>
                  <a:lnTo>
                    <a:pt x="45095" y="288219"/>
                  </a:lnTo>
                  <a:lnTo>
                    <a:pt x="23851" y="247640"/>
                  </a:lnTo>
                  <a:lnTo>
                    <a:pt x="9025" y="204300"/>
                  </a:lnTo>
                  <a:lnTo>
                    <a:pt x="960" y="158998"/>
                  </a:lnTo>
                  <a:lnTo>
                    <a:pt x="0" y="112535"/>
                  </a:lnTo>
                  <a:lnTo>
                    <a:pt x="6486" y="65709"/>
                  </a:lnTo>
                  <a:lnTo>
                    <a:pt x="20764" y="19320"/>
                  </a:lnTo>
                  <a:lnTo>
                    <a:pt x="23426" y="12644"/>
                  </a:lnTo>
                  <a:lnTo>
                    <a:pt x="29693" y="0"/>
                  </a:lnTo>
                  <a:lnTo>
                    <a:pt x="440989" y="155475"/>
                  </a:lnTo>
                  <a:lnTo>
                    <a:pt x="321570" y="457726"/>
                  </a:lnTo>
                  <a:close/>
                </a:path>
              </a:pathLst>
            </a:custGeom>
            <a:solidFill>
              <a:srgbClr val="F9D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914458" y="2940760"/>
              <a:ext cx="4481195" cy="2504440"/>
            </a:xfrm>
            <a:custGeom>
              <a:avLst/>
              <a:gdLst/>
              <a:ahLst/>
              <a:cxnLst/>
              <a:rect l="l" t="t" r="r" b="b"/>
              <a:pathLst>
                <a:path w="4481194" h="2504440">
                  <a:moveTo>
                    <a:pt x="1972106" y="763384"/>
                  </a:moveTo>
                  <a:lnTo>
                    <a:pt x="1921129" y="745604"/>
                  </a:lnTo>
                  <a:lnTo>
                    <a:pt x="1872754" y="726338"/>
                  </a:lnTo>
                  <a:lnTo>
                    <a:pt x="1826641" y="705472"/>
                  </a:lnTo>
                  <a:lnTo>
                    <a:pt x="1782457" y="682891"/>
                  </a:lnTo>
                  <a:lnTo>
                    <a:pt x="1739887" y="658469"/>
                  </a:lnTo>
                  <a:lnTo>
                    <a:pt x="1698586" y="632079"/>
                  </a:lnTo>
                  <a:lnTo>
                    <a:pt x="1658239" y="603618"/>
                  </a:lnTo>
                  <a:lnTo>
                    <a:pt x="1618513" y="572960"/>
                  </a:lnTo>
                  <a:lnTo>
                    <a:pt x="1579067" y="539978"/>
                  </a:lnTo>
                  <a:lnTo>
                    <a:pt x="1539582" y="504545"/>
                  </a:lnTo>
                  <a:lnTo>
                    <a:pt x="1499730" y="466559"/>
                  </a:lnTo>
                  <a:lnTo>
                    <a:pt x="1459179" y="425894"/>
                  </a:lnTo>
                  <a:lnTo>
                    <a:pt x="0" y="1995055"/>
                  </a:lnTo>
                  <a:lnTo>
                    <a:pt x="0" y="2503855"/>
                  </a:lnTo>
                  <a:lnTo>
                    <a:pt x="1972106" y="763384"/>
                  </a:lnTo>
                  <a:close/>
                </a:path>
                <a:path w="4481194" h="2504440">
                  <a:moveTo>
                    <a:pt x="4480814" y="210705"/>
                  </a:moveTo>
                  <a:lnTo>
                    <a:pt x="3876306" y="0"/>
                  </a:lnTo>
                  <a:lnTo>
                    <a:pt x="2933560" y="452399"/>
                  </a:lnTo>
                  <a:lnTo>
                    <a:pt x="3956812" y="459016"/>
                  </a:lnTo>
                  <a:lnTo>
                    <a:pt x="4052544" y="414540"/>
                  </a:lnTo>
                  <a:lnTo>
                    <a:pt x="4148785" y="369392"/>
                  </a:lnTo>
                  <a:lnTo>
                    <a:pt x="4292790" y="301104"/>
                  </a:lnTo>
                  <a:lnTo>
                    <a:pt x="4434471" y="233108"/>
                  </a:lnTo>
                  <a:lnTo>
                    <a:pt x="4480814" y="210705"/>
                  </a:lnTo>
                  <a:close/>
                </a:path>
              </a:pathLst>
            </a:custGeom>
            <a:solidFill>
              <a:srgbClr val="EB9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615448" y="2506701"/>
              <a:ext cx="2828925" cy="893444"/>
            </a:xfrm>
            <a:custGeom>
              <a:avLst/>
              <a:gdLst/>
              <a:ahLst/>
              <a:cxnLst/>
              <a:rect l="l" t="t" r="r" b="b"/>
              <a:pathLst>
                <a:path w="2828925" h="893445">
                  <a:moveTo>
                    <a:pt x="0" y="893064"/>
                  </a:moveTo>
                  <a:lnTo>
                    <a:pt x="61630" y="0"/>
                  </a:lnTo>
                  <a:lnTo>
                    <a:pt x="2813029" y="0"/>
                  </a:lnTo>
                  <a:lnTo>
                    <a:pt x="2814696" y="19880"/>
                  </a:lnTo>
                  <a:lnTo>
                    <a:pt x="2822383" y="89679"/>
                  </a:lnTo>
                  <a:lnTo>
                    <a:pt x="2824901" y="115738"/>
                  </a:lnTo>
                  <a:lnTo>
                    <a:pt x="2826928" y="142898"/>
                  </a:lnTo>
                  <a:lnTo>
                    <a:pt x="2828183" y="170981"/>
                  </a:lnTo>
                  <a:lnTo>
                    <a:pt x="2828382" y="199808"/>
                  </a:lnTo>
                  <a:lnTo>
                    <a:pt x="2827246" y="229204"/>
                  </a:lnTo>
                  <a:lnTo>
                    <a:pt x="2819841" y="288986"/>
                  </a:lnTo>
                  <a:lnTo>
                    <a:pt x="2803712" y="348907"/>
                  </a:lnTo>
                  <a:lnTo>
                    <a:pt x="2776610" y="407545"/>
                  </a:lnTo>
                  <a:lnTo>
                    <a:pt x="2736280" y="463479"/>
                  </a:lnTo>
                  <a:lnTo>
                    <a:pt x="2680472" y="515286"/>
                  </a:lnTo>
                  <a:lnTo>
                    <a:pt x="2646058" y="539199"/>
                  </a:lnTo>
                  <a:lnTo>
                    <a:pt x="2606931" y="561548"/>
                  </a:lnTo>
                  <a:lnTo>
                    <a:pt x="2562807" y="582154"/>
                  </a:lnTo>
                  <a:lnTo>
                    <a:pt x="2513406" y="600841"/>
                  </a:lnTo>
                  <a:lnTo>
                    <a:pt x="2458446" y="617430"/>
                  </a:lnTo>
                  <a:lnTo>
                    <a:pt x="2397645" y="631744"/>
                  </a:lnTo>
                  <a:lnTo>
                    <a:pt x="2330722" y="643606"/>
                  </a:lnTo>
                  <a:lnTo>
                    <a:pt x="2257395" y="652837"/>
                  </a:lnTo>
                  <a:lnTo>
                    <a:pt x="1386063" y="722635"/>
                  </a:lnTo>
                  <a:lnTo>
                    <a:pt x="687710" y="800022"/>
                  </a:lnTo>
                  <a:lnTo>
                    <a:pt x="189848" y="865480"/>
                  </a:lnTo>
                  <a:lnTo>
                    <a:pt x="0" y="893064"/>
                  </a:lnTo>
                  <a:close/>
                </a:path>
              </a:pathLst>
            </a:custGeom>
            <a:solidFill>
              <a:srgbClr val="F5B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716671" y="2506712"/>
              <a:ext cx="549910" cy="427355"/>
            </a:xfrm>
            <a:custGeom>
              <a:avLst/>
              <a:gdLst/>
              <a:ahLst/>
              <a:cxnLst/>
              <a:rect l="l" t="t" r="r" b="b"/>
              <a:pathLst>
                <a:path w="549909" h="427355">
                  <a:moveTo>
                    <a:pt x="549821" y="0"/>
                  </a:moveTo>
                  <a:lnTo>
                    <a:pt x="241" y="0"/>
                  </a:lnTo>
                  <a:lnTo>
                    <a:pt x="241" y="1181"/>
                  </a:lnTo>
                  <a:lnTo>
                    <a:pt x="0" y="2324"/>
                  </a:lnTo>
                  <a:lnTo>
                    <a:pt x="2895" y="50203"/>
                  </a:lnTo>
                  <a:lnTo>
                    <a:pt x="3111" y="51409"/>
                  </a:lnTo>
                  <a:lnTo>
                    <a:pt x="241" y="51409"/>
                  </a:lnTo>
                  <a:lnTo>
                    <a:pt x="241" y="52590"/>
                  </a:lnTo>
                  <a:lnTo>
                    <a:pt x="0" y="53771"/>
                  </a:lnTo>
                  <a:lnTo>
                    <a:pt x="2895" y="101650"/>
                  </a:lnTo>
                  <a:lnTo>
                    <a:pt x="11353" y="146608"/>
                  </a:lnTo>
                  <a:lnTo>
                    <a:pt x="25031" y="189484"/>
                  </a:lnTo>
                  <a:lnTo>
                    <a:pt x="43573" y="229946"/>
                  </a:lnTo>
                  <a:lnTo>
                    <a:pt x="66636" y="267614"/>
                  </a:lnTo>
                  <a:lnTo>
                    <a:pt x="93865" y="302158"/>
                  </a:lnTo>
                  <a:lnTo>
                    <a:pt x="124929" y="333235"/>
                  </a:lnTo>
                  <a:lnTo>
                    <a:pt x="159448" y="360489"/>
                  </a:lnTo>
                  <a:lnTo>
                    <a:pt x="197104" y="383565"/>
                  </a:lnTo>
                  <a:lnTo>
                    <a:pt x="237540" y="402120"/>
                  </a:lnTo>
                  <a:lnTo>
                    <a:pt x="280416" y="415810"/>
                  </a:lnTo>
                  <a:lnTo>
                    <a:pt x="325361" y="424268"/>
                  </a:lnTo>
                  <a:lnTo>
                    <a:pt x="372046" y="427177"/>
                  </a:lnTo>
                  <a:lnTo>
                    <a:pt x="549821" y="427177"/>
                  </a:lnTo>
                  <a:lnTo>
                    <a:pt x="549821" y="375780"/>
                  </a:lnTo>
                  <a:lnTo>
                    <a:pt x="549821" y="51409"/>
                  </a:lnTo>
                  <a:lnTo>
                    <a:pt x="549821" y="0"/>
                  </a:lnTo>
                  <a:close/>
                </a:path>
              </a:pathLst>
            </a:custGeom>
            <a:solidFill>
              <a:srgbClr val="EB9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716678" y="2506701"/>
              <a:ext cx="549910" cy="375920"/>
            </a:xfrm>
            <a:custGeom>
              <a:avLst/>
              <a:gdLst/>
              <a:ahLst/>
              <a:cxnLst/>
              <a:rect l="l" t="t" r="r" b="b"/>
              <a:pathLst>
                <a:path w="549909" h="375919">
                  <a:moveTo>
                    <a:pt x="549821" y="375791"/>
                  </a:moveTo>
                  <a:lnTo>
                    <a:pt x="372040" y="375791"/>
                  </a:lnTo>
                  <a:lnTo>
                    <a:pt x="325357" y="372890"/>
                  </a:lnTo>
                  <a:lnTo>
                    <a:pt x="280409" y="364421"/>
                  </a:lnTo>
                  <a:lnTo>
                    <a:pt x="237543" y="350733"/>
                  </a:lnTo>
                  <a:lnTo>
                    <a:pt x="197109" y="332173"/>
                  </a:lnTo>
                  <a:lnTo>
                    <a:pt x="159452" y="309092"/>
                  </a:lnTo>
                  <a:lnTo>
                    <a:pt x="124923" y="281837"/>
                  </a:lnTo>
                  <a:lnTo>
                    <a:pt x="93868" y="250758"/>
                  </a:lnTo>
                  <a:lnTo>
                    <a:pt x="66636" y="216204"/>
                  </a:lnTo>
                  <a:lnTo>
                    <a:pt x="43575" y="178522"/>
                  </a:lnTo>
                  <a:lnTo>
                    <a:pt x="25033" y="138063"/>
                  </a:lnTo>
                  <a:lnTo>
                    <a:pt x="11357" y="95175"/>
                  </a:lnTo>
                  <a:lnTo>
                    <a:pt x="2897" y="50206"/>
                  </a:lnTo>
                  <a:lnTo>
                    <a:pt x="0" y="2326"/>
                  </a:lnTo>
                  <a:lnTo>
                    <a:pt x="235" y="1180"/>
                  </a:lnTo>
                  <a:lnTo>
                    <a:pt x="235" y="0"/>
                  </a:lnTo>
                  <a:lnTo>
                    <a:pt x="549821" y="0"/>
                  </a:lnTo>
                  <a:lnTo>
                    <a:pt x="549821" y="375791"/>
                  </a:lnTo>
                  <a:close/>
                </a:path>
              </a:pathLst>
            </a:custGeom>
            <a:solidFill>
              <a:srgbClr val="F9D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154954" y="3733685"/>
              <a:ext cx="2474595" cy="1118870"/>
            </a:xfrm>
            <a:custGeom>
              <a:avLst/>
              <a:gdLst/>
              <a:ahLst/>
              <a:cxnLst/>
              <a:rect l="l" t="t" r="r" b="b"/>
              <a:pathLst>
                <a:path w="2474594" h="1118870">
                  <a:moveTo>
                    <a:pt x="513461" y="1077429"/>
                  </a:moveTo>
                  <a:lnTo>
                    <a:pt x="510209" y="1061351"/>
                  </a:lnTo>
                  <a:lnTo>
                    <a:pt x="501345" y="1048207"/>
                  </a:lnTo>
                  <a:lnTo>
                    <a:pt x="488213" y="1039342"/>
                  </a:lnTo>
                  <a:lnTo>
                    <a:pt x="472147" y="1036091"/>
                  </a:lnTo>
                  <a:lnTo>
                    <a:pt x="461556" y="1037488"/>
                  </a:lnTo>
                  <a:lnTo>
                    <a:pt x="451993" y="1041400"/>
                  </a:lnTo>
                  <a:lnTo>
                    <a:pt x="443801" y="1047457"/>
                  </a:lnTo>
                  <a:lnTo>
                    <a:pt x="437337" y="1055319"/>
                  </a:lnTo>
                  <a:lnTo>
                    <a:pt x="421690" y="1018705"/>
                  </a:lnTo>
                  <a:lnTo>
                    <a:pt x="395439" y="989571"/>
                  </a:lnTo>
                  <a:lnTo>
                    <a:pt x="360972" y="970318"/>
                  </a:lnTo>
                  <a:lnTo>
                    <a:pt x="320649" y="963371"/>
                  </a:lnTo>
                  <a:lnTo>
                    <a:pt x="285407" y="968629"/>
                  </a:lnTo>
                  <a:lnTo>
                    <a:pt x="254304" y="983373"/>
                  </a:lnTo>
                  <a:lnTo>
                    <a:pt x="228904" y="1006030"/>
                  </a:lnTo>
                  <a:lnTo>
                    <a:pt x="210769" y="1035024"/>
                  </a:lnTo>
                  <a:lnTo>
                    <a:pt x="200837" y="1029373"/>
                  </a:lnTo>
                  <a:lnTo>
                    <a:pt x="190080" y="1025182"/>
                  </a:lnTo>
                  <a:lnTo>
                    <a:pt x="178638" y="1022565"/>
                  </a:lnTo>
                  <a:lnTo>
                    <a:pt x="166624" y="1021664"/>
                  </a:lnTo>
                  <a:lnTo>
                    <a:pt x="140754" y="1025969"/>
                  </a:lnTo>
                  <a:lnTo>
                    <a:pt x="118427" y="1037907"/>
                  </a:lnTo>
                  <a:lnTo>
                    <a:pt x="101066" y="1056055"/>
                  </a:lnTo>
                  <a:lnTo>
                    <a:pt x="90093" y="1078992"/>
                  </a:lnTo>
                  <a:lnTo>
                    <a:pt x="82562" y="1074077"/>
                  </a:lnTo>
                  <a:lnTo>
                    <a:pt x="74256" y="1070394"/>
                  </a:lnTo>
                  <a:lnTo>
                    <a:pt x="65316" y="1068082"/>
                  </a:lnTo>
                  <a:lnTo>
                    <a:pt x="55867" y="1067282"/>
                  </a:lnTo>
                  <a:lnTo>
                    <a:pt x="35052" y="1071283"/>
                  </a:lnTo>
                  <a:lnTo>
                    <a:pt x="17780" y="1082217"/>
                  </a:lnTo>
                  <a:lnTo>
                    <a:pt x="5588" y="1098562"/>
                  </a:lnTo>
                  <a:lnTo>
                    <a:pt x="0" y="1118781"/>
                  </a:lnTo>
                  <a:lnTo>
                    <a:pt x="472147" y="1118781"/>
                  </a:lnTo>
                  <a:lnTo>
                    <a:pt x="488213" y="1115529"/>
                  </a:lnTo>
                  <a:lnTo>
                    <a:pt x="501345" y="1106678"/>
                  </a:lnTo>
                  <a:lnTo>
                    <a:pt x="510209" y="1093533"/>
                  </a:lnTo>
                  <a:lnTo>
                    <a:pt x="513461" y="1077429"/>
                  </a:lnTo>
                  <a:close/>
                </a:path>
                <a:path w="2474594" h="1118870">
                  <a:moveTo>
                    <a:pt x="1394510" y="457492"/>
                  </a:moveTo>
                  <a:lnTo>
                    <a:pt x="1387221" y="412254"/>
                  </a:lnTo>
                  <a:lnTo>
                    <a:pt x="1366913" y="372973"/>
                  </a:lnTo>
                  <a:lnTo>
                    <a:pt x="1335951" y="341998"/>
                  </a:lnTo>
                  <a:lnTo>
                    <a:pt x="1296682" y="321691"/>
                  </a:lnTo>
                  <a:lnTo>
                    <a:pt x="1251470" y="314388"/>
                  </a:lnTo>
                  <a:lnTo>
                    <a:pt x="1208900" y="320840"/>
                  </a:lnTo>
                  <a:lnTo>
                    <a:pt x="1171448" y="338886"/>
                  </a:lnTo>
                  <a:lnTo>
                    <a:pt x="1141031" y="366585"/>
                  </a:lnTo>
                  <a:lnTo>
                    <a:pt x="1119619" y="401993"/>
                  </a:lnTo>
                  <a:lnTo>
                    <a:pt x="1107871" y="384302"/>
                  </a:lnTo>
                  <a:lnTo>
                    <a:pt x="1091869" y="370509"/>
                  </a:lnTo>
                  <a:lnTo>
                    <a:pt x="1072476" y="361556"/>
                  </a:lnTo>
                  <a:lnTo>
                    <a:pt x="1050582" y="358355"/>
                  </a:lnTo>
                  <a:lnTo>
                    <a:pt x="1037894" y="359435"/>
                  </a:lnTo>
                  <a:lnTo>
                    <a:pt x="1025906" y="362534"/>
                  </a:lnTo>
                  <a:lnTo>
                    <a:pt x="1014768" y="367436"/>
                  </a:lnTo>
                  <a:lnTo>
                    <a:pt x="1004582" y="373938"/>
                  </a:lnTo>
                  <a:lnTo>
                    <a:pt x="988263" y="327672"/>
                  </a:lnTo>
                  <a:lnTo>
                    <a:pt x="960589" y="288251"/>
                  </a:lnTo>
                  <a:lnTo>
                    <a:pt x="923518" y="257632"/>
                  </a:lnTo>
                  <a:lnTo>
                    <a:pt x="879043" y="237820"/>
                  </a:lnTo>
                  <a:lnTo>
                    <a:pt x="829157" y="230771"/>
                  </a:lnTo>
                  <a:lnTo>
                    <a:pt x="781862" y="237083"/>
                  </a:lnTo>
                  <a:lnTo>
                    <a:pt x="739330" y="254939"/>
                  </a:lnTo>
                  <a:lnTo>
                    <a:pt x="703237" y="282625"/>
                  </a:lnTo>
                  <a:lnTo>
                    <a:pt x="675246" y="318490"/>
                  </a:lnTo>
                  <a:lnTo>
                    <a:pt x="657021" y="360845"/>
                  </a:lnTo>
                  <a:lnTo>
                    <a:pt x="650227" y="408025"/>
                  </a:lnTo>
                  <a:lnTo>
                    <a:pt x="636917" y="403517"/>
                  </a:lnTo>
                  <a:lnTo>
                    <a:pt x="623112" y="400189"/>
                  </a:lnTo>
                  <a:lnTo>
                    <a:pt x="608850" y="398119"/>
                  </a:lnTo>
                  <a:lnTo>
                    <a:pt x="594194" y="397408"/>
                  </a:lnTo>
                  <a:lnTo>
                    <a:pt x="542163" y="406387"/>
                  </a:lnTo>
                  <a:lnTo>
                    <a:pt x="497674" y="431241"/>
                  </a:lnTo>
                  <a:lnTo>
                    <a:pt x="463829" y="468871"/>
                  </a:lnTo>
                  <a:lnTo>
                    <a:pt x="443674" y="516166"/>
                  </a:lnTo>
                  <a:lnTo>
                    <a:pt x="426897" y="506717"/>
                  </a:lnTo>
                  <a:lnTo>
                    <a:pt x="408762" y="499681"/>
                  </a:lnTo>
                  <a:lnTo>
                    <a:pt x="389483" y="495287"/>
                  </a:lnTo>
                  <a:lnTo>
                    <a:pt x="369239" y="493776"/>
                  </a:lnTo>
                  <a:lnTo>
                    <a:pt x="323011" y="501878"/>
                  </a:lnTo>
                  <a:lnTo>
                    <a:pt x="283654" y="524294"/>
                  </a:lnTo>
                  <a:lnTo>
                    <a:pt x="254000" y="558165"/>
                  </a:lnTo>
                  <a:lnTo>
                    <a:pt x="236880" y="600621"/>
                  </a:lnTo>
                  <a:lnTo>
                    <a:pt x="1251470" y="600621"/>
                  </a:lnTo>
                  <a:lnTo>
                    <a:pt x="1296682" y="593331"/>
                  </a:lnTo>
                  <a:lnTo>
                    <a:pt x="1335951" y="572998"/>
                  </a:lnTo>
                  <a:lnTo>
                    <a:pt x="1366913" y="542023"/>
                  </a:lnTo>
                  <a:lnTo>
                    <a:pt x="1387221" y="502729"/>
                  </a:lnTo>
                  <a:lnTo>
                    <a:pt x="1394510" y="457492"/>
                  </a:lnTo>
                  <a:close/>
                </a:path>
                <a:path w="2474594" h="1118870">
                  <a:moveTo>
                    <a:pt x="2474239" y="204228"/>
                  </a:moveTo>
                  <a:lnTo>
                    <a:pt x="2469985" y="183134"/>
                  </a:lnTo>
                  <a:lnTo>
                    <a:pt x="2458351" y="165912"/>
                  </a:lnTo>
                  <a:lnTo>
                    <a:pt x="2441117" y="154305"/>
                  </a:lnTo>
                  <a:lnTo>
                    <a:pt x="2420023" y="150050"/>
                  </a:lnTo>
                  <a:lnTo>
                    <a:pt x="2410930" y="150837"/>
                  </a:lnTo>
                  <a:lnTo>
                    <a:pt x="2402344" y="153111"/>
                  </a:lnTo>
                  <a:lnTo>
                    <a:pt x="2394369" y="156705"/>
                  </a:lnTo>
                  <a:lnTo>
                    <a:pt x="2387104" y="161480"/>
                  </a:lnTo>
                  <a:lnTo>
                    <a:pt x="2387816" y="152641"/>
                  </a:lnTo>
                  <a:lnTo>
                    <a:pt x="2387816" y="148158"/>
                  </a:lnTo>
                  <a:lnTo>
                    <a:pt x="2380259" y="101333"/>
                  </a:lnTo>
                  <a:lnTo>
                    <a:pt x="2359253" y="60667"/>
                  </a:lnTo>
                  <a:lnTo>
                    <a:pt x="2327198" y="28587"/>
                  </a:lnTo>
                  <a:lnTo>
                    <a:pt x="2286571" y="7556"/>
                  </a:lnTo>
                  <a:lnTo>
                    <a:pt x="2239784" y="0"/>
                  </a:lnTo>
                  <a:lnTo>
                    <a:pt x="2196058" y="6578"/>
                  </a:lnTo>
                  <a:lnTo>
                    <a:pt x="2157539" y="24980"/>
                  </a:lnTo>
                  <a:lnTo>
                    <a:pt x="2126170" y="53238"/>
                  </a:lnTo>
                  <a:lnTo>
                    <a:pt x="2103920" y="89382"/>
                  </a:lnTo>
                  <a:lnTo>
                    <a:pt x="2094699" y="83070"/>
                  </a:lnTo>
                  <a:lnTo>
                    <a:pt x="2084501" y="78282"/>
                  </a:lnTo>
                  <a:lnTo>
                    <a:pt x="2073478" y="75247"/>
                  </a:lnTo>
                  <a:lnTo>
                    <a:pt x="2061730" y="74180"/>
                  </a:lnTo>
                  <a:lnTo>
                    <a:pt x="2051024" y="75057"/>
                  </a:lnTo>
                  <a:lnTo>
                    <a:pt x="2040864" y="77558"/>
                  </a:lnTo>
                  <a:lnTo>
                    <a:pt x="2031377" y="81546"/>
                  </a:lnTo>
                  <a:lnTo>
                    <a:pt x="2022678" y="86855"/>
                  </a:lnTo>
                  <a:lnTo>
                    <a:pt x="2005634" y="66344"/>
                  </a:lnTo>
                  <a:lnTo>
                    <a:pt x="1984095" y="50546"/>
                  </a:lnTo>
                  <a:lnTo>
                    <a:pt x="1958987" y="40386"/>
                  </a:lnTo>
                  <a:lnTo>
                    <a:pt x="1931200" y="36791"/>
                  </a:lnTo>
                  <a:lnTo>
                    <a:pt x="1888858" y="45339"/>
                  </a:lnTo>
                  <a:lnTo>
                    <a:pt x="1854276" y="68681"/>
                  </a:lnTo>
                  <a:lnTo>
                    <a:pt x="1830946" y="103276"/>
                  </a:lnTo>
                  <a:lnTo>
                    <a:pt x="1822386" y="145630"/>
                  </a:lnTo>
                  <a:lnTo>
                    <a:pt x="1822615" y="152222"/>
                  </a:lnTo>
                  <a:lnTo>
                    <a:pt x="1823237" y="158711"/>
                  </a:lnTo>
                  <a:lnTo>
                    <a:pt x="1824240" y="165087"/>
                  </a:lnTo>
                  <a:lnTo>
                    <a:pt x="1825561" y="171323"/>
                  </a:lnTo>
                  <a:lnTo>
                    <a:pt x="1814715" y="166903"/>
                  </a:lnTo>
                  <a:lnTo>
                    <a:pt x="1803336" y="163614"/>
                  </a:lnTo>
                  <a:lnTo>
                    <a:pt x="1791462" y="161569"/>
                  </a:lnTo>
                  <a:lnTo>
                    <a:pt x="1779193" y="160870"/>
                  </a:lnTo>
                  <a:lnTo>
                    <a:pt x="1739341" y="168414"/>
                  </a:lnTo>
                  <a:lnTo>
                    <a:pt x="1706092" y="189115"/>
                  </a:lnTo>
                  <a:lnTo>
                    <a:pt x="1682356" y="220116"/>
                  </a:lnTo>
                  <a:lnTo>
                    <a:pt x="1670989" y="258521"/>
                  </a:lnTo>
                  <a:lnTo>
                    <a:pt x="2420023" y="258521"/>
                  </a:lnTo>
                  <a:lnTo>
                    <a:pt x="2441117" y="254254"/>
                  </a:lnTo>
                  <a:lnTo>
                    <a:pt x="2458351" y="242620"/>
                  </a:lnTo>
                  <a:lnTo>
                    <a:pt x="2469985" y="225361"/>
                  </a:lnTo>
                  <a:lnTo>
                    <a:pt x="2474239" y="204228"/>
                  </a:lnTo>
                  <a:close/>
                </a:path>
              </a:pathLst>
            </a:custGeom>
            <a:solidFill>
              <a:srgbClr val="9DDD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6832" y="3357382"/>
              <a:ext cx="6751168" cy="590458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3538353" y="6619239"/>
              <a:ext cx="4435475" cy="2642870"/>
            </a:xfrm>
            <a:custGeom>
              <a:avLst/>
              <a:gdLst/>
              <a:ahLst/>
              <a:cxnLst/>
              <a:rect l="l" t="t" r="r" b="b"/>
              <a:pathLst>
                <a:path w="4435475" h="2642870">
                  <a:moveTo>
                    <a:pt x="2444521" y="1182192"/>
                  </a:moveTo>
                  <a:lnTo>
                    <a:pt x="2093341" y="682955"/>
                  </a:lnTo>
                  <a:lnTo>
                    <a:pt x="424776" y="549465"/>
                  </a:lnTo>
                  <a:lnTo>
                    <a:pt x="178841" y="662508"/>
                  </a:lnTo>
                  <a:lnTo>
                    <a:pt x="52781" y="899553"/>
                  </a:lnTo>
                  <a:lnTo>
                    <a:pt x="6515" y="1134364"/>
                  </a:lnTo>
                  <a:lnTo>
                    <a:pt x="0" y="1240701"/>
                  </a:lnTo>
                  <a:lnTo>
                    <a:pt x="2444521" y="1182192"/>
                  </a:lnTo>
                  <a:close/>
                </a:path>
                <a:path w="4435475" h="2642870">
                  <a:moveTo>
                    <a:pt x="2497937" y="613905"/>
                  </a:moveTo>
                  <a:lnTo>
                    <a:pt x="1687639" y="0"/>
                  </a:lnTo>
                  <a:lnTo>
                    <a:pt x="1642008" y="24980"/>
                  </a:lnTo>
                  <a:lnTo>
                    <a:pt x="1596161" y="50380"/>
                  </a:lnTo>
                  <a:lnTo>
                    <a:pt x="1550136" y="76123"/>
                  </a:lnTo>
                  <a:lnTo>
                    <a:pt x="1504035" y="102184"/>
                  </a:lnTo>
                  <a:lnTo>
                    <a:pt x="1457909" y="128485"/>
                  </a:lnTo>
                  <a:lnTo>
                    <a:pt x="1411820" y="155003"/>
                  </a:lnTo>
                  <a:lnTo>
                    <a:pt x="1365846" y="181673"/>
                  </a:lnTo>
                  <a:lnTo>
                    <a:pt x="1274483" y="235254"/>
                  </a:lnTo>
                  <a:lnTo>
                    <a:pt x="1184351" y="288836"/>
                  </a:lnTo>
                  <a:lnTo>
                    <a:pt x="1095984" y="342023"/>
                  </a:lnTo>
                  <a:lnTo>
                    <a:pt x="1009916" y="394398"/>
                  </a:lnTo>
                  <a:lnTo>
                    <a:pt x="926680" y="445566"/>
                  </a:lnTo>
                  <a:lnTo>
                    <a:pt x="846823" y="495109"/>
                  </a:lnTo>
                  <a:lnTo>
                    <a:pt x="734504" y="565518"/>
                  </a:lnTo>
                  <a:lnTo>
                    <a:pt x="2497937" y="613905"/>
                  </a:lnTo>
                  <a:close/>
                </a:path>
                <a:path w="4435475" h="2642870">
                  <a:moveTo>
                    <a:pt x="4435360" y="2642743"/>
                  </a:moveTo>
                  <a:lnTo>
                    <a:pt x="4018165" y="2139251"/>
                  </a:lnTo>
                  <a:lnTo>
                    <a:pt x="3614674" y="1641665"/>
                  </a:lnTo>
                  <a:lnTo>
                    <a:pt x="3310077" y="1261414"/>
                  </a:lnTo>
                  <a:lnTo>
                    <a:pt x="3189617" y="1109903"/>
                  </a:lnTo>
                  <a:lnTo>
                    <a:pt x="1287500" y="2007882"/>
                  </a:lnTo>
                  <a:lnTo>
                    <a:pt x="2942425" y="1437043"/>
                  </a:lnTo>
                  <a:lnTo>
                    <a:pt x="3960342" y="2642743"/>
                  </a:lnTo>
                  <a:lnTo>
                    <a:pt x="4435360" y="2642743"/>
                  </a:lnTo>
                  <a:close/>
                </a:path>
              </a:pathLst>
            </a:custGeom>
            <a:solidFill>
              <a:srgbClr val="EB9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596893" y="6735657"/>
              <a:ext cx="2931160" cy="1087120"/>
            </a:xfrm>
            <a:custGeom>
              <a:avLst/>
              <a:gdLst/>
              <a:ahLst/>
              <a:cxnLst/>
              <a:rect l="l" t="t" r="r" b="b"/>
              <a:pathLst>
                <a:path w="2931159" h="1087120">
                  <a:moveTo>
                    <a:pt x="2850356" y="1086978"/>
                  </a:moveTo>
                  <a:lnTo>
                    <a:pt x="9156" y="957196"/>
                  </a:lnTo>
                  <a:lnTo>
                    <a:pt x="0" y="857855"/>
                  </a:lnTo>
                  <a:lnTo>
                    <a:pt x="42019" y="638048"/>
                  </a:lnTo>
                  <a:lnTo>
                    <a:pt x="239449" y="415098"/>
                  </a:lnTo>
                  <a:lnTo>
                    <a:pt x="696526" y="306331"/>
                  </a:lnTo>
                  <a:lnTo>
                    <a:pt x="1513861" y="249050"/>
                  </a:lnTo>
                  <a:lnTo>
                    <a:pt x="2229827" y="144795"/>
                  </a:lnTo>
                  <a:lnTo>
                    <a:pt x="2737682" y="44725"/>
                  </a:lnTo>
                  <a:lnTo>
                    <a:pt x="2930688" y="0"/>
                  </a:lnTo>
                  <a:lnTo>
                    <a:pt x="2850356" y="1086978"/>
                  </a:lnTo>
                  <a:close/>
                </a:path>
              </a:pathLst>
            </a:custGeom>
            <a:solidFill>
              <a:srgbClr val="F5B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773183" y="7263788"/>
              <a:ext cx="568325" cy="462915"/>
            </a:xfrm>
            <a:custGeom>
              <a:avLst/>
              <a:gdLst/>
              <a:ahLst/>
              <a:cxnLst/>
              <a:rect l="l" t="t" r="r" b="b"/>
              <a:pathLst>
                <a:path w="568325" h="462915">
                  <a:moveTo>
                    <a:pt x="567579" y="462649"/>
                  </a:moveTo>
                  <a:lnTo>
                    <a:pt x="0" y="436686"/>
                  </a:lnTo>
                  <a:lnTo>
                    <a:pt x="20049" y="0"/>
                  </a:lnTo>
                  <a:lnTo>
                    <a:pt x="203693" y="8395"/>
                  </a:lnTo>
                  <a:lnTo>
                    <a:pt x="248346" y="13734"/>
                  </a:lnTo>
                  <a:lnTo>
                    <a:pt x="291191" y="25261"/>
                  </a:lnTo>
                  <a:lnTo>
                    <a:pt x="331963" y="42461"/>
                  </a:lnTo>
                  <a:lnTo>
                    <a:pt x="370399" y="64819"/>
                  </a:lnTo>
                  <a:lnTo>
                    <a:pt x="406233" y="91823"/>
                  </a:lnTo>
                  <a:lnTo>
                    <a:pt x="439201" y="122956"/>
                  </a:lnTo>
                  <a:lnTo>
                    <a:pt x="469038" y="157704"/>
                  </a:lnTo>
                  <a:lnTo>
                    <a:pt x="495481" y="195554"/>
                  </a:lnTo>
                  <a:lnTo>
                    <a:pt x="518263" y="235991"/>
                  </a:lnTo>
                  <a:lnTo>
                    <a:pt x="537121" y="278500"/>
                  </a:lnTo>
                  <a:lnTo>
                    <a:pt x="551790" y="322568"/>
                  </a:lnTo>
                  <a:lnTo>
                    <a:pt x="562005" y="367679"/>
                  </a:lnTo>
                  <a:lnTo>
                    <a:pt x="567503" y="413319"/>
                  </a:lnTo>
                  <a:lnTo>
                    <a:pt x="568017" y="458974"/>
                  </a:lnTo>
                  <a:lnTo>
                    <a:pt x="567579" y="462649"/>
                  </a:lnTo>
                  <a:close/>
                </a:path>
              </a:pathLst>
            </a:custGeom>
            <a:solidFill>
              <a:srgbClr val="EB9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773183" y="7340328"/>
              <a:ext cx="568325" cy="386715"/>
            </a:xfrm>
            <a:custGeom>
              <a:avLst/>
              <a:gdLst/>
              <a:ahLst/>
              <a:cxnLst/>
              <a:rect l="l" t="t" r="r" b="b"/>
              <a:pathLst>
                <a:path w="568325" h="386715">
                  <a:moveTo>
                    <a:pt x="567579" y="386108"/>
                  </a:moveTo>
                  <a:lnTo>
                    <a:pt x="0" y="360145"/>
                  </a:lnTo>
                  <a:lnTo>
                    <a:pt x="16612" y="0"/>
                  </a:lnTo>
                  <a:lnTo>
                    <a:pt x="206119" y="2697"/>
                  </a:lnTo>
                  <a:lnTo>
                    <a:pt x="254068" y="7536"/>
                  </a:lnTo>
                  <a:lnTo>
                    <a:pt x="299832" y="17371"/>
                  </a:lnTo>
                  <a:lnTo>
                    <a:pt x="343093" y="31948"/>
                  </a:lnTo>
                  <a:lnTo>
                    <a:pt x="383533" y="51010"/>
                  </a:lnTo>
                  <a:lnTo>
                    <a:pt x="420833" y="74304"/>
                  </a:lnTo>
                  <a:lnTo>
                    <a:pt x="454676" y="101575"/>
                  </a:lnTo>
                  <a:lnTo>
                    <a:pt x="484742" y="132569"/>
                  </a:lnTo>
                  <a:lnTo>
                    <a:pt x="510714" y="167030"/>
                  </a:lnTo>
                  <a:lnTo>
                    <a:pt x="532274" y="204704"/>
                  </a:lnTo>
                  <a:lnTo>
                    <a:pt x="549102" y="245336"/>
                  </a:lnTo>
                  <a:lnTo>
                    <a:pt x="560881" y="288671"/>
                  </a:lnTo>
                  <a:lnTo>
                    <a:pt x="567292" y="334455"/>
                  </a:lnTo>
                  <a:lnTo>
                    <a:pt x="568017" y="382433"/>
                  </a:lnTo>
                  <a:lnTo>
                    <a:pt x="567579" y="386108"/>
                  </a:lnTo>
                  <a:close/>
                </a:path>
              </a:pathLst>
            </a:custGeom>
            <a:solidFill>
              <a:srgbClr val="F9D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801185" y="4736968"/>
              <a:ext cx="600075" cy="1593850"/>
            </a:xfrm>
            <a:custGeom>
              <a:avLst/>
              <a:gdLst/>
              <a:ahLst/>
              <a:cxnLst/>
              <a:rect l="l" t="t" r="r" b="b"/>
              <a:pathLst>
                <a:path w="600075" h="1593850">
                  <a:moveTo>
                    <a:pt x="599489" y="1593225"/>
                  </a:moveTo>
                  <a:lnTo>
                    <a:pt x="505819" y="1515835"/>
                  </a:lnTo>
                  <a:lnTo>
                    <a:pt x="299744" y="1304074"/>
                  </a:lnTo>
                  <a:lnTo>
                    <a:pt x="93670" y="988552"/>
                  </a:lnTo>
                  <a:lnTo>
                    <a:pt x="0" y="599883"/>
                  </a:lnTo>
                  <a:lnTo>
                    <a:pt x="1803" y="553001"/>
                  </a:lnTo>
                  <a:lnTo>
                    <a:pt x="7126" y="507106"/>
                  </a:lnTo>
                  <a:lnTo>
                    <a:pt x="15834" y="462332"/>
                  </a:lnTo>
                  <a:lnTo>
                    <a:pt x="27794" y="418811"/>
                  </a:lnTo>
                  <a:lnTo>
                    <a:pt x="42872" y="376678"/>
                  </a:lnTo>
                  <a:lnTo>
                    <a:pt x="60936" y="336065"/>
                  </a:lnTo>
                  <a:lnTo>
                    <a:pt x="81853" y="297106"/>
                  </a:lnTo>
                  <a:lnTo>
                    <a:pt x="105488" y="259934"/>
                  </a:lnTo>
                  <a:lnTo>
                    <a:pt x="131708" y="224682"/>
                  </a:lnTo>
                  <a:lnTo>
                    <a:pt x="160381" y="191484"/>
                  </a:lnTo>
                  <a:lnTo>
                    <a:pt x="191372" y="160474"/>
                  </a:lnTo>
                  <a:lnTo>
                    <a:pt x="224549" y="131784"/>
                  </a:lnTo>
                  <a:lnTo>
                    <a:pt x="259778" y="105548"/>
                  </a:lnTo>
                  <a:lnTo>
                    <a:pt x="296926" y="81899"/>
                  </a:lnTo>
                  <a:lnTo>
                    <a:pt x="335859" y="60971"/>
                  </a:lnTo>
                  <a:lnTo>
                    <a:pt x="376445" y="42896"/>
                  </a:lnTo>
                  <a:lnTo>
                    <a:pt x="418549" y="27809"/>
                  </a:lnTo>
                  <a:lnTo>
                    <a:pt x="462039" y="15842"/>
                  </a:lnTo>
                  <a:lnTo>
                    <a:pt x="506781" y="7130"/>
                  </a:lnTo>
                  <a:lnTo>
                    <a:pt x="552643" y="1804"/>
                  </a:lnTo>
                  <a:lnTo>
                    <a:pt x="599489" y="0"/>
                  </a:lnTo>
                  <a:lnTo>
                    <a:pt x="599489" y="1593225"/>
                  </a:lnTo>
                  <a:close/>
                </a:path>
              </a:pathLst>
            </a:custGeom>
            <a:solidFill>
              <a:srgbClr val="6DB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400674" y="4736968"/>
              <a:ext cx="600075" cy="1593850"/>
            </a:xfrm>
            <a:custGeom>
              <a:avLst/>
              <a:gdLst/>
              <a:ahLst/>
              <a:cxnLst/>
              <a:rect l="l" t="t" r="r" b="b"/>
              <a:pathLst>
                <a:path w="600075" h="1593850">
                  <a:moveTo>
                    <a:pt x="0" y="1593225"/>
                  </a:moveTo>
                  <a:lnTo>
                    <a:pt x="0" y="0"/>
                  </a:lnTo>
                  <a:lnTo>
                    <a:pt x="46846" y="1804"/>
                  </a:lnTo>
                  <a:lnTo>
                    <a:pt x="92706" y="7130"/>
                  </a:lnTo>
                  <a:lnTo>
                    <a:pt x="137448" y="15842"/>
                  </a:lnTo>
                  <a:lnTo>
                    <a:pt x="180936" y="27809"/>
                  </a:lnTo>
                  <a:lnTo>
                    <a:pt x="223039" y="42896"/>
                  </a:lnTo>
                  <a:lnTo>
                    <a:pt x="263623" y="60971"/>
                  </a:lnTo>
                  <a:lnTo>
                    <a:pt x="302554" y="81899"/>
                  </a:lnTo>
                  <a:lnTo>
                    <a:pt x="339700" y="105548"/>
                  </a:lnTo>
                  <a:lnTo>
                    <a:pt x="374927" y="131784"/>
                  </a:lnTo>
                  <a:lnTo>
                    <a:pt x="408101" y="160474"/>
                  </a:lnTo>
                  <a:lnTo>
                    <a:pt x="439090" y="191484"/>
                  </a:lnTo>
                  <a:lnTo>
                    <a:pt x="467760" y="224682"/>
                  </a:lnTo>
                  <a:lnTo>
                    <a:pt x="493978" y="259934"/>
                  </a:lnTo>
                  <a:lnTo>
                    <a:pt x="517611" y="297106"/>
                  </a:lnTo>
                  <a:lnTo>
                    <a:pt x="538525" y="336065"/>
                  </a:lnTo>
                  <a:lnTo>
                    <a:pt x="556587" y="376678"/>
                  </a:lnTo>
                  <a:lnTo>
                    <a:pt x="571665" y="418811"/>
                  </a:lnTo>
                  <a:lnTo>
                    <a:pt x="583623" y="462332"/>
                  </a:lnTo>
                  <a:lnTo>
                    <a:pt x="592330" y="507106"/>
                  </a:lnTo>
                  <a:lnTo>
                    <a:pt x="597652" y="553001"/>
                  </a:lnTo>
                  <a:lnTo>
                    <a:pt x="599455" y="599883"/>
                  </a:lnTo>
                  <a:lnTo>
                    <a:pt x="505790" y="1008154"/>
                  </a:lnTo>
                  <a:lnTo>
                    <a:pt x="299727" y="1321498"/>
                  </a:lnTo>
                  <a:lnTo>
                    <a:pt x="93664" y="1522369"/>
                  </a:lnTo>
                  <a:lnTo>
                    <a:pt x="0" y="1593225"/>
                  </a:lnTo>
                  <a:close/>
                </a:path>
              </a:pathLst>
            </a:custGeom>
            <a:solidFill>
              <a:srgbClr val="5799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973844" y="4820488"/>
              <a:ext cx="427355" cy="1727835"/>
            </a:xfrm>
            <a:custGeom>
              <a:avLst/>
              <a:gdLst/>
              <a:ahLst/>
              <a:cxnLst/>
              <a:rect l="l" t="t" r="r" b="b"/>
              <a:pathLst>
                <a:path w="427355" h="1727834">
                  <a:moveTo>
                    <a:pt x="426830" y="1727391"/>
                  </a:moveTo>
                  <a:lnTo>
                    <a:pt x="345217" y="1727391"/>
                  </a:lnTo>
                  <a:lnTo>
                    <a:pt x="378644" y="1019744"/>
                  </a:lnTo>
                  <a:lnTo>
                    <a:pt x="346746" y="986702"/>
                  </a:lnTo>
                  <a:lnTo>
                    <a:pt x="316032" y="952741"/>
                  </a:lnTo>
                  <a:lnTo>
                    <a:pt x="286551" y="917888"/>
                  </a:lnTo>
                  <a:lnTo>
                    <a:pt x="258349" y="882173"/>
                  </a:lnTo>
                  <a:lnTo>
                    <a:pt x="228269" y="841426"/>
                  </a:lnTo>
                  <a:lnTo>
                    <a:pt x="199697" y="799779"/>
                  </a:lnTo>
                  <a:lnTo>
                    <a:pt x="172634" y="757293"/>
                  </a:lnTo>
                  <a:lnTo>
                    <a:pt x="147081" y="714028"/>
                  </a:lnTo>
                  <a:lnTo>
                    <a:pt x="123041" y="670046"/>
                  </a:lnTo>
                  <a:lnTo>
                    <a:pt x="100515" y="625408"/>
                  </a:lnTo>
                  <a:lnTo>
                    <a:pt x="69633" y="557322"/>
                  </a:lnTo>
                  <a:lnTo>
                    <a:pt x="42288" y="487971"/>
                  </a:lnTo>
                  <a:lnTo>
                    <a:pt x="18730" y="417521"/>
                  </a:lnTo>
                  <a:lnTo>
                    <a:pt x="0" y="345882"/>
                  </a:lnTo>
                  <a:lnTo>
                    <a:pt x="13683" y="380110"/>
                  </a:lnTo>
                  <a:lnTo>
                    <a:pt x="28696" y="413698"/>
                  </a:lnTo>
                  <a:lnTo>
                    <a:pt x="61765" y="479238"/>
                  </a:lnTo>
                  <a:lnTo>
                    <a:pt x="98152" y="542717"/>
                  </a:lnTo>
                  <a:lnTo>
                    <a:pt x="137548" y="604098"/>
                  </a:lnTo>
                  <a:lnTo>
                    <a:pt x="165407" y="643775"/>
                  </a:lnTo>
                  <a:lnTo>
                    <a:pt x="194479" y="682418"/>
                  </a:lnTo>
                  <a:lnTo>
                    <a:pt x="224737" y="719971"/>
                  </a:lnTo>
                  <a:lnTo>
                    <a:pt x="256151" y="756377"/>
                  </a:lnTo>
                  <a:lnTo>
                    <a:pt x="288694" y="791581"/>
                  </a:lnTo>
                  <a:lnTo>
                    <a:pt x="322338" y="825526"/>
                  </a:lnTo>
                  <a:lnTo>
                    <a:pt x="353296" y="854722"/>
                  </a:lnTo>
                  <a:lnTo>
                    <a:pt x="385114" y="882780"/>
                  </a:lnTo>
                  <a:lnTo>
                    <a:pt x="426830" y="0"/>
                  </a:lnTo>
                  <a:lnTo>
                    <a:pt x="426830" y="1727391"/>
                  </a:lnTo>
                  <a:close/>
                </a:path>
              </a:pathLst>
            </a:custGeom>
            <a:solidFill>
              <a:srgbClr val="6B4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400674" y="4820488"/>
              <a:ext cx="502284" cy="1727835"/>
            </a:xfrm>
            <a:custGeom>
              <a:avLst/>
              <a:gdLst/>
              <a:ahLst/>
              <a:cxnLst/>
              <a:rect l="l" t="t" r="r" b="b"/>
              <a:pathLst>
                <a:path w="502284" h="1727834">
                  <a:moveTo>
                    <a:pt x="81578" y="1727391"/>
                  </a:moveTo>
                  <a:lnTo>
                    <a:pt x="0" y="1727391"/>
                  </a:lnTo>
                  <a:lnTo>
                    <a:pt x="0" y="0"/>
                  </a:lnTo>
                  <a:lnTo>
                    <a:pt x="30124" y="638153"/>
                  </a:lnTo>
                  <a:lnTo>
                    <a:pt x="68835" y="613790"/>
                  </a:lnTo>
                  <a:lnTo>
                    <a:pt x="106291" y="587063"/>
                  </a:lnTo>
                  <a:lnTo>
                    <a:pt x="142386" y="558087"/>
                  </a:lnTo>
                  <a:lnTo>
                    <a:pt x="177011" y="526974"/>
                  </a:lnTo>
                  <a:lnTo>
                    <a:pt x="210062" y="493838"/>
                  </a:lnTo>
                  <a:lnTo>
                    <a:pt x="251597" y="446730"/>
                  </a:lnTo>
                  <a:lnTo>
                    <a:pt x="290023" y="396561"/>
                  </a:lnTo>
                  <a:lnTo>
                    <a:pt x="324970" y="343556"/>
                  </a:lnTo>
                  <a:lnTo>
                    <a:pt x="355495" y="287516"/>
                  </a:lnTo>
                  <a:lnTo>
                    <a:pt x="345779" y="318138"/>
                  </a:lnTo>
                  <a:lnTo>
                    <a:pt x="321989" y="378081"/>
                  </a:lnTo>
                  <a:lnTo>
                    <a:pt x="293693" y="436420"/>
                  </a:lnTo>
                  <a:lnTo>
                    <a:pt x="261234" y="492953"/>
                  </a:lnTo>
                  <a:lnTo>
                    <a:pt x="212984" y="563288"/>
                  </a:lnTo>
                  <a:lnTo>
                    <a:pt x="179878" y="604527"/>
                  </a:lnTo>
                  <a:lnTo>
                    <a:pt x="144194" y="643943"/>
                  </a:lnTo>
                  <a:lnTo>
                    <a:pt x="105960" y="681321"/>
                  </a:lnTo>
                  <a:lnTo>
                    <a:pt x="65202" y="716447"/>
                  </a:lnTo>
                  <a:lnTo>
                    <a:pt x="34942" y="739645"/>
                  </a:lnTo>
                  <a:lnTo>
                    <a:pt x="55834" y="1182131"/>
                  </a:lnTo>
                  <a:lnTo>
                    <a:pt x="89025" y="1159233"/>
                  </a:lnTo>
                  <a:lnTo>
                    <a:pt x="121685" y="1135507"/>
                  </a:lnTo>
                  <a:lnTo>
                    <a:pt x="153751" y="1110883"/>
                  </a:lnTo>
                  <a:lnTo>
                    <a:pt x="185160" y="1085292"/>
                  </a:lnTo>
                  <a:lnTo>
                    <a:pt x="224224" y="1051208"/>
                  </a:lnTo>
                  <a:lnTo>
                    <a:pt x="262080" y="1015623"/>
                  </a:lnTo>
                  <a:lnTo>
                    <a:pt x="298604" y="978518"/>
                  </a:lnTo>
                  <a:lnTo>
                    <a:pt x="333670" y="939875"/>
                  </a:lnTo>
                  <a:lnTo>
                    <a:pt x="367154" y="899673"/>
                  </a:lnTo>
                  <a:lnTo>
                    <a:pt x="406524" y="847215"/>
                  </a:lnTo>
                  <a:lnTo>
                    <a:pt x="442734" y="792280"/>
                  </a:lnTo>
                  <a:lnTo>
                    <a:pt x="475201" y="734735"/>
                  </a:lnTo>
                  <a:lnTo>
                    <a:pt x="502208" y="674131"/>
                  </a:lnTo>
                  <a:lnTo>
                    <a:pt x="494611" y="706687"/>
                  </a:lnTo>
                  <a:lnTo>
                    <a:pt x="474009" y="770561"/>
                  </a:lnTo>
                  <a:lnTo>
                    <a:pt x="448467" y="832912"/>
                  </a:lnTo>
                  <a:lnTo>
                    <a:pt x="418818" y="893702"/>
                  </a:lnTo>
                  <a:lnTo>
                    <a:pt x="374971" y="970268"/>
                  </a:lnTo>
                  <a:lnTo>
                    <a:pt x="345277" y="1015942"/>
                  </a:lnTo>
                  <a:lnTo>
                    <a:pt x="313682" y="1060474"/>
                  </a:lnTo>
                  <a:lnTo>
                    <a:pt x="280316" y="1103841"/>
                  </a:lnTo>
                  <a:lnTo>
                    <a:pt x="245308" y="1146019"/>
                  </a:lnTo>
                  <a:lnTo>
                    <a:pt x="211165" y="1184299"/>
                  </a:lnTo>
                  <a:lnTo>
                    <a:pt x="175749" y="1221466"/>
                  </a:lnTo>
                  <a:lnTo>
                    <a:pt x="139138" y="1257539"/>
                  </a:lnTo>
                  <a:lnTo>
                    <a:pt x="101410" y="1292537"/>
                  </a:lnTo>
                  <a:lnTo>
                    <a:pt x="62641" y="1326479"/>
                  </a:lnTo>
                  <a:lnTo>
                    <a:pt x="81578" y="1727391"/>
                  </a:lnTo>
                  <a:close/>
                </a:path>
              </a:pathLst>
            </a:custGeom>
            <a:solidFill>
              <a:srgbClr val="4E3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076385" y="4835898"/>
              <a:ext cx="635000" cy="1323340"/>
            </a:xfrm>
            <a:custGeom>
              <a:avLst/>
              <a:gdLst/>
              <a:ahLst/>
              <a:cxnLst/>
              <a:rect l="l" t="t" r="r" b="b"/>
              <a:pathLst>
                <a:path w="635000" h="1323339">
                  <a:moveTo>
                    <a:pt x="40789" y="1322824"/>
                  </a:moveTo>
                  <a:lnTo>
                    <a:pt x="0" y="1319061"/>
                  </a:lnTo>
                  <a:lnTo>
                    <a:pt x="29372" y="1296249"/>
                  </a:lnTo>
                  <a:lnTo>
                    <a:pt x="105582" y="1234049"/>
                  </a:lnTo>
                  <a:lnTo>
                    <a:pt x="210774" y="1141819"/>
                  </a:lnTo>
                  <a:lnTo>
                    <a:pt x="327089" y="1028915"/>
                  </a:lnTo>
                  <a:lnTo>
                    <a:pt x="361147" y="992520"/>
                  </a:lnTo>
                  <a:lnTo>
                    <a:pt x="393841" y="955544"/>
                  </a:lnTo>
                  <a:lnTo>
                    <a:pt x="260802" y="973439"/>
                  </a:lnTo>
                  <a:lnTo>
                    <a:pt x="164745" y="978026"/>
                  </a:lnTo>
                  <a:lnTo>
                    <a:pt x="106501" y="975923"/>
                  </a:lnTo>
                  <a:lnTo>
                    <a:pt x="86902" y="973752"/>
                  </a:lnTo>
                  <a:lnTo>
                    <a:pt x="112252" y="954064"/>
                  </a:lnTo>
                  <a:lnTo>
                    <a:pt x="178025" y="900385"/>
                  </a:lnTo>
                  <a:lnTo>
                    <a:pt x="268805" y="820791"/>
                  </a:lnTo>
                  <a:lnTo>
                    <a:pt x="369175" y="723359"/>
                  </a:lnTo>
                  <a:lnTo>
                    <a:pt x="404371" y="685540"/>
                  </a:lnTo>
                  <a:lnTo>
                    <a:pt x="437848" y="647088"/>
                  </a:lnTo>
                  <a:lnTo>
                    <a:pt x="329840" y="661798"/>
                  </a:lnTo>
                  <a:lnTo>
                    <a:pt x="251858" y="665558"/>
                  </a:lnTo>
                  <a:lnTo>
                    <a:pt x="204575" y="663817"/>
                  </a:lnTo>
                  <a:lnTo>
                    <a:pt x="188665" y="662026"/>
                  </a:lnTo>
                  <a:lnTo>
                    <a:pt x="209305" y="645740"/>
                  </a:lnTo>
                  <a:lnTo>
                    <a:pt x="262860" y="601333"/>
                  </a:lnTo>
                  <a:lnTo>
                    <a:pt x="336777" y="535481"/>
                  </a:lnTo>
                  <a:lnTo>
                    <a:pt x="418507" y="454860"/>
                  </a:lnTo>
                  <a:lnTo>
                    <a:pt x="457784" y="411414"/>
                  </a:lnTo>
                  <a:lnTo>
                    <a:pt x="494256" y="367361"/>
                  </a:lnTo>
                  <a:lnTo>
                    <a:pt x="407325" y="379915"/>
                  </a:lnTo>
                  <a:lnTo>
                    <a:pt x="344535" y="383306"/>
                  </a:lnTo>
                  <a:lnTo>
                    <a:pt x="306449" y="382036"/>
                  </a:lnTo>
                  <a:lnTo>
                    <a:pt x="293628" y="380612"/>
                  </a:lnTo>
                  <a:lnTo>
                    <a:pt x="309410" y="368185"/>
                  </a:lnTo>
                  <a:lnTo>
                    <a:pt x="350356" y="334300"/>
                  </a:lnTo>
                  <a:lnTo>
                    <a:pt x="406870" y="284053"/>
                  </a:lnTo>
                  <a:lnTo>
                    <a:pt x="469354" y="222541"/>
                  </a:lnTo>
                  <a:lnTo>
                    <a:pt x="535355" y="145506"/>
                  </a:lnTo>
                  <a:lnTo>
                    <a:pt x="587645" y="73704"/>
                  </a:lnTo>
                  <a:lnTo>
                    <a:pt x="622068" y="20684"/>
                  </a:lnTo>
                  <a:lnTo>
                    <a:pt x="634466" y="0"/>
                  </a:lnTo>
                  <a:lnTo>
                    <a:pt x="634466" y="1230584"/>
                  </a:lnTo>
                  <a:lnTo>
                    <a:pt x="360294" y="1297169"/>
                  </a:lnTo>
                  <a:lnTo>
                    <a:pt x="161645" y="1321721"/>
                  </a:lnTo>
                  <a:lnTo>
                    <a:pt x="40789" y="1322824"/>
                  </a:lnTo>
                  <a:close/>
                </a:path>
              </a:pathLst>
            </a:custGeom>
            <a:solidFill>
              <a:srgbClr val="6DB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710852" y="4835898"/>
              <a:ext cx="635000" cy="1323340"/>
            </a:xfrm>
            <a:custGeom>
              <a:avLst/>
              <a:gdLst/>
              <a:ahLst/>
              <a:cxnLst/>
              <a:rect l="l" t="t" r="r" b="b"/>
              <a:pathLst>
                <a:path w="635000" h="1323339">
                  <a:moveTo>
                    <a:pt x="593738" y="1322824"/>
                  </a:moveTo>
                  <a:lnTo>
                    <a:pt x="472867" y="1321721"/>
                  </a:lnTo>
                  <a:lnTo>
                    <a:pt x="274196" y="1297169"/>
                  </a:lnTo>
                  <a:lnTo>
                    <a:pt x="0" y="1230584"/>
                  </a:lnTo>
                  <a:lnTo>
                    <a:pt x="0" y="0"/>
                  </a:lnTo>
                  <a:lnTo>
                    <a:pt x="12403" y="20684"/>
                  </a:lnTo>
                  <a:lnTo>
                    <a:pt x="46837" y="73704"/>
                  </a:lnTo>
                  <a:lnTo>
                    <a:pt x="99139" y="145506"/>
                  </a:lnTo>
                  <a:lnTo>
                    <a:pt x="165145" y="222541"/>
                  </a:lnTo>
                  <a:lnTo>
                    <a:pt x="227643" y="284053"/>
                  </a:lnTo>
                  <a:lnTo>
                    <a:pt x="284156" y="334300"/>
                  </a:lnTo>
                  <a:lnTo>
                    <a:pt x="325094" y="368185"/>
                  </a:lnTo>
                  <a:lnTo>
                    <a:pt x="340871" y="380612"/>
                  </a:lnTo>
                  <a:lnTo>
                    <a:pt x="328050" y="382036"/>
                  </a:lnTo>
                  <a:lnTo>
                    <a:pt x="289964" y="383306"/>
                  </a:lnTo>
                  <a:lnTo>
                    <a:pt x="227174" y="379915"/>
                  </a:lnTo>
                  <a:lnTo>
                    <a:pt x="140243" y="367361"/>
                  </a:lnTo>
                  <a:lnTo>
                    <a:pt x="158102" y="389368"/>
                  </a:lnTo>
                  <a:lnTo>
                    <a:pt x="196030" y="433308"/>
                  </a:lnTo>
                  <a:lnTo>
                    <a:pt x="297722" y="535481"/>
                  </a:lnTo>
                  <a:lnTo>
                    <a:pt x="371639" y="601333"/>
                  </a:lnTo>
                  <a:lnTo>
                    <a:pt x="425194" y="645740"/>
                  </a:lnTo>
                  <a:lnTo>
                    <a:pt x="445834" y="662026"/>
                  </a:lnTo>
                  <a:lnTo>
                    <a:pt x="429924" y="663817"/>
                  </a:lnTo>
                  <a:lnTo>
                    <a:pt x="382641" y="665558"/>
                  </a:lnTo>
                  <a:lnTo>
                    <a:pt x="304659" y="661798"/>
                  </a:lnTo>
                  <a:lnTo>
                    <a:pt x="196651" y="647088"/>
                  </a:lnTo>
                  <a:lnTo>
                    <a:pt x="213161" y="666350"/>
                  </a:lnTo>
                  <a:lnTo>
                    <a:pt x="247509" y="704571"/>
                  </a:lnTo>
                  <a:lnTo>
                    <a:pt x="365680" y="820791"/>
                  </a:lnTo>
                  <a:lnTo>
                    <a:pt x="456470" y="900385"/>
                  </a:lnTo>
                  <a:lnTo>
                    <a:pt x="522246" y="954064"/>
                  </a:lnTo>
                  <a:lnTo>
                    <a:pt x="547597" y="973752"/>
                  </a:lnTo>
                  <a:lnTo>
                    <a:pt x="528003" y="975923"/>
                  </a:lnTo>
                  <a:lnTo>
                    <a:pt x="469767" y="978026"/>
                  </a:lnTo>
                  <a:lnTo>
                    <a:pt x="373712" y="973439"/>
                  </a:lnTo>
                  <a:lnTo>
                    <a:pt x="240658" y="955544"/>
                  </a:lnTo>
                  <a:lnTo>
                    <a:pt x="256836" y="974078"/>
                  </a:lnTo>
                  <a:lnTo>
                    <a:pt x="290228" y="1010817"/>
                  </a:lnTo>
                  <a:lnTo>
                    <a:pt x="423730" y="1141819"/>
                  </a:lnTo>
                  <a:lnTo>
                    <a:pt x="528934" y="1234049"/>
                  </a:lnTo>
                  <a:lnTo>
                    <a:pt x="605156" y="1296249"/>
                  </a:lnTo>
                  <a:lnTo>
                    <a:pt x="634533" y="1319061"/>
                  </a:lnTo>
                  <a:lnTo>
                    <a:pt x="593738" y="1322824"/>
                  </a:lnTo>
                  <a:close/>
                </a:path>
              </a:pathLst>
            </a:custGeom>
            <a:solidFill>
              <a:srgbClr val="5799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5644403" y="4923430"/>
              <a:ext cx="66675" cy="1407160"/>
            </a:xfrm>
            <a:custGeom>
              <a:avLst/>
              <a:gdLst/>
              <a:ahLst/>
              <a:cxnLst/>
              <a:rect l="l" t="t" r="r" b="b"/>
              <a:pathLst>
                <a:path w="66675" h="1407160">
                  <a:moveTo>
                    <a:pt x="66449" y="1406695"/>
                  </a:moveTo>
                  <a:lnTo>
                    <a:pt x="0" y="1406695"/>
                  </a:lnTo>
                  <a:lnTo>
                    <a:pt x="66449" y="0"/>
                  </a:lnTo>
                  <a:lnTo>
                    <a:pt x="66449" y="1406695"/>
                  </a:lnTo>
                  <a:close/>
                </a:path>
              </a:pathLst>
            </a:custGeom>
            <a:solidFill>
              <a:srgbClr val="6B4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5710852" y="4923430"/>
              <a:ext cx="66675" cy="1407160"/>
            </a:xfrm>
            <a:custGeom>
              <a:avLst/>
              <a:gdLst/>
              <a:ahLst/>
              <a:cxnLst/>
              <a:rect l="l" t="t" r="r" b="b"/>
              <a:pathLst>
                <a:path w="66675" h="1407160">
                  <a:moveTo>
                    <a:pt x="66482" y="1406695"/>
                  </a:moveTo>
                  <a:lnTo>
                    <a:pt x="0" y="1406695"/>
                  </a:lnTo>
                  <a:lnTo>
                    <a:pt x="0" y="0"/>
                  </a:lnTo>
                  <a:lnTo>
                    <a:pt x="66482" y="1406695"/>
                  </a:lnTo>
                  <a:close/>
                </a:path>
              </a:pathLst>
            </a:custGeom>
            <a:solidFill>
              <a:srgbClr val="4E3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4587992" y="6094739"/>
              <a:ext cx="314960" cy="437515"/>
            </a:xfrm>
            <a:custGeom>
              <a:avLst/>
              <a:gdLst/>
              <a:ahLst/>
              <a:cxnLst/>
              <a:rect l="l" t="t" r="r" b="b"/>
              <a:pathLst>
                <a:path w="314959" h="437515">
                  <a:moveTo>
                    <a:pt x="314891" y="437326"/>
                  </a:moveTo>
                  <a:lnTo>
                    <a:pt x="146207" y="437326"/>
                  </a:lnTo>
                  <a:lnTo>
                    <a:pt x="99999" y="429870"/>
                  </a:lnTo>
                  <a:lnTo>
                    <a:pt x="59864" y="409107"/>
                  </a:lnTo>
                  <a:lnTo>
                    <a:pt x="28213" y="377444"/>
                  </a:lnTo>
                  <a:lnTo>
                    <a:pt x="7454" y="337291"/>
                  </a:lnTo>
                  <a:lnTo>
                    <a:pt x="0" y="291056"/>
                  </a:lnTo>
                  <a:lnTo>
                    <a:pt x="7454" y="244818"/>
                  </a:lnTo>
                  <a:lnTo>
                    <a:pt x="28213" y="204656"/>
                  </a:lnTo>
                  <a:lnTo>
                    <a:pt x="59864" y="172984"/>
                  </a:lnTo>
                  <a:lnTo>
                    <a:pt x="99999" y="152212"/>
                  </a:lnTo>
                  <a:lnTo>
                    <a:pt x="146207" y="144752"/>
                  </a:lnTo>
                  <a:lnTo>
                    <a:pt x="152104" y="144887"/>
                  </a:lnTo>
                  <a:lnTo>
                    <a:pt x="168808" y="101541"/>
                  </a:lnTo>
                  <a:lnTo>
                    <a:pt x="194873" y="63943"/>
                  </a:lnTo>
                  <a:lnTo>
                    <a:pt x="228865" y="33530"/>
                  </a:lnTo>
                  <a:lnTo>
                    <a:pt x="269349" y="11737"/>
                  </a:lnTo>
                  <a:lnTo>
                    <a:pt x="314891" y="0"/>
                  </a:lnTo>
                  <a:lnTo>
                    <a:pt x="314891" y="437326"/>
                  </a:lnTo>
                  <a:close/>
                </a:path>
              </a:pathLst>
            </a:custGeom>
            <a:solidFill>
              <a:srgbClr val="9CD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4902883" y="6093087"/>
              <a:ext cx="314960" cy="439420"/>
            </a:xfrm>
            <a:custGeom>
              <a:avLst/>
              <a:gdLst/>
              <a:ahLst/>
              <a:cxnLst/>
              <a:rect l="l" t="t" r="r" b="b"/>
              <a:pathLst>
                <a:path w="314959" h="439420">
                  <a:moveTo>
                    <a:pt x="191798" y="438979"/>
                  </a:moveTo>
                  <a:lnTo>
                    <a:pt x="0" y="438979"/>
                  </a:lnTo>
                  <a:lnTo>
                    <a:pt x="0" y="1652"/>
                  </a:lnTo>
                  <a:lnTo>
                    <a:pt x="6268" y="938"/>
                  </a:lnTo>
                  <a:lnTo>
                    <a:pt x="12589" y="421"/>
                  </a:lnTo>
                  <a:lnTo>
                    <a:pt x="18968" y="106"/>
                  </a:lnTo>
                  <a:lnTo>
                    <a:pt x="25406" y="0"/>
                  </a:lnTo>
                  <a:lnTo>
                    <a:pt x="69908" y="5129"/>
                  </a:lnTo>
                  <a:lnTo>
                    <a:pt x="110760" y="19741"/>
                  </a:lnTo>
                  <a:lnTo>
                    <a:pt x="146798" y="42669"/>
                  </a:lnTo>
                  <a:lnTo>
                    <a:pt x="176856" y="72746"/>
                  </a:lnTo>
                  <a:lnTo>
                    <a:pt x="199768" y="108808"/>
                  </a:lnTo>
                  <a:lnTo>
                    <a:pt x="214370" y="149687"/>
                  </a:lnTo>
                  <a:lnTo>
                    <a:pt x="219497" y="194217"/>
                  </a:lnTo>
                  <a:lnTo>
                    <a:pt x="219429" y="195836"/>
                  </a:lnTo>
                  <a:lnTo>
                    <a:pt x="257412" y="211665"/>
                  </a:lnTo>
                  <a:lnTo>
                    <a:pt x="287652" y="238616"/>
                  </a:lnTo>
                  <a:lnTo>
                    <a:pt x="307637" y="274177"/>
                  </a:lnTo>
                  <a:lnTo>
                    <a:pt x="314857" y="315839"/>
                  </a:lnTo>
                  <a:lnTo>
                    <a:pt x="305187" y="363772"/>
                  </a:lnTo>
                  <a:lnTo>
                    <a:pt x="278815" y="402913"/>
                  </a:lnTo>
                  <a:lnTo>
                    <a:pt x="239699" y="429302"/>
                  </a:lnTo>
                  <a:lnTo>
                    <a:pt x="191798" y="438979"/>
                  </a:lnTo>
                  <a:close/>
                </a:path>
              </a:pathLst>
            </a:custGeom>
            <a:solidFill>
              <a:srgbClr val="85C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3902543" y="6611169"/>
              <a:ext cx="248285" cy="344170"/>
            </a:xfrm>
            <a:custGeom>
              <a:avLst/>
              <a:gdLst/>
              <a:ahLst/>
              <a:cxnLst/>
              <a:rect l="l" t="t" r="r" b="b"/>
              <a:pathLst>
                <a:path w="248284" h="344170">
                  <a:moveTo>
                    <a:pt x="132695" y="343994"/>
                  </a:moveTo>
                  <a:lnTo>
                    <a:pt x="0" y="343994"/>
                  </a:lnTo>
                  <a:lnTo>
                    <a:pt x="0" y="0"/>
                  </a:lnTo>
                  <a:lnTo>
                    <a:pt x="44206" y="12819"/>
                  </a:lnTo>
                  <a:lnTo>
                    <a:pt x="81751" y="37562"/>
                  </a:lnTo>
                  <a:lnTo>
                    <a:pt x="110431" y="72016"/>
                  </a:lnTo>
                  <a:lnTo>
                    <a:pt x="128045" y="113968"/>
                  </a:lnTo>
                  <a:lnTo>
                    <a:pt x="132695" y="113866"/>
                  </a:lnTo>
                  <a:lnTo>
                    <a:pt x="177442" y="122909"/>
                  </a:lnTo>
                  <a:lnTo>
                    <a:pt x="213987" y="147568"/>
                  </a:lnTo>
                  <a:lnTo>
                    <a:pt x="238630" y="184138"/>
                  </a:lnTo>
                  <a:lnTo>
                    <a:pt x="247667" y="228913"/>
                  </a:lnTo>
                  <a:lnTo>
                    <a:pt x="238630" y="273709"/>
                  </a:lnTo>
                  <a:lnTo>
                    <a:pt x="213987" y="310288"/>
                  </a:lnTo>
                  <a:lnTo>
                    <a:pt x="177442" y="334951"/>
                  </a:lnTo>
                  <a:lnTo>
                    <a:pt x="132695" y="343994"/>
                  </a:lnTo>
                  <a:close/>
                </a:path>
              </a:pathLst>
            </a:custGeom>
            <a:solidFill>
              <a:srgbClr val="5799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3654876" y="6609854"/>
              <a:ext cx="248285" cy="345440"/>
            </a:xfrm>
            <a:custGeom>
              <a:avLst/>
              <a:gdLst/>
              <a:ahLst/>
              <a:cxnLst/>
              <a:rect l="l" t="t" r="r" b="b"/>
              <a:pathLst>
                <a:path w="248284" h="345440">
                  <a:moveTo>
                    <a:pt x="247667" y="345309"/>
                  </a:moveTo>
                  <a:lnTo>
                    <a:pt x="96809" y="345309"/>
                  </a:lnTo>
                  <a:lnTo>
                    <a:pt x="59122" y="337698"/>
                  </a:lnTo>
                  <a:lnTo>
                    <a:pt x="28351" y="316939"/>
                  </a:lnTo>
                  <a:lnTo>
                    <a:pt x="7606" y="286148"/>
                  </a:lnTo>
                  <a:lnTo>
                    <a:pt x="0" y="248436"/>
                  </a:lnTo>
                  <a:lnTo>
                    <a:pt x="5684" y="215662"/>
                  </a:lnTo>
                  <a:lnTo>
                    <a:pt x="21413" y="187693"/>
                  </a:lnTo>
                  <a:lnTo>
                    <a:pt x="45205" y="166501"/>
                  </a:lnTo>
                  <a:lnTo>
                    <a:pt x="75075" y="154059"/>
                  </a:lnTo>
                  <a:lnTo>
                    <a:pt x="75041" y="152777"/>
                  </a:lnTo>
                  <a:lnTo>
                    <a:pt x="82822" y="104493"/>
                  </a:lnTo>
                  <a:lnTo>
                    <a:pt x="104491" y="62555"/>
                  </a:lnTo>
                  <a:lnTo>
                    <a:pt x="137533" y="29481"/>
                  </a:lnTo>
                  <a:lnTo>
                    <a:pt x="179436" y="7790"/>
                  </a:lnTo>
                  <a:lnTo>
                    <a:pt x="227685" y="0"/>
                  </a:lnTo>
                  <a:lnTo>
                    <a:pt x="234458" y="0"/>
                  </a:lnTo>
                  <a:lnTo>
                    <a:pt x="241130" y="471"/>
                  </a:lnTo>
                  <a:lnTo>
                    <a:pt x="247667" y="1314"/>
                  </a:lnTo>
                  <a:lnTo>
                    <a:pt x="247667" y="345309"/>
                  </a:lnTo>
                  <a:close/>
                </a:path>
              </a:pathLst>
            </a:custGeom>
            <a:solidFill>
              <a:srgbClr val="6DB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3087566" y="5339077"/>
              <a:ext cx="506095" cy="1133475"/>
            </a:xfrm>
            <a:custGeom>
              <a:avLst/>
              <a:gdLst/>
              <a:ahLst/>
              <a:cxnLst/>
              <a:rect l="l" t="t" r="r" b="b"/>
              <a:pathLst>
                <a:path w="506094" h="1133475">
                  <a:moveTo>
                    <a:pt x="382890" y="1133105"/>
                  </a:moveTo>
                  <a:lnTo>
                    <a:pt x="337823" y="1128603"/>
                  </a:lnTo>
                  <a:lnTo>
                    <a:pt x="295807" y="1115688"/>
                  </a:lnTo>
                  <a:lnTo>
                    <a:pt x="257721" y="1095240"/>
                  </a:lnTo>
                  <a:lnTo>
                    <a:pt x="224446" y="1068142"/>
                  </a:lnTo>
                  <a:lnTo>
                    <a:pt x="196862" y="1035277"/>
                  </a:lnTo>
                  <a:lnTo>
                    <a:pt x="175849" y="997527"/>
                  </a:lnTo>
                  <a:lnTo>
                    <a:pt x="162288" y="955774"/>
                  </a:lnTo>
                  <a:lnTo>
                    <a:pt x="157058" y="910901"/>
                  </a:lnTo>
                  <a:lnTo>
                    <a:pt x="113167" y="884627"/>
                  </a:lnTo>
                  <a:lnTo>
                    <a:pt x="75050" y="850935"/>
                  </a:lnTo>
                  <a:lnTo>
                    <a:pt x="43691" y="810808"/>
                  </a:lnTo>
                  <a:lnTo>
                    <a:pt x="20074" y="765230"/>
                  </a:lnTo>
                  <a:lnTo>
                    <a:pt x="5182" y="715184"/>
                  </a:lnTo>
                  <a:lnTo>
                    <a:pt x="0" y="661655"/>
                  </a:lnTo>
                  <a:lnTo>
                    <a:pt x="4028" y="614405"/>
                  </a:lnTo>
                  <a:lnTo>
                    <a:pt x="15663" y="569764"/>
                  </a:lnTo>
                  <a:lnTo>
                    <a:pt x="34230" y="528399"/>
                  </a:lnTo>
                  <a:lnTo>
                    <a:pt x="59055" y="490977"/>
                  </a:lnTo>
                  <a:lnTo>
                    <a:pt x="89463" y="458164"/>
                  </a:lnTo>
                  <a:lnTo>
                    <a:pt x="86523" y="444296"/>
                  </a:lnTo>
                  <a:lnTo>
                    <a:pt x="84392" y="430166"/>
                  </a:lnTo>
                  <a:lnTo>
                    <a:pt x="83094" y="415788"/>
                  </a:lnTo>
                  <a:lnTo>
                    <a:pt x="82656" y="401180"/>
                  </a:lnTo>
                  <a:lnTo>
                    <a:pt x="87516" y="352690"/>
                  </a:lnTo>
                  <a:lnTo>
                    <a:pt x="101459" y="307510"/>
                  </a:lnTo>
                  <a:lnTo>
                    <a:pt x="123528" y="266595"/>
                  </a:lnTo>
                  <a:lnTo>
                    <a:pt x="152768" y="230902"/>
                  </a:lnTo>
                  <a:lnTo>
                    <a:pt x="188222" y="201386"/>
                  </a:lnTo>
                  <a:lnTo>
                    <a:pt x="228935" y="179005"/>
                  </a:lnTo>
                  <a:lnTo>
                    <a:pt x="273950" y="164714"/>
                  </a:lnTo>
                  <a:lnTo>
                    <a:pt x="294664" y="119274"/>
                  </a:lnTo>
                  <a:lnTo>
                    <a:pt x="323914" y="79465"/>
                  </a:lnTo>
                  <a:lnTo>
                    <a:pt x="360532" y="46459"/>
                  </a:lnTo>
                  <a:lnTo>
                    <a:pt x="403351" y="21431"/>
                  </a:lnTo>
                  <a:lnTo>
                    <a:pt x="451201" y="5553"/>
                  </a:lnTo>
                  <a:lnTo>
                    <a:pt x="502916" y="0"/>
                  </a:lnTo>
                  <a:lnTo>
                    <a:pt x="505847" y="134"/>
                  </a:lnTo>
                  <a:lnTo>
                    <a:pt x="505847" y="1096554"/>
                  </a:lnTo>
                  <a:lnTo>
                    <a:pt x="478092" y="1111981"/>
                  </a:lnTo>
                  <a:lnTo>
                    <a:pt x="448122" y="1123465"/>
                  </a:lnTo>
                  <a:lnTo>
                    <a:pt x="416275" y="1130632"/>
                  </a:lnTo>
                  <a:lnTo>
                    <a:pt x="382890" y="1133105"/>
                  </a:lnTo>
                  <a:close/>
                </a:path>
              </a:pathLst>
            </a:custGeom>
            <a:solidFill>
              <a:srgbClr val="9CD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3593414" y="5339212"/>
              <a:ext cx="562610" cy="1133475"/>
            </a:xfrm>
            <a:custGeom>
              <a:avLst/>
              <a:gdLst/>
              <a:ahLst/>
              <a:cxnLst/>
              <a:rect l="l" t="t" r="r" b="b"/>
              <a:pathLst>
                <a:path w="562609" h="1133475">
                  <a:moveTo>
                    <a:pt x="155305" y="1132970"/>
                  </a:moveTo>
                  <a:lnTo>
                    <a:pt x="116119" y="1129961"/>
                  </a:lnTo>
                  <a:lnTo>
                    <a:pt x="78815" y="1121236"/>
                  </a:lnTo>
                  <a:lnTo>
                    <a:pt x="43836" y="1107251"/>
                  </a:lnTo>
                  <a:lnTo>
                    <a:pt x="11625" y="1088462"/>
                  </a:lnTo>
                  <a:lnTo>
                    <a:pt x="7851" y="1091260"/>
                  </a:lnTo>
                  <a:lnTo>
                    <a:pt x="0" y="1096419"/>
                  </a:lnTo>
                  <a:lnTo>
                    <a:pt x="0" y="0"/>
                  </a:lnTo>
                  <a:lnTo>
                    <a:pt x="50159" y="5840"/>
                  </a:lnTo>
                  <a:lnTo>
                    <a:pt x="96642" y="21398"/>
                  </a:lnTo>
                  <a:lnTo>
                    <a:pt x="138369" y="45604"/>
                  </a:lnTo>
                  <a:lnTo>
                    <a:pt x="174264" y="77384"/>
                  </a:lnTo>
                  <a:lnTo>
                    <a:pt x="203249" y="115669"/>
                  </a:lnTo>
                  <a:lnTo>
                    <a:pt x="224248" y="159386"/>
                  </a:lnTo>
                  <a:lnTo>
                    <a:pt x="269331" y="164409"/>
                  </a:lnTo>
                  <a:lnTo>
                    <a:pt x="311287" y="177849"/>
                  </a:lnTo>
                  <a:lnTo>
                    <a:pt x="349229" y="198815"/>
                  </a:lnTo>
                  <a:lnTo>
                    <a:pt x="382266" y="226418"/>
                  </a:lnTo>
                  <a:lnTo>
                    <a:pt x="409510" y="259768"/>
                  </a:lnTo>
                  <a:lnTo>
                    <a:pt x="430071" y="297975"/>
                  </a:lnTo>
                  <a:lnTo>
                    <a:pt x="443059" y="340149"/>
                  </a:lnTo>
                  <a:lnTo>
                    <a:pt x="447587" y="385400"/>
                  </a:lnTo>
                  <a:lnTo>
                    <a:pt x="447244" y="397763"/>
                  </a:lnTo>
                  <a:lnTo>
                    <a:pt x="446239" y="409956"/>
                  </a:lnTo>
                  <a:lnTo>
                    <a:pt x="444601" y="421958"/>
                  </a:lnTo>
                  <a:lnTo>
                    <a:pt x="442364" y="433752"/>
                  </a:lnTo>
                  <a:lnTo>
                    <a:pt x="482662" y="467472"/>
                  </a:lnTo>
                  <a:lnTo>
                    <a:pt x="515898" y="508187"/>
                  </a:lnTo>
                  <a:lnTo>
                    <a:pt x="540983" y="554820"/>
                  </a:lnTo>
                  <a:lnTo>
                    <a:pt x="556832" y="606291"/>
                  </a:lnTo>
                  <a:lnTo>
                    <a:pt x="562356" y="661520"/>
                  </a:lnTo>
                  <a:lnTo>
                    <a:pt x="557267" y="714568"/>
                  </a:lnTo>
                  <a:lnTo>
                    <a:pt x="542640" y="764201"/>
                  </a:lnTo>
                  <a:lnTo>
                    <a:pt x="519431" y="809463"/>
                  </a:lnTo>
                  <a:lnTo>
                    <a:pt x="488599" y="849401"/>
                  </a:lnTo>
                  <a:lnTo>
                    <a:pt x="451100" y="883060"/>
                  </a:lnTo>
                  <a:lnTo>
                    <a:pt x="407892" y="909485"/>
                  </a:lnTo>
                  <a:lnTo>
                    <a:pt x="397951" y="955236"/>
                  </a:lnTo>
                  <a:lnTo>
                    <a:pt x="380215" y="997520"/>
                  </a:lnTo>
                  <a:lnTo>
                    <a:pt x="355491" y="1035526"/>
                  </a:lnTo>
                  <a:lnTo>
                    <a:pt x="324587" y="1068441"/>
                  </a:lnTo>
                  <a:lnTo>
                    <a:pt x="288309" y="1095455"/>
                  </a:lnTo>
                  <a:lnTo>
                    <a:pt x="247465" y="1115756"/>
                  </a:lnTo>
                  <a:lnTo>
                    <a:pt x="202861" y="1128531"/>
                  </a:lnTo>
                  <a:lnTo>
                    <a:pt x="155305" y="1132970"/>
                  </a:lnTo>
                  <a:close/>
                </a:path>
              </a:pathLst>
            </a:custGeom>
            <a:solidFill>
              <a:srgbClr val="85C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3273569" y="5384967"/>
              <a:ext cx="320040" cy="1294765"/>
            </a:xfrm>
            <a:custGeom>
              <a:avLst/>
              <a:gdLst/>
              <a:ahLst/>
              <a:cxnLst/>
              <a:rect l="l" t="t" r="r" b="b"/>
              <a:pathLst>
                <a:path w="320040" h="1294765">
                  <a:moveTo>
                    <a:pt x="319844" y="1294413"/>
                  </a:moveTo>
                  <a:lnTo>
                    <a:pt x="258685" y="1294413"/>
                  </a:lnTo>
                  <a:lnTo>
                    <a:pt x="283755" y="764125"/>
                  </a:lnTo>
                  <a:lnTo>
                    <a:pt x="259853" y="739370"/>
                  </a:lnTo>
                  <a:lnTo>
                    <a:pt x="214753" y="687813"/>
                  </a:lnTo>
                  <a:lnTo>
                    <a:pt x="160221" y="614997"/>
                  </a:lnTo>
                  <a:lnTo>
                    <a:pt x="129376" y="567479"/>
                  </a:lnTo>
                  <a:lnTo>
                    <a:pt x="101084" y="518647"/>
                  </a:lnTo>
                  <a:lnTo>
                    <a:pt x="75344" y="468651"/>
                  </a:lnTo>
                  <a:lnTo>
                    <a:pt x="52182" y="417631"/>
                  </a:lnTo>
                  <a:lnTo>
                    <a:pt x="31674" y="365675"/>
                  </a:lnTo>
                  <a:lnTo>
                    <a:pt x="14042" y="312864"/>
                  </a:lnTo>
                  <a:lnTo>
                    <a:pt x="0" y="259193"/>
                  </a:lnTo>
                  <a:lnTo>
                    <a:pt x="10247" y="284832"/>
                  </a:lnTo>
                  <a:lnTo>
                    <a:pt x="21506" y="309993"/>
                  </a:lnTo>
                  <a:lnTo>
                    <a:pt x="46298" y="359100"/>
                  </a:lnTo>
                  <a:lnTo>
                    <a:pt x="73563" y="406681"/>
                  </a:lnTo>
                  <a:lnTo>
                    <a:pt x="103076" y="452668"/>
                  </a:lnTo>
                  <a:lnTo>
                    <a:pt x="134738" y="496983"/>
                  </a:lnTo>
                  <a:lnTo>
                    <a:pt x="168417" y="539502"/>
                  </a:lnTo>
                  <a:lnTo>
                    <a:pt x="204050" y="580086"/>
                  </a:lnTo>
                  <a:lnTo>
                    <a:pt x="241568" y="618596"/>
                  </a:lnTo>
                  <a:lnTo>
                    <a:pt x="276590" y="651105"/>
                  </a:lnTo>
                  <a:lnTo>
                    <a:pt x="288574" y="661520"/>
                  </a:lnTo>
                  <a:lnTo>
                    <a:pt x="319844" y="0"/>
                  </a:lnTo>
                  <a:lnTo>
                    <a:pt x="319844" y="1294413"/>
                  </a:lnTo>
                  <a:close/>
                </a:path>
              </a:pathLst>
            </a:custGeom>
            <a:solidFill>
              <a:srgbClr val="6B4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3593414" y="5384967"/>
              <a:ext cx="376555" cy="1294765"/>
            </a:xfrm>
            <a:custGeom>
              <a:avLst/>
              <a:gdLst/>
              <a:ahLst/>
              <a:cxnLst/>
              <a:rect l="l" t="t" r="r" b="b"/>
              <a:pathLst>
                <a:path w="376555" h="1294765">
                  <a:moveTo>
                    <a:pt x="61158" y="1294413"/>
                  </a:moveTo>
                  <a:lnTo>
                    <a:pt x="0" y="1294413"/>
                  </a:lnTo>
                  <a:lnTo>
                    <a:pt x="0" y="0"/>
                  </a:lnTo>
                  <a:lnTo>
                    <a:pt x="22610" y="478193"/>
                  </a:lnTo>
                  <a:lnTo>
                    <a:pt x="58715" y="455095"/>
                  </a:lnTo>
                  <a:lnTo>
                    <a:pt x="93330" y="429259"/>
                  </a:lnTo>
                  <a:lnTo>
                    <a:pt x="126289" y="400857"/>
                  </a:lnTo>
                  <a:lnTo>
                    <a:pt x="157428" y="370058"/>
                  </a:lnTo>
                  <a:lnTo>
                    <a:pt x="188559" y="334760"/>
                  </a:lnTo>
                  <a:lnTo>
                    <a:pt x="217340" y="297159"/>
                  </a:lnTo>
                  <a:lnTo>
                    <a:pt x="243526" y="257431"/>
                  </a:lnTo>
                  <a:lnTo>
                    <a:pt x="266402" y="215426"/>
                  </a:lnTo>
                  <a:lnTo>
                    <a:pt x="259121" y="238391"/>
                  </a:lnTo>
                  <a:lnTo>
                    <a:pt x="241288" y="283322"/>
                  </a:lnTo>
                  <a:lnTo>
                    <a:pt x="220089" y="327026"/>
                  </a:lnTo>
                  <a:lnTo>
                    <a:pt x="195777" y="369379"/>
                  </a:lnTo>
                  <a:lnTo>
                    <a:pt x="153585" y="429939"/>
                  </a:lnTo>
                  <a:lnTo>
                    <a:pt x="121664" y="467951"/>
                  </a:lnTo>
                  <a:lnTo>
                    <a:pt x="86741" y="503700"/>
                  </a:lnTo>
                  <a:lnTo>
                    <a:pt x="48859" y="536863"/>
                  </a:lnTo>
                  <a:lnTo>
                    <a:pt x="26181" y="554262"/>
                  </a:lnTo>
                  <a:lnTo>
                    <a:pt x="41850" y="885814"/>
                  </a:lnTo>
                  <a:lnTo>
                    <a:pt x="91203" y="850886"/>
                  </a:lnTo>
                  <a:lnTo>
                    <a:pt x="138761" y="813252"/>
                  </a:lnTo>
                  <a:lnTo>
                    <a:pt x="175217" y="781155"/>
                  </a:lnTo>
                  <a:lnTo>
                    <a:pt x="210218" y="747299"/>
                  </a:lnTo>
                  <a:lnTo>
                    <a:pt x="243582" y="711649"/>
                  </a:lnTo>
                  <a:lnTo>
                    <a:pt x="275129" y="674164"/>
                  </a:lnTo>
                  <a:lnTo>
                    <a:pt x="304639" y="634857"/>
                  </a:lnTo>
                  <a:lnTo>
                    <a:pt x="331773" y="593679"/>
                  </a:lnTo>
                  <a:lnTo>
                    <a:pt x="356110" y="550574"/>
                  </a:lnTo>
                  <a:lnTo>
                    <a:pt x="376353" y="505168"/>
                  </a:lnTo>
                  <a:lnTo>
                    <a:pt x="370653" y="529557"/>
                  </a:lnTo>
                  <a:lnTo>
                    <a:pt x="355209" y="577412"/>
                  </a:lnTo>
                  <a:lnTo>
                    <a:pt x="336065" y="624134"/>
                  </a:lnTo>
                  <a:lnTo>
                    <a:pt x="313852" y="669687"/>
                  </a:lnTo>
                  <a:lnTo>
                    <a:pt x="275565" y="735708"/>
                  </a:lnTo>
                  <a:lnTo>
                    <a:pt x="247077" y="778093"/>
                  </a:lnTo>
                  <a:lnTo>
                    <a:pt x="216441" y="819125"/>
                  </a:lnTo>
                  <a:lnTo>
                    <a:pt x="183846" y="858772"/>
                  </a:lnTo>
                  <a:lnTo>
                    <a:pt x="151713" y="894503"/>
                  </a:lnTo>
                  <a:lnTo>
                    <a:pt x="118113" y="928932"/>
                  </a:lnTo>
                  <a:lnTo>
                    <a:pt x="83162" y="962083"/>
                  </a:lnTo>
                  <a:lnTo>
                    <a:pt x="46972" y="993983"/>
                  </a:lnTo>
                  <a:lnTo>
                    <a:pt x="61158" y="1294413"/>
                  </a:lnTo>
                  <a:close/>
                </a:path>
              </a:pathLst>
            </a:custGeom>
            <a:solidFill>
              <a:srgbClr val="4E382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1681" rIns="0" bIns="0" rtlCol="0" vert="horz">
            <a:spAutoFit/>
          </a:bodyPr>
          <a:lstStyle/>
          <a:p>
            <a:pPr marL="520065">
              <a:lnSpc>
                <a:spcPct val="100000"/>
              </a:lnSpc>
              <a:spcBef>
                <a:spcPts val="135"/>
              </a:spcBef>
            </a:pPr>
            <a:r>
              <a:rPr dirty="0" sz="4600" spc="-345" b="1">
                <a:latin typeface="Tahoma"/>
                <a:cs typeface="Tahoma"/>
              </a:rPr>
              <a:t>Planning</a:t>
            </a:r>
            <a:r>
              <a:rPr dirty="0" sz="4600" spc="-385" b="1">
                <a:latin typeface="Tahoma"/>
                <a:cs typeface="Tahoma"/>
              </a:rPr>
              <a:t> </a:t>
            </a:r>
            <a:r>
              <a:rPr dirty="0" sz="4600" spc="-180" b="1">
                <a:latin typeface="Tahoma"/>
                <a:cs typeface="Tahoma"/>
              </a:rPr>
              <a:t>for</a:t>
            </a:r>
            <a:r>
              <a:rPr dirty="0" sz="4600" spc="-385" b="1">
                <a:latin typeface="Tahoma"/>
                <a:cs typeface="Tahoma"/>
              </a:rPr>
              <a:t> </a:t>
            </a:r>
            <a:r>
              <a:rPr dirty="0" sz="4600" spc="-260" b="1">
                <a:latin typeface="Tahoma"/>
                <a:cs typeface="Tahoma"/>
              </a:rPr>
              <a:t>identifying,</a:t>
            </a:r>
            <a:r>
              <a:rPr dirty="0" sz="4600" spc="-385" b="1">
                <a:latin typeface="Tahoma"/>
                <a:cs typeface="Tahoma"/>
              </a:rPr>
              <a:t> </a:t>
            </a:r>
            <a:r>
              <a:rPr dirty="0" sz="4600" spc="-240" b="1">
                <a:latin typeface="Tahoma"/>
                <a:cs typeface="Tahoma"/>
              </a:rPr>
              <a:t>protecting,</a:t>
            </a:r>
            <a:r>
              <a:rPr dirty="0" sz="4600" spc="-385" b="1">
                <a:latin typeface="Tahoma"/>
                <a:cs typeface="Tahoma"/>
              </a:rPr>
              <a:t> </a:t>
            </a:r>
            <a:r>
              <a:rPr dirty="0" sz="4600" spc="-370" b="1">
                <a:latin typeface="Tahoma"/>
                <a:cs typeface="Tahoma"/>
              </a:rPr>
              <a:t>and</a:t>
            </a:r>
            <a:r>
              <a:rPr dirty="0" sz="4600" spc="-385" b="1">
                <a:latin typeface="Tahoma"/>
                <a:cs typeface="Tahoma"/>
              </a:rPr>
              <a:t> </a:t>
            </a:r>
            <a:r>
              <a:rPr dirty="0" sz="4600" spc="-290" b="1">
                <a:latin typeface="Tahoma"/>
                <a:cs typeface="Tahoma"/>
              </a:rPr>
              <a:t>regenerating</a:t>
            </a:r>
            <a:r>
              <a:rPr dirty="0" sz="4600" spc="-385" b="1">
                <a:latin typeface="Tahoma"/>
                <a:cs typeface="Tahoma"/>
              </a:rPr>
              <a:t> </a:t>
            </a:r>
            <a:r>
              <a:rPr dirty="0" sz="4600" spc="-360" b="1">
                <a:latin typeface="Tahoma"/>
                <a:cs typeface="Tahoma"/>
              </a:rPr>
              <a:t>Commons</a:t>
            </a:r>
            <a:endParaRPr sz="4600">
              <a:latin typeface="Tahoma"/>
              <a:cs typeface="Tahoma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594" y="2453203"/>
            <a:ext cx="95250" cy="95249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861223" y="2185614"/>
            <a:ext cx="2901950" cy="491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0210" algn="l"/>
              </a:tabLst>
            </a:pP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Protect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village</a:t>
            </a:r>
            <a:endParaRPr sz="30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068309" y="2185614"/>
            <a:ext cx="5439410" cy="910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ts val="3479"/>
              </a:lnSpc>
              <a:spcBef>
                <a:spcPts val="105"/>
              </a:spcBef>
              <a:tabLst>
                <a:tab pos="2163445" algn="l"/>
                <a:tab pos="2860675" algn="l"/>
                <a:tab pos="4550410" algn="l"/>
              </a:tabLst>
            </a:pP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commons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25" b="1">
                <a:solidFill>
                  <a:srgbClr val="1C731B"/>
                </a:solidFill>
                <a:latin typeface="Arial"/>
                <a:cs typeface="Arial"/>
              </a:rPr>
              <a:t>to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sustain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rural</a:t>
            </a:r>
            <a:endParaRPr sz="3050">
              <a:latin typeface="Arial"/>
              <a:cs typeface="Arial"/>
            </a:endParaRPr>
          </a:p>
          <a:p>
            <a:pPr algn="r" marR="5080">
              <a:lnSpc>
                <a:spcPts val="3479"/>
              </a:lnSpc>
            </a:pP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environmental</a:t>
            </a:r>
            <a:endParaRPr sz="30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10423" y="2604714"/>
            <a:ext cx="5504180" cy="91059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63500" marR="30480">
              <a:lnSpc>
                <a:spcPts val="3300"/>
              </a:lnSpc>
              <a:spcBef>
                <a:spcPts val="515"/>
              </a:spcBef>
              <a:tabLst>
                <a:tab pos="2656840" algn="l"/>
                <a:tab pos="3912870" algn="l"/>
              </a:tabLst>
            </a:pPr>
            <a:r>
              <a:rPr dirty="0" sz="3050" spc="-640" b="1">
                <a:solidFill>
                  <a:srgbClr val="1C731B"/>
                </a:solidFill>
                <a:latin typeface="Arial"/>
                <a:cs typeface="Arial"/>
              </a:rPr>
              <a:t>l</a:t>
            </a:r>
            <a:r>
              <a:rPr dirty="0" baseline="5952" sz="4200" spc="-44" b="1">
                <a:latin typeface="Arial"/>
                <a:cs typeface="Arial"/>
              </a:rPr>
              <a:t>.</a:t>
            </a:r>
            <a:r>
              <a:rPr dirty="0" sz="3050" spc="50" b="1">
                <a:solidFill>
                  <a:srgbClr val="1C731B"/>
                </a:solidFill>
                <a:latin typeface="Arial"/>
                <a:cs typeface="Arial"/>
              </a:rPr>
              <a:t>iveli</a:t>
            </a:r>
            <a:r>
              <a:rPr dirty="0" sz="3050" spc="55" b="1">
                <a:solidFill>
                  <a:srgbClr val="1C731B"/>
                </a:solidFill>
                <a:latin typeface="Arial"/>
                <a:cs typeface="Arial"/>
              </a:rPr>
              <a:t>hood</a:t>
            </a:r>
            <a:r>
              <a:rPr dirty="0" sz="3050" spc="60" b="1">
                <a:solidFill>
                  <a:srgbClr val="1C731B"/>
                </a:solidFill>
                <a:latin typeface="Arial"/>
                <a:cs typeface="Arial"/>
              </a:rPr>
              <a:t>s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25" b="1">
                <a:solidFill>
                  <a:srgbClr val="1C731B"/>
                </a:solidFill>
                <a:latin typeface="Arial"/>
                <a:cs typeface="Arial"/>
              </a:rPr>
              <a:t>and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promote stewardship.</a:t>
            </a:r>
            <a:endParaRPr sz="3050">
              <a:latin typeface="Arial"/>
              <a:cs typeface="Arial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594" y="4129603"/>
            <a:ext cx="95250" cy="95249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594" y="7482403"/>
            <a:ext cx="95250" cy="95249"/>
          </a:xfrm>
          <a:prstGeom prst="rect">
            <a:avLst/>
          </a:prstGeom>
        </p:spPr>
      </p:pic>
      <p:sp>
        <p:nvSpPr>
          <p:cNvPr id="41" name="object 4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algn="just" marL="12700" marR="5080">
              <a:lnSpc>
                <a:spcPts val="3300"/>
              </a:lnSpc>
              <a:spcBef>
                <a:spcPts val="515"/>
              </a:spcBef>
            </a:pPr>
            <a:r>
              <a:rPr dirty="0"/>
              <a:t>Commons</a:t>
            </a:r>
            <a:r>
              <a:rPr dirty="0" spc="345"/>
              <a:t> </a:t>
            </a:r>
            <a:r>
              <a:rPr dirty="0"/>
              <a:t>provide</a:t>
            </a:r>
            <a:r>
              <a:rPr dirty="0" spc="350"/>
              <a:t> </a:t>
            </a:r>
            <a:r>
              <a:rPr dirty="0"/>
              <a:t>essential</a:t>
            </a:r>
            <a:r>
              <a:rPr dirty="0" spc="355"/>
              <a:t> </a:t>
            </a:r>
            <a:r>
              <a:rPr dirty="0"/>
              <a:t>services</a:t>
            </a:r>
            <a:r>
              <a:rPr dirty="0" spc="355"/>
              <a:t> </a:t>
            </a:r>
            <a:r>
              <a:rPr dirty="0" spc="-10"/>
              <a:t>(fodder, </a:t>
            </a:r>
            <a:r>
              <a:rPr dirty="0"/>
              <a:t>fuel,</a:t>
            </a:r>
            <a:r>
              <a:rPr dirty="0" spc="300"/>
              <a:t>  </a:t>
            </a:r>
            <a:r>
              <a:rPr dirty="0"/>
              <a:t>water,</a:t>
            </a:r>
            <a:r>
              <a:rPr dirty="0" spc="310"/>
              <a:t>  </a:t>
            </a:r>
            <a:r>
              <a:rPr dirty="0"/>
              <a:t>agricultural</a:t>
            </a:r>
            <a:r>
              <a:rPr dirty="0" spc="310"/>
              <a:t>  </a:t>
            </a:r>
            <a:r>
              <a:rPr dirty="0"/>
              <a:t>inputs)</a:t>
            </a:r>
            <a:r>
              <a:rPr dirty="0" spc="310"/>
              <a:t>  </a:t>
            </a:r>
            <a:r>
              <a:rPr dirty="0"/>
              <a:t>critical</a:t>
            </a:r>
            <a:r>
              <a:rPr dirty="0" spc="315"/>
              <a:t>  </a:t>
            </a:r>
            <a:r>
              <a:rPr dirty="0" spc="-25"/>
              <a:t>for </a:t>
            </a:r>
            <a:r>
              <a:rPr dirty="0"/>
              <a:t>local</a:t>
            </a:r>
            <a:r>
              <a:rPr dirty="0" spc="635"/>
              <a:t> </a:t>
            </a:r>
            <a:r>
              <a:rPr dirty="0"/>
              <a:t>communities</a:t>
            </a:r>
            <a:r>
              <a:rPr dirty="0" spc="645"/>
              <a:t> </a:t>
            </a:r>
            <a:r>
              <a:rPr dirty="0"/>
              <a:t>and</a:t>
            </a:r>
            <a:r>
              <a:rPr dirty="0" spc="645"/>
              <a:t> </a:t>
            </a:r>
            <a:r>
              <a:rPr dirty="0"/>
              <a:t>vital</a:t>
            </a:r>
            <a:r>
              <a:rPr dirty="0" spc="645"/>
              <a:t> </a:t>
            </a:r>
            <a:r>
              <a:rPr dirty="0"/>
              <a:t>for</a:t>
            </a:r>
            <a:r>
              <a:rPr dirty="0" spc="650"/>
              <a:t> </a:t>
            </a:r>
            <a:r>
              <a:rPr dirty="0" spc="-10"/>
              <a:t>marginalized </a:t>
            </a:r>
            <a:r>
              <a:rPr dirty="0"/>
              <a:t>groups,</a:t>
            </a:r>
            <a:r>
              <a:rPr dirty="0" spc="295"/>
              <a:t> </a:t>
            </a:r>
            <a:r>
              <a:rPr dirty="0"/>
              <a:t>who</a:t>
            </a:r>
            <a:r>
              <a:rPr dirty="0" spc="305"/>
              <a:t> </a:t>
            </a:r>
            <a:r>
              <a:rPr dirty="0"/>
              <a:t>depend</a:t>
            </a:r>
            <a:r>
              <a:rPr dirty="0" spc="305"/>
              <a:t> </a:t>
            </a:r>
            <a:r>
              <a:rPr dirty="0"/>
              <a:t>on</a:t>
            </a:r>
            <a:r>
              <a:rPr dirty="0" spc="305"/>
              <a:t> </a:t>
            </a:r>
            <a:r>
              <a:rPr dirty="0"/>
              <a:t>shared</a:t>
            </a:r>
            <a:r>
              <a:rPr dirty="0" spc="305"/>
              <a:t> </a:t>
            </a:r>
            <a:r>
              <a:rPr dirty="0"/>
              <a:t>resources</a:t>
            </a:r>
            <a:r>
              <a:rPr dirty="0" spc="305"/>
              <a:t> </a:t>
            </a:r>
            <a:r>
              <a:rPr dirty="0" spc="-25"/>
              <a:t>for </a:t>
            </a:r>
            <a:r>
              <a:rPr dirty="0"/>
              <a:t>survival.</a:t>
            </a:r>
            <a:r>
              <a:rPr dirty="0" spc="670"/>
              <a:t> </a:t>
            </a:r>
            <a:r>
              <a:rPr dirty="0"/>
              <a:t>Ensure</a:t>
            </a:r>
            <a:r>
              <a:rPr dirty="0" spc="680"/>
              <a:t> </a:t>
            </a:r>
            <a:r>
              <a:rPr dirty="0"/>
              <a:t>sustainable</a:t>
            </a:r>
            <a:r>
              <a:rPr dirty="0" spc="680"/>
              <a:t> </a:t>
            </a:r>
            <a:r>
              <a:rPr dirty="0"/>
              <a:t>management</a:t>
            </a:r>
            <a:r>
              <a:rPr dirty="0" spc="685"/>
              <a:t> </a:t>
            </a:r>
            <a:r>
              <a:rPr dirty="0" spc="-25"/>
              <a:t>of </a:t>
            </a:r>
            <a:r>
              <a:rPr dirty="0"/>
              <a:t>these</a:t>
            </a:r>
            <a:r>
              <a:rPr dirty="0" spc="-25"/>
              <a:t>  </a:t>
            </a:r>
            <a:r>
              <a:rPr dirty="0"/>
              <a:t>to</a:t>
            </a:r>
            <a:r>
              <a:rPr dirty="0" spc="-25"/>
              <a:t>  </a:t>
            </a:r>
            <a:r>
              <a:rPr dirty="0"/>
              <a:t>prevent</a:t>
            </a:r>
            <a:r>
              <a:rPr dirty="0" spc="-25"/>
              <a:t>  </a:t>
            </a:r>
            <a:r>
              <a:rPr dirty="0"/>
              <a:t>resource</a:t>
            </a:r>
            <a:r>
              <a:rPr dirty="0" spc="-25"/>
              <a:t>  </a:t>
            </a:r>
            <a:r>
              <a:rPr dirty="0"/>
              <a:t>depletion,</a:t>
            </a:r>
            <a:r>
              <a:rPr dirty="0" spc="-20"/>
              <a:t>  </a:t>
            </a:r>
            <a:r>
              <a:rPr dirty="0" spc="-10"/>
              <a:t>reduce </a:t>
            </a:r>
            <a:r>
              <a:rPr dirty="0"/>
              <a:t>conflicts,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ensure</a:t>
            </a:r>
            <a:r>
              <a:rPr dirty="0" spc="-80"/>
              <a:t> </a:t>
            </a:r>
            <a:r>
              <a:rPr dirty="0"/>
              <a:t>equitable</a:t>
            </a:r>
            <a:r>
              <a:rPr dirty="0" spc="-85"/>
              <a:t> </a:t>
            </a:r>
            <a:r>
              <a:rPr dirty="0" spc="-10"/>
              <a:t>access.</a:t>
            </a:r>
          </a:p>
          <a:p>
            <a:pPr algn="just" marL="12700" marR="5080">
              <a:lnSpc>
                <a:spcPts val="3300"/>
              </a:lnSpc>
              <a:spcBef>
                <a:spcPts val="3300"/>
              </a:spcBef>
            </a:pPr>
            <a:r>
              <a:rPr dirty="0"/>
              <a:t>Contribute</a:t>
            </a:r>
            <a:r>
              <a:rPr dirty="0" spc="85"/>
              <a:t>  </a:t>
            </a:r>
            <a:r>
              <a:rPr dirty="0"/>
              <a:t>to</a:t>
            </a:r>
            <a:r>
              <a:rPr dirty="0" spc="95"/>
              <a:t>  </a:t>
            </a:r>
            <a:r>
              <a:rPr dirty="0"/>
              <a:t>biodiversity</a:t>
            </a:r>
            <a:r>
              <a:rPr dirty="0" spc="100"/>
              <a:t>  </a:t>
            </a:r>
            <a:r>
              <a:rPr dirty="0"/>
              <a:t>conservation</a:t>
            </a:r>
            <a:r>
              <a:rPr dirty="0" spc="95"/>
              <a:t>  </a:t>
            </a:r>
            <a:r>
              <a:rPr dirty="0" spc="-25"/>
              <a:t>and </a:t>
            </a:r>
            <a:r>
              <a:rPr dirty="0"/>
              <a:t>climate</a:t>
            </a:r>
            <a:r>
              <a:rPr dirty="0" spc="570"/>
              <a:t>    </a:t>
            </a:r>
            <a:r>
              <a:rPr dirty="0"/>
              <a:t>resilience</a:t>
            </a:r>
            <a:r>
              <a:rPr dirty="0" spc="570"/>
              <a:t>    </a:t>
            </a:r>
            <a:r>
              <a:rPr dirty="0"/>
              <a:t>through</a:t>
            </a:r>
            <a:r>
              <a:rPr dirty="0" spc="565"/>
              <a:t>    </a:t>
            </a:r>
            <a:r>
              <a:rPr dirty="0" spc="-10"/>
              <a:t>commons preservation.</a:t>
            </a:r>
          </a:p>
        </p:txBody>
      </p:sp>
      <p:pic>
        <p:nvPicPr>
          <p:cNvPr id="42" name="object 4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594" y="9158803"/>
            <a:ext cx="95250" cy="95249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5247163" y="8891214"/>
            <a:ext cx="2876550" cy="91059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 marR="5080" indent="215265">
              <a:lnSpc>
                <a:spcPts val="3300"/>
              </a:lnSpc>
              <a:spcBef>
                <a:spcPts val="515"/>
              </a:spcBef>
              <a:tabLst>
                <a:tab pos="803275" algn="l"/>
                <a:tab pos="2172970" algn="l"/>
              </a:tabLst>
            </a:pP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cohesion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25" b="1">
                <a:solidFill>
                  <a:srgbClr val="1C731B"/>
                </a:solidFill>
                <a:latin typeface="Arial"/>
                <a:cs typeface="Arial"/>
              </a:rPr>
              <a:t>and by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protecting</a:t>
            </a:r>
            <a:endParaRPr sz="305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273822" y="8891214"/>
            <a:ext cx="1234440" cy="91059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 marR="5080" indent="64769">
              <a:lnSpc>
                <a:spcPts val="3300"/>
              </a:lnSpc>
              <a:spcBef>
                <a:spcPts val="515"/>
              </a:spcBef>
            </a:pP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socio- village</a:t>
            </a:r>
            <a:endParaRPr sz="305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61223" y="8891214"/>
            <a:ext cx="4385945" cy="132969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515"/>
              </a:spcBef>
              <a:tabLst>
                <a:tab pos="2162175" algn="l"/>
                <a:tab pos="2301875" algn="l"/>
              </a:tabLst>
            </a:pP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Strengthen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	</a:t>
            </a: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community economic</a:t>
            </a:r>
            <a:r>
              <a:rPr dirty="0" sz="3050" b="1">
                <a:solidFill>
                  <a:srgbClr val="1C731B"/>
                </a:solidFill>
                <a:latin typeface="Arial"/>
                <a:cs typeface="Arial"/>
              </a:rPr>
              <a:t>	</a:t>
            </a:r>
            <a:r>
              <a:rPr dirty="0" sz="3050" spc="-20" b="1">
                <a:solidFill>
                  <a:srgbClr val="1C731B"/>
                </a:solidFill>
                <a:latin typeface="Arial"/>
                <a:cs typeface="Arial"/>
              </a:rPr>
              <a:t>well-</a:t>
            </a:r>
            <a:r>
              <a:rPr dirty="0" sz="3050" spc="-10" b="1">
                <a:solidFill>
                  <a:srgbClr val="1C731B"/>
                </a:solidFill>
                <a:latin typeface="Arial"/>
                <a:cs typeface="Arial"/>
              </a:rPr>
              <a:t>being commons.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52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8940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32782" y="2111471"/>
            <a:ext cx="3193415" cy="7792720"/>
            <a:chOff x="332782" y="2111471"/>
            <a:chExt cx="3193415" cy="7792720"/>
          </a:xfrm>
        </p:grpSpPr>
        <p:sp>
          <p:nvSpPr>
            <p:cNvPr id="4" name="object 4" descr=""/>
            <p:cNvSpPr/>
            <p:nvPr/>
          </p:nvSpPr>
          <p:spPr>
            <a:xfrm>
              <a:off x="35183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199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199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278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2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7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681" y="2445006"/>
              <a:ext cx="76200" cy="761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681" y="4216656"/>
              <a:ext cx="76200" cy="761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681" y="6283581"/>
              <a:ext cx="76200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81" y="8055231"/>
              <a:ext cx="76200" cy="76199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3884777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940155" y="2111471"/>
            <a:ext cx="3193415" cy="7792720"/>
            <a:chOff x="3940155" y="2111471"/>
            <a:chExt cx="3193415" cy="7792720"/>
          </a:xfrm>
        </p:grpSpPr>
        <p:sp>
          <p:nvSpPr>
            <p:cNvPr id="12" name="object 12" descr=""/>
            <p:cNvSpPr/>
            <p:nvPr/>
          </p:nvSpPr>
          <p:spPr>
            <a:xfrm>
              <a:off x="3959205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40155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7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7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61713" y="2438729"/>
              <a:ext cx="57150" cy="6724650"/>
            </a:xfrm>
            <a:custGeom>
              <a:avLst/>
              <a:gdLst/>
              <a:ahLst/>
              <a:cxnLst/>
              <a:rect l="l" t="t" r="r" b="b"/>
              <a:pathLst>
                <a:path w="57150" h="6724650">
                  <a:moveTo>
                    <a:pt x="57150" y="6692278"/>
                  </a:moveTo>
                  <a:lnTo>
                    <a:pt x="32359" y="6667500"/>
                  </a:lnTo>
                  <a:lnTo>
                    <a:pt x="24777" y="6667500"/>
                  </a:lnTo>
                  <a:lnTo>
                    <a:pt x="0" y="6692278"/>
                  </a:lnTo>
                  <a:lnTo>
                    <a:pt x="0" y="6699859"/>
                  </a:lnTo>
                  <a:lnTo>
                    <a:pt x="24777" y="6724650"/>
                  </a:lnTo>
                  <a:lnTo>
                    <a:pt x="32359" y="6724650"/>
                  </a:lnTo>
                  <a:lnTo>
                    <a:pt x="57150" y="6699859"/>
                  </a:lnTo>
                  <a:lnTo>
                    <a:pt x="57150" y="6696075"/>
                  </a:lnTo>
                  <a:lnTo>
                    <a:pt x="57150" y="6692278"/>
                  </a:lnTo>
                  <a:close/>
                </a:path>
                <a:path w="57150" h="6724650">
                  <a:moveTo>
                    <a:pt x="57150" y="5625477"/>
                  </a:moveTo>
                  <a:lnTo>
                    <a:pt x="32359" y="5600700"/>
                  </a:lnTo>
                  <a:lnTo>
                    <a:pt x="24777" y="5600700"/>
                  </a:lnTo>
                  <a:lnTo>
                    <a:pt x="0" y="5625477"/>
                  </a:lnTo>
                  <a:lnTo>
                    <a:pt x="0" y="5633059"/>
                  </a:lnTo>
                  <a:lnTo>
                    <a:pt x="24777" y="5657850"/>
                  </a:lnTo>
                  <a:lnTo>
                    <a:pt x="32359" y="5657850"/>
                  </a:lnTo>
                  <a:lnTo>
                    <a:pt x="57150" y="5633059"/>
                  </a:lnTo>
                  <a:lnTo>
                    <a:pt x="57150" y="5629275"/>
                  </a:lnTo>
                  <a:lnTo>
                    <a:pt x="57150" y="5625477"/>
                  </a:lnTo>
                  <a:close/>
                </a:path>
                <a:path w="57150" h="6724650">
                  <a:moveTo>
                    <a:pt x="57150" y="4025277"/>
                  </a:moveTo>
                  <a:lnTo>
                    <a:pt x="32359" y="4000500"/>
                  </a:lnTo>
                  <a:lnTo>
                    <a:pt x="24777" y="4000500"/>
                  </a:lnTo>
                  <a:lnTo>
                    <a:pt x="0" y="4025277"/>
                  </a:lnTo>
                  <a:lnTo>
                    <a:pt x="0" y="4032859"/>
                  </a:lnTo>
                  <a:lnTo>
                    <a:pt x="24777" y="4057650"/>
                  </a:lnTo>
                  <a:lnTo>
                    <a:pt x="32359" y="4057650"/>
                  </a:lnTo>
                  <a:lnTo>
                    <a:pt x="57150" y="4032859"/>
                  </a:lnTo>
                  <a:lnTo>
                    <a:pt x="57150" y="4029075"/>
                  </a:lnTo>
                  <a:lnTo>
                    <a:pt x="57150" y="4025277"/>
                  </a:lnTo>
                  <a:close/>
                </a:path>
                <a:path w="57150" h="6724650">
                  <a:moveTo>
                    <a:pt x="57150" y="2958477"/>
                  </a:moveTo>
                  <a:lnTo>
                    <a:pt x="32359" y="2933700"/>
                  </a:lnTo>
                  <a:lnTo>
                    <a:pt x="24777" y="2933700"/>
                  </a:lnTo>
                  <a:lnTo>
                    <a:pt x="0" y="2958477"/>
                  </a:lnTo>
                  <a:lnTo>
                    <a:pt x="0" y="2966059"/>
                  </a:lnTo>
                  <a:lnTo>
                    <a:pt x="24777" y="2990850"/>
                  </a:lnTo>
                  <a:lnTo>
                    <a:pt x="32359" y="2990850"/>
                  </a:lnTo>
                  <a:lnTo>
                    <a:pt x="57150" y="2966059"/>
                  </a:lnTo>
                  <a:lnTo>
                    <a:pt x="57150" y="2962275"/>
                  </a:lnTo>
                  <a:lnTo>
                    <a:pt x="57150" y="2958477"/>
                  </a:lnTo>
                  <a:close/>
                </a:path>
                <a:path w="57150" h="6724650">
                  <a:moveTo>
                    <a:pt x="57150" y="1891677"/>
                  </a:moveTo>
                  <a:lnTo>
                    <a:pt x="32359" y="1866900"/>
                  </a:lnTo>
                  <a:lnTo>
                    <a:pt x="24777" y="1866900"/>
                  </a:lnTo>
                  <a:lnTo>
                    <a:pt x="0" y="1891677"/>
                  </a:lnTo>
                  <a:lnTo>
                    <a:pt x="0" y="1899259"/>
                  </a:lnTo>
                  <a:lnTo>
                    <a:pt x="24777" y="1924050"/>
                  </a:lnTo>
                  <a:lnTo>
                    <a:pt x="32359" y="1924050"/>
                  </a:lnTo>
                  <a:lnTo>
                    <a:pt x="57150" y="1899259"/>
                  </a:lnTo>
                  <a:lnTo>
                    <a:pt x="57150" y="1895475"/>
                  </a:lnTo>
                  <a:lnTo>
                    <a:pt x="57150" y="1891677"/>
                  </a:lnTo>
                  <a:close/>
                </a:path>
                <a:path w="57150" h="6724650">
                  <a:moveTo>
                    <a:pt x="57150" y="824877"/>
                  </a:moveTo>
                  <a:lnTo>
                    <a:pt x="32359" y="800100"/>
                  </a:lnTo>
                  <a:lnTo>
                    <a:pt x="24777" y="800100"/>
                  </a:lnTo>
                  <a:lnTo>
                    <a:pt x="0" y="824877"/>
                  </a:lnTo>
                  <a:lnTo>
                    <a:pt x="0" y="832459"/>
                  </a:lnTo>
                  <a:lnTo>
                    <a:pt x="24777" y="857250"/>
                  </a:lnTo>
                  <a:lnTo>
                    <a:pt x="32359" y="857250"/>
                  </a:lnTo>
                  <a:lnTo>
                    <a:pt x="57150" y="832459"/>
                  </a:lnTo>
                  <a:lnTo>
                    <a:pt x="57150" y="828675"/>
                  </a:lnTo>
                  <a:lnTo>
                    <a:pt x="57150" y="824877"/>
                  </a:lnTo>
                  <a:close/>
                </a:path>
                <a:path w="57150" h="6724650">
                  <a:moveTo>
                    <a:pt x="57150" y="24777"/>
                  </a:moveTo>
                  <a:lnTo>
                    <a:pt x="32359" y="0"/>
                  </a:lnTo>
                  <a:lnTo>
                    <a:pt x="24777" y="0"/>
                  </a:lnTo>
                  <a:lnTo>
                    <a:pt x="0" y="24777"/>
                  </a:lnTo>
                  <a:lnTo>
                    <a:pt x="0" y="32359"/>
                  </a:lnTo>
                  <a:lnTo>
                    <a:pt x="24777" y="57150"/>
                  </a:lnTo>
                  <a:lnTo>
                    <a:pt x="32359" y="57150"/>
                  </a:lnTo>
                  <a:lnTo>
                    <a:pt x="57150" y="32359"/>
                  </a:lnTo>
                  <a:lnTo>
                    <a:pt x="57150" y="28575"/>
                  </a:lnTo>
                  <a:lnTo>
                    <a:pt x="57150" y="247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626715" y="2257808"/>
            <a:ext cx="2282825" cy="75311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18415">
              <a:lnSpc>
                <a:spcPts val="2100"/>
              </a:lnSpc>
              <a:spcBef>
                <a:spcPts val="420"/>
              </a:spcBef>
            </a:pPr>
            <a:r>
              <a:rPr dirty="0" sz="2000" b="1">
                <a:latin typeface="Arial"/>
                <a:cs typeface="Arial"/>
              </a:rPr>
              <a:t>Review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Existing </a:t>
            </a:r>
            <a:r>
              <a:rPr dirty="0" sz="2000" b="1">
                <a:latin typeface="Arial"/>
                <a:cs typeface="Arial"/>
              </a:rPr>
              <a:t>Laws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and </a:t>
            </a:r>
            <a:r>
              <a:rPr dirty="0" sz="2000" spc="-10" b="1">
                <a:latin typeface="Arial"/>
                <a:cs typeface="Arial"/>
              </a:rPr>
              <a:t>Regulations</a:t>
            </a:r>
            <a:endParaRPr sz="2000">
              <a:latin typeface="Arial"/>
              <a:cs typeface="Arial"/>
            </a:endParaRPr>
          </a:p>
          <a:p>
            <a:pPr marL="12700" marR="525780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Field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Visits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>
                <a:latin typeface="Arial MT"/>
                <a:cs typeface="Arial MT"/>
              </a:rPr>
              <a:t>Identification</a:t>
            </a:r>
            <a:r>
              <a:rPr dirty="0" sz="2000" spc="-14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of </a:t>
            </a:r>
            <a:r>
              <a:rPr dirty="0" sz="2000" spc="-10">
                <a:latin typeface="Arial MT"/>
                <a:cs typeface="Arial MT"/>
              </a:rPr>
              <a:t>Implementation Challenges </a:t>
            </a:r>
            <a:r>
              <a:rPr dirty="0" sz="2000" spc="-10" b="1">
                <a:latin typeface="Arial"/>
                <a:cs typeface="Arial"/>
              </a:rPr>
              <a:t>Pilot</a:t>
            </a:r>
            <a:endParaRPr sz="2000">
              <a:latin typeface="Arial"/>
              <a:cs typeface="Arial"/>
            </a:endParaRPr>
          </a:p>
          <a:p>
            <a:pPr marL="12700" marR="116839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Implementation</a:t>
            </a:r>
            <a:r>
              <a:rPr dirty="0" sz="2000" spc="-13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in </a:t>
            </a:r>
            <a:r>
              <a:rPr dirty="0" sz="2000">
                <a:latin typeface="Arial MT"/>
                <a:cs typeface="Arial MT"/>
              </a:rPr>
              <a:t>Selected</a:t>
            </a:r>
            <a:r>
              <a:rPr dirty="0" sz="2000" spc="-10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Gram </a:t>
            </a:r>
            <a:r>
              <a:rPr dirty="0" sz="2000" spc="-10">
                <a:latin typeface="Arial MT"/>
                <a:cs typeface="Arial MT"/>
              </a:rPr>
              <a:t>Panchayats</a:t>
            </a:r>
            <a:endParaRPr sz="2000">
              <a:latin typeface="Arial MT"/>
              <a:cs typeface="Arial MT"/>
            </a:endParaRPr>
          </a:p>
          <a:p>
            <a:pPr marL="12700" marR="243204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Study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Legal </a:t>
            </a:r>
            <a:r>
              <a:rPr dirty="0" sz="2000" spc="-10" b="1">
                <a:latin typeface="Arial"/>
                <a:cs typeface="Arial"/>
              </a:rPr>
              <a:t>Procedures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>
                <a:latin typeface="Arial MT"/>
                <a:cs typeface="Arial MT"/>
              </a:rPr>
              <a:t>Eviction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Land </a:t>
            </a:r>
            <a:r>
              <a:rPr dirty="0" sz="2000" spc="-10">
                <a:latin typeface="Arial MT"/>
                <a:cs typeface="Arial MT"/>
              </a:rPr>
              <a:t>Rights</a:t>
            </a:r>
            <a:r>
              <a:rPr dirty="0" sz="2000" spc="50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Generating Constructive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Community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Action </a:t>
            </a:r>
            <a:r>
              <a:rPr dirty="0" sz="2000">
                <a:latin typeface="Arial MT"/>
                <a:cs typeface="Arial MT"/>
              </a:rPr>
              <a:t>through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SHGs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MGNREGA</a:t>
            </a:r>
            <a:r>
              <a:rPr dirty="0" sz="2000" spc="-9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>
                <a:latin typeface="Arial MT"/>
                <a:cs typeface="Arial MT"/>
              </a:rPr>
              <a:t>Land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Protection </a:t>
            </a:r>
            <a:r>
              <a:rPr dirty="0" sz="2000" b="1">
                <a:latin typeface="Arial"/>
                <a:cs typeface="Arial"/>
              </a:rPr>
              <a:t>Ongoing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Support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Handholding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Commons Regeneration </a:t>
            </a:r>
            <a:r>
              <a:rPr dirty="0" sz="2000" spc="-10" b="1">
                <a:latin typeface="Arial"/>
                <a:cs typeface="Arial"/>
              </a:rPr>
              <a:t>Documentation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Scaling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Up </a:t>
            </a:r>
            <a:r>
              <a:rPr dirty="0" sz="2000" spc="-10">
                <a:latin typeface="Arial MT"/>
                <a:cs typeface="Arial MT"/>
              </a:rPr>
              <a:t>Recommendations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7492149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694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099520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470689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4940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11154902" y="2111471"/>
            <a:ext cx="3193415" cy="7792720"/>
            <a:chOff x="11154902" y="2111471"/>
            <a:chExt cx="3193415" cy="7792720"/>
          </a:xfrm>
        </p:grpSpPr>
        <p:sp>
          <p:nvSpPr>
            <p:cNvPr id="20" name="object 20" descr=""/>
            <p:cNvSpPr/>
            <p:nvPr/>
          </p:nvSpPr>
          <p:spPr>
            <a:xfrm>
              <a:off x="1117395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15490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9748" y="2497016"/>
              <a:ext cx="76200" cy="7619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9748" y="3973391"/>
              <a:ext cx="76200" cy="7619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9748" y="5154491"/>
              <a:ext cx="76200" cy="7619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49748" y="7516691"/>
              <a:ext cx="76200" cy="76199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7552231" y="2163480"/>
            <a:ext cx="3193415" cy="7792720"/>
            <a:chOff x="7552231" y="2163480"/>
            <a:chExt cx="3193415" cy="7792720"/>
          </a:xfrm>
        </p:grpSpPr>
        <p:sp>
          <p:nvSpPr>
            <p:cNvPr id="27" name="object 27" descr=""/>
            <p:cNvSpPr/>
            <p:nvPr/>
          </p:nvSpPr>
          <p:spPr>
            <a:xfrm>
              <a:off x="7571281" y="2182530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4"/>
                  </a:lnTo>
                  <a:lnTo>
                    <a:pt x="32995" y="7417277"/>
                  </a:lnTo>
                  <a:lnTo>
                    <a:pt x="18839" y="7373215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6" y="8541"/>
                  </a:lnTo>
                  <a:lnTo>
                    <a:pt x="2777199" y="18938"/>
                  </a:lnTo>
                  <a:lnTo>
                    <a:pt x="2821022" y="33169"/>
                  </a:lnTo>
                  <a:lnTo>
                    <a:pt x="2863079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2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5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5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2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79" y="7711430"/>
                  </a:lnTo>
                  <a:lnTo>
                    <a:pt x="2821022" y="7729313"/>
                  </a:lnTo>
                  <a:lnTo>
                    <a:pt x="2777199" y="7743549"/>
                  </a:lnTo>
                  <a:lnTo>
                    <a:pt x="2731796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552231" y="2163480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7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6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7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5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5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6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6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8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79" y="47673"/>
                  </a:lnTo>
                  <a:lnTo>
                    <a:pt x="2919022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0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6"/>
                  </a:lnTo>
                  <a:lnTo>
                    <a:pt x="3086387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9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9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657122" y="2587433"/>
              <a:ext cx="57150" cy="5124450"/>
            </a:xfrm>
            <a:custGeom>
              <a:avLst/>
              <a:gdLst/>
              <a:ahLst/>
              <a:cxnLst/>
              <a:rect l="l" t="t" r="r" b="b"/>
              <a:pathLst>
                <a:path w="57150" h="5124450">
                  <a:moveTo>
                    <a:pt x="57150" y="5092090"/>
                  </a:moveTo>
                  <a:lnTo>
                    <a:pt x="32359" y="5067300"/>
                  </a:lnTo>
                  <a:lnTo>
                    <a:pt x="24777" y="5067300"/>
                  </a:lnTo>
                  <a:lnTo>
                    <a:pt x="0" y="5092090"/>
                  </a:lnTo>
                  <a:lnTo>
                    <a:pt x="0" y="5099659"/>
                  </a:lnTo>
                  <a:lnTo>
                    <a:pt x="24777" y="5124450"/>
                  </a:lnTo>
                  <a:lnTo>
                    <a:pt x="32359" y="5124450"/>
                  </a:lnTo>
                  <a:lnTo>
                    <a:pt x="57150" y="5099659"/>
                  </a:lnTo>
                  <a:lnTo>
                    <a:pt x="57150" y="5095875"/>
                  </a:lnTo>
                  <a:lnTo>
                    <a:pt x="57150" y="5092090"/>
                  </a:lnTo>
                  <a:close/>
                </a:path>
                <a:path w="57150" h="5124450">
                  <a:moveTo>
                    <a:pt x="57150" y="4025290"/>
                  </a:moveTo>
                  <a:lnTo>
                    <a:pt x="32359" y="4000500"/>
                  </a:lnTo>
                  <a:lnTo>
                    <a:pt x="24777" y="4000500"/>
                  </a:lnTo>
                  <a:lnTo>
                    <a:pt x="0" y="4025290"/>
                  </a:lnTo>
                  <a:lnTo>
                    <a:pt x="0" y="4032859"/>
                  </a:lnTo>
                  <a:lnTo>
                    <a:pt x="24777" y="4057650"/>
                  </a:lnTo>
                  <a:lnTo>
                    <a:pt x="32359" y="4057650"/>
                  </a:lnTo>
                  <a:lnTo>
                    <a:pt x="57150" y="4032859"/>
                  </a:lnTo>
                  <a:lnTo>
                    <a:pt x="57150" y="4029075"/>
                  </a:lnTo>
                  <a:lnTo>
                    <a:pt x="57150" y="4025290"/>
                  </a:lnTo>
                  <a:close/>
                </a:path>
                <a:path w="57150" h="5124450">
                  <a:moveTo>
                    <a:pt x="57150" y="2158390"/>
                  </a:moveTo>
                  <a:lnTo>
                    <a:pt x="32359" y="2133600"/>
                  </a:lnTo>
                  <a:lnTo>
                    <a:pt x="24777" y="2133600"/>
                  </a:lnTo>
                  <a:lnTo>
                    <a:pt x="0" y="2158390"/>
                  </a:lnTo>
                  <a:lnTo>
                    <a:pt x="0" y="2165959"/>
                  </a:lnTo>
                  <a:lnTo>
                    <a:pt x="24777" y="2190750"/>
                  </a:lnTo>
                  <a:lnTo>
                    <a:pt x="32359" y="2190750"/>
                  </a:lnTo>
                  <a:lnTo>
                    <a:pt x="57150" y="2165959"/>
                  </a:lnTo>
                  <a:lnTo>
                    <a:pt x="57150" y="2162175"/>
                  </a:lnTo>
                  <a:lnTo>
                    <a:pt x="57150" y="2158390"/>
                  </a:lnTo>
                  <a:close/>
                </a:path>
                <a:path w="57150" h="5124450">
                  <a:moveTo>
                    <a:pt x="57150" y="1624990"/>
                  </a:moveTo>
                  <a:lnTo>
                    <a:pt x="32359" y="1600200"/>
                  </a:lnTo>
                  <a:lnTo>
                    <a:pt x="24777" y="1600200"/>
                  </a:lnTo>
                  <a:lnTo>
                    <a:pt x="0" y="1624990"/>
                  </a:lnTo>
                  <a:lnTo>
                    <a:pt x="0" y="1632559"/>
                  </a:lnTo>
                  <a:lnTo>
                    <a:pt x="24777" y="1657350"/>
                  </a:lnTo>
                  <a:lnTo>
                    <a:pt x="32359" y="1657350"/>
                  </a:lnTo>
                  <a:lnTo>
                    <a:pt x="57150" y="1632559"/>
                  </a:lnTo>
                  <a:lnTo>
                    <a:pt x="57150" y="1628775"/>
                  </a:lnTo>
                  <a:lnTo>
                    <a:pt x="57150" y="1624990"/>
                  </a:lnTo>
                  <a:close/>
                </a:path>
                <a:path w="57150" h="5124450">
                  <a:moveTo>
                    <a:pt x="57150" y="24790"/>
                  </a:moveTo>
                  <a:lnTo>
                    <a:pt x="32359" y="0"/>
                  </a:lnTo>
                  <a:lnTo>
                    <a:pt x="24777" y="0"/>
                  </a:lnTo>
                  <a:lnTo>
                    <a:pt x="0" y="24790"/>
                  </a:lnTo>
                  <a:lnTo>
                    <a:pt x="0" y="32359"/>
                  </a:lnTo>
                  <a:lnTo>
                    <a:pt x="24777" y="57150"/>
                  </a:lnTo>
                  <a:lnTo>
                    <a:pt x="32359" y="57150"/>
                  </a:lnTo>
                  <a:lnTo>
                    <a:pt x="57150" y="32359"/>
                  </a:lnTo>
                  <a:lnTo>
                    <a:pt x="57150" y="28575"/>
                  </a:lnTo>
                  <a:lnTo>
                    <a:pt x="57150" y="24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565352" y="1400816"/>
            <a:ext cx="15119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7410" algn="l"/>
                <a:tab pos="7084695" algn="l"/>
                <a:tab pos="10571480" algn="l"/>
                <a:tab pos="1436878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4770530" y="2163480"/>
            <a:ext cx="3193415" cy="7792720"/>
            <a:chOff x="14770530" y="2163480"/>
            <a:chExt cx="3193415" cy="7792720"/>
          </a:xfrm>
        </p:grpSpPr>
        <p:sp>
          <p:nvSpPr>
            <p:cNvPr id="32" name="object 32" descr=""/>
            <p:cNvSpPr/>
            <p:nvPr/>
          </p:nvSpPr>
          <p:spPr>
            <a:xfrm>
              <a:off x="14789580" y="2182530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4"/>
                  </a:lnTo>
                  <a:lnTo>
                    <a:pt x="32995" y="7417277"/>
                  </a:lnTo>
                  <a:lnTo>
                    <a:pt x="18839" y="7373215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770530" y="2163480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6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0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6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9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9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25426" y="2497016"/>
              <a:ext cx="76200" cy="7619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25426" y="4859216"/>
              <a:ext cx="76200" cy="7619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25426" y="6926141"/>
              <a:ext cx="76200" cy="7619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25426" y="8107240"/>
              <a:ext cx="76200" cy="76199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1067565" y="2252950"/>
            <a:ext cx="2167890" cy="77425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113030">
              <a:lnSpc>
                <a:spcPts val="2320"/>
              </a:lnSpc>
              <a:spcBef>
                <a:spcPts val="440"/>
              </a:spcBef>
            </a:pPr>
            <a:r>
              <a:rPr dirty="0" sz="2200" spc="-10" b="1">
                <a:latin typeface="Arial"/>
                <a:cs typeface="Arial"/>
              </a:rPr>
              <a:t>Funding: </a:t>
            </a:r>
            <a:r>
              <a:rPr dirty="0" sz="2200" spc="-10">
                <a:latin typeface="Arial MT"/>
                <a:cs typeface="Arial MT"/>
              </a:rPr>
              <a:t>Financial </a:t>
            </a:r>
            <a:r>
              <a:rPr dirty="0" sz="2200">
                <a:latin typeface="Arial MT"/>
                <a:cs typeface="Arial MT"/>
              </a:rPr>
              <a:t>resources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from </a:t>
            </a:r>
            <a:r>
              <a:rPr dirty="0" sz="2200">
                <a:latin typeface="Arial MT"/>
                <a:cs typeface="Arial MT"/>
              </a:rPr>
              <a:t>government</a:t>
            </a:r>
            <a:r>
              <a:rPr dirty="0" sz="2200" spc="-15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20">
                <a:latin typeface="Arial MT"/>
                <a:cs typeface="Arial MT"/>
              </a:rPr>
              <a:t>non-</a:t>
            </a:r>
            <a:r>
              <a:rPr dirty="0" sz="2200" spc="-10">
                <a:latin typeface="Arial MT"/>
                <a:cs typeface="Arial MT"/>
              </a:rPr>
              <a:t>government sources.</a:t>
            </a:r>
            <a:endParaRPr sz="2200">
              <a:latin typeface="Arial MT"/>
              <a:cs typeface="Arial MT"/>
            </a:endParaRPr>
          </a:p>
          <a:p>
            <a:pPr marL="12700" marR="144145">
              <a:lnSpc>
                <a:spcPts val="2330"/>
              </a:lnSpc>
              <a:spcBef>
                <a:spcPts val="25"/>
              </a:spcBef>
            </a:pPr>
            <a:r>
              <a:rPr dirty="0" sz="2200" spc="-10" b="1">
                <a:latin typeface="Arial"/>
                <a:cs typeface="Arial"/>
              </a:rPr>
              <a:t>Expertise: </a:t>
            </a:r>
            <a:r>
              <a:rPr dirty="0" sz="2200">
                <a:latin typeface="Arial MT"/>
                <a:cs typeface="Arial MT"/>
              </a:rPr>
              <a:t>Knowledge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experience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from </a:t>
            </a:r>
            <a:r>
              <a:rPr dirty="0" sz="2200">
                <a:latin typeface="Arial MT"/>
                <a:cs typeface="Arial MT"/>
              </a:rPr>
              <a:t>CRISP</a:t>
            </a:r>
            <a:r>
              <a:rPr dirty="0" sz="2200" spc="-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&amp;</a:t>
            </a:r>
            <a:r>
              <a:rPr dirty="0" sz="2200" spc="-10">
                <a:latin typeface="Arial MT"/>
                <a:cs typeface="Arial MT"/>
              </a:rPr>
              <a:t> Living Landscape </a:t>
            </a:r>
            <a:r>
              <a:rPr dirty="0" sz="2200">
                <a:latin typeface="Arial MT"/>
                <a:cs typeface="Arial MT"/>
              </a:rPr>
              <a:t>members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other</a:t>
            </a:r>
            <a:r>
              <a:rPr dirty="0" sz="2200" spc="-7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experts.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10"/>
              </a:lnSpc>
            </a:pPr>
            <a:r>
              <a:rPr dirty="0" sz="2200" spc="-10" b="1">
                <a:latin typeface="Arial"/>
                <a:cs typeface="Arial"/>
              </a:rPr>
              <a:t>Government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dirty="0" sz="2200" spc="-10" b="1">
                <a:latin typeface="Arial"/>
                <a:cs typeface="Arial"/>
              </a:rPr>
              <a:t>Collaboration: </a:t>
            </a:r>
            <a:r>
              <a:rPr dirty="0" sz="2200">
                <a:latin typeface="Arial MT"/>
                <a:cs typeface="Arial MT"/>
              </a:rPr>
              <a:t>Partnerships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with </a:t>
            </a:r>
            <a:r>
              <a:rPr dirty="0" sz="2200">
                <a:latin typeface="Arial MT"/>
                <a:cs typeface="Arial MT"/>
              </a:rPr>
              <a:t>local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state </a:t>
            </a:r>
            <a:r>
              <a:rPr dirty="0" sz="2200" spc="-10">
                <a:latin typeface="Arial MT"/>
                <a:cs typeface="Arial MT"/>
              </a:rPr>
              <a:t>government bodies.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20"/>
              </a:lnSpc>
            </a:pPr>
            <a:r>
              <a:rPr dirty="0" sz="2200" spc="-10" b="1">
                <a:latin typeface="Arial"/>
                <a:cs typeface="Arial"/>
              </a:rPr>
              <a:t>Community</a:t>
            </a:r>
            <a:endParaRPr sz="2200">
              <a:latin typeface="Arial"/>
              <a:cs typeface="Arial"/>
            </a:endParaRPr>
          </a:p>
          <a:p>
            <a:pPr marL="12700" marR="35560">
              <a:lnSpc>
                <a:spcPts val="2320"/>
              </a:lnSpc>
              <a:spcBef>
                <a:spcPts val="185"/>
              </a:spcBef>
            </a:pPr>
            <a:r>
              <a:rPr dirty="0" sz="2200" spc="-10" b="1">
                <a:latin typeface="Arial"/>
                <a:cs typeface="Arial"/>
              </a:rPr>
              <a:t>Engagement: </a:t>
            </a:r>
            <a:r>
              <a:rPr dirty="0" sz="2200">
                <a:latin typeface="Arial MT"/>
                <a:cs typeface="Arial MT"/>
              </a:rPr>
              <a:t>Participation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input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from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local </a:t>
            </a:r>
            <a:r>
              <a:rPr dirty="0" sz="2200">
                <a:latin typeface="Arial MT"/>
                <a:cs typeface="Arial MT"/>
              </a:rPr>
              <a:t>communities</a:t>
            </a:r>
            <a:r>
              <a:rPr dirty="0" sz="2200" spc="-13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10">
                <a:latin typeface="Arial MT"/>
                <a:cs typeface="Arial MT"/>
              </a:rPr>
              <a:t>grassroots institutions.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38783" y="330200"/>
            <a:ext cx="17454880" cy="878840"/>
          </a:xfrm>
          <a:prstGeom prst="rect"/>
          <a:solidFill>
            <a:srgbClr val="008000"/>
          </a:solidFill>
        </p:spPr>
        <p:txBody>
          <a:bodyPr wrap="square" lIns="0" tIns="117475" rIns="0" bIns="0" rtlCol="0" vert="horz">
            <a:spAutoFit/>
          </a:bodyPr>
          <a:lstStyle/>
          <a:p>
            <a:pPr marL="1801495">
              <a:lnSpc>
                <a:spcPct val="100000"/>
              </a:lnSpc>
              <a:spcBef>
                <a:spcPts val="92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identifying,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protecting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regenerating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Commons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5505309" y="2304960"/>
            <a:ext cx="2136775" cy="715200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66675">
              <a:lnSpc>
                <a:spcPts val="2320"/>
              </a:lnSpc>
              <a:spcBef>
                <a:spcPts val="440"/>
              </a:spcBef>
            </a:pPr>
            <a:r>
              <a:rPr dirty="0" sz="2200" spc="-10" b="1">
                <a:latin typeface="Arial"/>
                <a:cs typeface="Arial"/>
              </a:rPr>
              <a:t>Sustainable Community Development: </a:t>
            </a:r>
            <a:r>
              <a:rPr dirty="0" sz="2200" spc="-25">
                <a:latin typeface="Arial MT"/>
                <a:cs typeface="Arial MT"/>
              </a:rPr>
              <a:t>Long-</a:t>
            </a:r>
            <a:r>
              <a:rPr dirty="0" sz="2200" spc="-20">
                <a:latin typeface="Arial MT"/>
                <a:cs typeface="Arial MT"/>
              </a:rPr>
              <a:t>term </a:t>
            </a:r>
            <a:r>
              <a:rPr dirty="0" sz="2200">
                <a:latin typeface="Arial MT"/>
                <a:cs typeface="Arial MT"/>
              </a:rPr>
              <a:t>improvements</a:t>
            </a:r>
            <a:r>
              <a:rPr dirty="0" sz="2200" spc="-15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in </a:t>
            </a:r>
            <a:r>
              <a:rPr dirty="0" sz="2200">
                <a:latin typeface="Arial MT"/>
                <a:cs typeface="Arial MT"/>
              </a:rPr>
              <a:t>living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standards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community well-being.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ts val="2330"/>
              </a:lnSpc>
              <a:spcBef>
                <a:spcPts val="35"/>
              </a:spcBef>
            </a:pPr>
            <a:r>
              <a:rPr dirty="0" sz="2200" spc="-10" b="1">
                <a:latin typeface="Arial"/>
                <a:cs typeface="Arial"/>
              </a:rPr>
              <a:t>Reduced </a:t>
            </a:r>
            <a:r>
              <a:rPr dirty="0" sz="2200" b="1">
                <a:latin typeface="Arial"/>
                <a:cs typeface="Arial"/>
              </a:rPr>
              <a:t>Inequality:</a:t>
            </a:r>
            <a:r>
              <a:rPr dirty="0" sz="2200" spc="-145" b="1">
                <a:latin typeface="Arial"/>
                <a:cs typeface="Arial"/>
              </a:rPr>
              <a:t> </a:t>
            </a:r>
            <a:r>
              <a:rPr dirty="0" sz="2200" spc="-20">
                <a:latin typeface="Arial MT"/>
                <a:cs typeface="Arial MT"/>
              </a:rPr>
              <a:t>More </a:t>
            </a:r>
            <a:r>
              <a:rPr dirty="0" sz="2200">
                <a:latin typeface="Arial MT"/>
                <a:cs typeface="Arial MT"/>
              </a:rPr>
              <a:t>equitable</a:t>
            </a:r>
            <a:r>
              <a:rPr dirty="0" sz="2200" spc="-10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access </a:t>
            </a:r>
            <a:r>
              <a:rPr dirty="0" sz="2200">
                <a:latin typeface="Arial MT"/>
                <a:cs typeface="Arial MT"/>
              </a:rPr>
              <a:t>to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services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opportunities</a:t>
            </a:r>
            <a:r>
              <a:rPr dirty="0" sz="2200" spc="-14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for </a:t>
            </a:r>
            <a:r>
              <a:rPr dirty="0" sz="2200">
                <a:latin typeface="Arial MT"/>
                <a:cs typeface="Arial MT"/>
              </a:rPr>
              <a:t>all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community members.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10"/>
              </a:lnSpc>
            </a:pPr>
            <a:r>
              <a:rPr dirty="0" sz="2200" spc="-10" b="1">
                <a:latin typeface="Arial"/>
                <a:cs typeface="Arial"/>
              </a:rPr>
              <a:t>Improved</a:t>
            </a:r>
            <a:endParaRPr sz="2200">
              <a:latin typeface="Arial"/>
              <a:cs typeface="Arial"/>
            </a:endParaRPr>
          </a:p>
          <a:p>
            <a:pPr marL="12700" marR="20320">
              <a:lnSpc>
                <a:spcPts val="2330"/>
              </a:lnSpc>
              <a:spcBef>
                <a:spcPts val="180"/>
              </a:spcBef>
            </a:pPr>
            <a:r>
              <a:rPr dirty="0" sz="2200" b="1">
                <a:latin typeface="Arial"/>
                <a:cs typeface="Arial"/>
              </a:rPr>
              <a:t>Standard</a:t>
            </a:r>
            <a:r>
              <a:rPr dirty="0" sz="2200" spc="-10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of </a:t>
            </a:r>
            <a:r>
              <a:rPr dirty="0" sz="2200" b="1">
                <a:latin typeface="Arial"/>
                <a:cs typeface="Arial"/>
              </a:rPr>
              <a:t>Living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10">
                <a:latin typeface="Arial MT"/>
                <a:cs typeface="Arial MT"/>
              </a:rPr>
              <a:t>among </a:t>
            </a:r>
            <a:r>
              <a:rPr dirty="0" sz="2200">
                <a:latin typeface="Arial MT"/>
                <a:cs typeface="Arial MT"/>
              </a:rPr>
              <a:t>the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Communities </a:t>
            </a:r>
            <a:r>
              <a:rPr dirty="0" sz="2200" spc="-10" b="1">
                <a:latin typeface="Arial"/>
                <a:cs typeface="Arial"/>
              </a:rPr>
              <a:t>Reduced climate vulnerability </a:t>
            </a:r>
            <a:r>
              <a:rPr dirty="0" sz="2200">
                <a:latin typeface="Arial MT"/>
                <a:cs typeface="Arial MT"/>
              </a:rPr>
              <a:t>among</a:t>
            </a:r>
            <a:r>
              <a:rPr dirty="0" sz="2200" spc="-9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the </a:t>
            </a:r>
            <a:r>
              <a:rPr dirty="0" sz="2200" spc="-10">
                <a:latin typeface="Arial MT"/>
                <a:cs typeface="Arial MT"/>
              </a:rPr>
              <a:t>Communities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729632" y="2304960"/>
            <a:ext cx="2199640" cy="685673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2320"/>
              </a:lnSpc>
              <a:spcBef>
                <a:spcPts val="440"/>
              </a:spcBef>
            </a:pPr>
            <a:r>
              <a:rPr dirty="0" sz="2200" spc="-10" b="1">
                <a:latin typeface="Arial"/>
                <a:cs typeface="Arial"/>
              </a:rPr>
              <a:t>Improved optimum </a:t>
            </a:r>
            <a:r>
              <a:rPr dirty="0" sz="2200">
                <a:latin typeface="Arial MT"/>
                <a:cs typeface="Arial MT"/>
              </a:rPr>
              <a:t>utilisation</a:t>
            </a:r>
            <a:r>
              <a:rPr dirty="0" sz="2200" spc="-8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of </a:t>
            </a:r>
            <a:r>
              <a:rPr dirty="0" sz="2200">
                <a:latin typeface="Arial MT"/>
                <a:cs typeface="Arial MT"/>
              </a:rPr>
              <a:t>commons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at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the </a:t>
            </a:r>
            <a:r>
              <a:rPr dirty="0" sz="2200">
                <a:latin typeface="Arial MT"/>
                <a:cs typeface="Arial MT"/>
              </a:rPr>
              <a:t>village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level </a:t>
            </a:r>
            <a:r>
              <a:rPr dirty="0" sz="2200" spc="-10" b="1">
                <a:latin typeface="Arial"/>
                <a:cs typeface="Arial"/>
              </a:rPr>
              <a:t>Improved </a:t>
            </a:r>
            <a:r>
              <a:rPr dirty="0" sz="2200" b="1">
                <a:latin typeface="Arial"/>
                <a:cs typeface="Arial"/>
              </a:rPr>
              <a:t>Climate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Actions </a:t>
            </a:r>
            <a:r>
              <a:rPr dirty="0" sz="2200">
                <a:latin typeface="Arial MT"/>
                <a:cs typeface="Arial MT"/>
              </a:rPr>
              <a:t>at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Village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level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by </a:t>
            </a:r>
            <a:r>
              <a:rPr dirty="0" sz="2200">
                <a:latin typeface="Arial MT"/>
                <a:cs typeface="Arial MT"/>
              </a:rPr>
              <a:t>the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Communities </a:t>
            </a:r>
            <a:r>
              <a:rPr dirty="0" sz="2200" spc="-10" b="1">
                <a:latin typeface="Arial"/>
                <a:cs typeface="Arial"/>
              </a:rPr>
              <a:t>Increased community </a:t>
            </a:r>
            <a:r>
              <a:rPr dirty="0" sz="2200">
                <a:latin typeface="Arial MT"/>
                <a:cs typeface="Arial MT"/>
              </a:rPr>
              <a:t>participation</a:t>
            </a:r>
            <a:r>
              <a:rPr dirty="0" sz="2200" spc="-12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in </a:t>
            </a:r>
            <a:r>
              <a:rPr dirty="0" sz="2200">
                <a:latin typeface="Arial MT"/>
                <a:cs typeface="Arial MT"/>
              </a:rPr>
              <a:t>decision</a:t>
            </a:r>
            <a:r>
              <a:rPr dirty="0" sz="2200" spc="-7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making </a:t>
            </a:r>
            <a:r>
              <a:rPr dirty="0" sz="2200">
                <a:latin typeface="Arial MT"/>
                <a:cs typeface="Arial MT"/>
              </a:rPr>
              <a:t>process</a:t>
            </a:r>
            <a:r>
              <a:rPr dirty="0" sz="2200" spc="-7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with </a:t>
            </a:r>
            <a:r>
              <a:rPr dirty="0" sz="2200">
                <a:latin typeface="Arial MT"/>
                <a:cs typeface="Arial MT"/>
              </a:rPr>
              <a:t>respect</a:t>
            </a:r>
            <a:r>
              <a:rPr dirty="0" sz="2200" spc="-8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to </a:t>
            </a:r>
            <a:r>
              <a:rPr dirty="0" sz="2200">
                <a:latin typeface="Arial MT"/>
                <a:cs typeface="Arial MT"/>
              </a:rPr>
              <a:t>utilisation</a:t>
            </a:r>
            <a:r>
              <a:rPr dirty="0" sz="2200" spc="-8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of </a:t>
            </a:r>
            <a:r>
              <a:rPr dirty="0" sz="2200" spc="-10">
                <a:latin typeface="Arial MT"/>
                <a:cs typeface="Arial MT"/>
              </a:rPr>
              <a:t>commons Improved </a:t>
            </a:r>
            <a:r>
              <a:rPr dirty="0" sz="2200">
                <a:latin typeface="Arial MT"/>
                <a:cs typeface="Arial MT"/>
              </a:rPr>
              <a:t>MGNREGA</a:t>
            </a:r>
            <a:r>
              <a:rPr dirty="0" sz="2200" spc="-8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Fund</a:t>
            </a:r>
            <a:endParaRPr sz="2200">
              <a:latin typeface="Arial MT"/>
              <a:cs typeface="Arial MT"/>
            </a:endParaRPr>
          </a:p>
          <a:p>
            <a:pPr marL="12700" marR="299720">
              <a:lnSpc>
                <a:spcPts val="2330"/>
              </a:lnSpc>
              <a:spcBef>
                <a:spcPts val="90"/>
              </a:spcBef>
            </a:pPr>
            <a:r>
              <a:rPr dirty="0" sz="2200">
                <a:latin typeface="Arial MT"/>
                <a:cs typeface="Arial MT"/>
              </a:rPr>
              <a:t>utilisation</a:t>
            </a:r>
            <a:r>
              <a:rPr dirty="0" sz="2200" spc="-8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for </a:t>
            </a:r>
            <a:r>
              <a:rPr dirty="0" sz="2200">
                <a:latin typeface="Arial MT"/>
                <a:cs typeface="Arial MT"/>
              </a:rPr>
              <a:t>protection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10">
                <a:latin typeface="Arial MT"/>
                <a:cs typeface="Arial MT"/>
              </a:rPr>
              <a:t>regeneration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of </a:t>
            </a:r>
            <a:r>
              <a:rPr dirty="0" sz="2200" spc="-10">
                <a:latin typeface="Arial MT"/>
                <a:cs typeface="Arial MT"/>
              </a:rPr>
              <a:t>Commons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826592" y="2406515"/>
            <a:ext cx="2862580" cy="61976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20"/>
              </a:spcBef>
            </a:pPr>
            <a:r>
              <a:rPr dirty="0" sz="2000" b="1">
                <a:latin typeface="Arial"/>
                <a:cs typeface="Arial"/>
              </a:rPr>
              <a:t>Status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Report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">
                <a:latin typeface="Arial MT"/>
                <a:cs typeface="Arial MT"/>
              </a:rPr>
              <a:t>Existing </a:t>
            </a:r>
            <a:r>
              <a:rPr dirty="0" sz="2000">
                <a:latin typeface="Arial MT"/>
                <a:cs typeface="Arial MT"/>
              </a:rPr>
              <a:t>Laws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Regulation,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legal </a:t>
            </a:r>
            <a:r>
              <a:rPr dirty="0" sz="2000">
                <a:latin typeface="Arial MT"/>
                <a:cs typeface="Arial MT"/>
              </a:rPr>
              <a:t>Procedures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Eviction</a:t>
            </a:r>
            <a:r>
              <a:rPr dirty="0" sz="2000" spc="50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Land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Rights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50">
                <a:latin typeface="Arial MT"/>
                <a:cs typeface="Arial MT"/>
              </a:rPr>
              <a:t>, </a:t>
            </a:r>
            <a:r>
              <a:rPr dirty="0" sz="2000" spc="-10">
                <a:latin typeface="Arial MT"/>
                <a:cs typeface="Arial MT"/>
              </a:rPr>
              <a:t>Consultation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report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along </a:t>
            </a:r>
            <a:r>
              <a:rPr dirty="0" sz="2000">
                <a:latin typeface="Arial MT"/>
                <a:cs typeface="Arial MT"/>
              </a:rPr>
              <a:t>with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field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visit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report.</a:t>
            </a:r>
            <a:endParaRPr sz="2000">
              <a:latin typeface="Arial MT"/>
              <a:cs typeface="Arial MT"/>
            </a:endParaRPr>
          </a:p>
          <a:p>
            <a:pPr marL="12700" marR="76200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Government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Order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on </a:t>
            </a:r>
            <a:r>
              <a:rPr dirty="0" sz="2000">
                <a:latin typeface="Arial MT"/>
                <a:cs typeface="Arial MT"/>
              </a:rPr>
              <a:t>Commons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Development </a:t>
            </a:r>
            <a:r>
              <a:rPr dirty="0" sz="2000" b="1">
                <a:latin typeface="Arial"/>
                <a:cs typeface="Arial"/>
              </a:rPr>
              <a:t>Draft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Action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Plan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 spc="-10">
                <a:latin typeface="Arial MT"/>
                <a:cs typeface="Arial MT"/>
              </a:rPr>
              <a:t>Regenerating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Commons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MGNREGA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fund </a:t>
            </a:r>
            <a:r>
              <a:rPr dirty="0" sz="2000">
                <a:latin typeface="Arial MT"/>
                <a:cs typeface="Arial MT"/>
              </a:rPr>
              <a:t>utilisation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Generating </a:t>
            </a:r>
            <a:r>
              <a:rPr dirty="0" sz="2000">
                <a:latin typeface="Arial MT"/>
                <a:cs typeface="Arial MT"/>
              </a:rPr>
              <a:t>Constructive</a:t>
            </a:r>
            <a:r>
              <a:rPr dirty="0" sz="2000" spc="-114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Community </a:t>
            </a:r>
            <a:r>
              <a:rPr dirty="0" sz="2000">
                <a:latin typeface="Arial MT"/>
                <a:cs typeface="Arial MT"/>
              </a:rPr>
              <a:t>Action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towards </a:t>
            </a:r>
            <a:r>
              <a:rPr dirty="0" sz="2000">
                <a:latin typeface="Arial MT"/>
                <a:cs typeface="Arial MT"/>
              </a:rPr>
              <a:t>Protecting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Commons.</a:t>
            </a:r>
            <a:endParaRPr sz="2000">
              <a:latin typeface="Arial MT"/>
              <a:cs typeface="Arial MT"/>
            </a:endParaRPr>
          </a:p>
          <a:p>
            <a:pPr marL="12700" marR="103505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Training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Module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>
                <a:latin typeface="Arial MT"/>
                <a:cs typeface="Arial MT"/>
              </a:rPr>
              <a:t>Planning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identifying, </a:t>
            </a:r>
            <a:r>
              <a:rPr dirty="0" sz="2000">
                <a:latin typeface="Arial MT"/>
                <a:cs typeface="Arial MT"/>
              </a:rPr>
              <a:t>protecting</a:t>
            </a:r>
            <a:r>
              <a:rPr dirty="0" sz="2000" spc="-10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 spc="-10">
                <a:latin typeface="Arial MT"/>
                <a:cs typeface="Arial MT"/>
              </a:rPr>
              <a:t>regenerating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Commons. </a:t>
            </a:r>
            <a:r>
              <a:rPr dirty="0" sz="2000" b="1">
                <a:latin typeface="Arial"/>
                <a:cs typeface="Arial"/>
              </a:rPr>
              <a:t>SoP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on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ongoing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support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hand-</a:t>
            </a:r>
            <a:r>
              <a:rPr dirty="0" sz="2000" spc="-10">
                <a:latin typeface="Arial MT"/>
                <a:cs typeface="Arial MT"/>
              </a:rPr>
              <a:t>holding </a:t>
            </a:r>
            <a:r>
              <a:rPr dirty="0" sz="2000">
                <a:latin typeface="Arial MT"/>
                <a:cs typeface="Arial MT"/>
              </a:rPr>
              <a:t>strategy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scaling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up </a:t>
            </a: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Recommendation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2753" y="1481955"/>
            <a:ext cx="8020049" cy="777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1205" rIns="0" bIns="0" rtlCol="0" vert="horz">
            <a:spAutoFit/>
          </a:bodyPr>
          <a:lstStyle/>
          <a:p>
            <a:pPr marL="2267585">
              <a:lnSpc>
                <a:spcPct val="100000"/>
              </a:lnSpc>
              <a:spcBef>
                <a:spcPts val="90"/>
              </a:spcBef>
            </a:pPr>
            <a:r>
              <a:rPr dirty="0" spc="-305"/>
              <a:t>Localisation</a:t>
            </a:r>
            <a:r>
              <a:rPr dirty="0" spc="-405"/>
              <a:t> </a:t>
            </a:r>
            <a:r>
              <a:rPr dirty="0" spc="-120"/>
              <a:t>of</a:t>
            </a:r>
            <a:r>
              <a:rPr dirty="0" spc="-400"/>
              <a:t> </a:t>
            </a:r>
            <a:r>
              <a:rPr dirty="0" spc="-305"/>
              <a:t>Sustainable</a:t>
            </a:r>
            <a:r>
              <a:rPr dirty="0" spc="-400"/>
              <a:t> </a:t>
            </a:r>
            <a:r>
              <a:rPr dirty="0" spc="-235"/>
              <a:t>Development</a:t>
            </a:r>
            <a:r>
              <a:rPr dirty="0" spc="-400"/>
              <a:t> </a:t>
            </a:r>
            <a:r>
              <a:rPr dirty="0" spc="-365"/>
              <a:t>Goals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365" y="2165296"/>
            <a:ext cx="104775" cy="104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365" y="4032195"/>
            <a:ext cx="104775" cy="104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365" y="5899096"/>
            <a:ext cx="104775" cy="104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3365" y="8232720"/>
            <a:ext cx="104775" cy="10477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106294" y="1877799"/>
            <a:ext cx="8203565" cy="8017509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 marR="393700">
              <a:lnSpc>
                <a:spcPts val="3679"/>
              </a:lnSpc>
              <a:spcBef>
                <a:spcPts val="595"/>
              </a:spcBef>
            </a:pP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Localise</a:t>
            </a:r>
            <a:r>
              <a:rPr dirty="0" sz="3400" spc="6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SDGs</a:t>
            </a:r>
            <a:r>
              <a:rPr dirty="0" sz="3400" spc="6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through</a:t>
            </a:r>
            <a:r>
              <a:rPr dirty="0" sz="3400" spc="6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a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community-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based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approach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to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achieve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timely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results</a:t>
            </a:r>
            <a:r>
              <a:rPr dirty="0" sz="3400" spc="4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in</a:t>
            </a:r>
            <a:r>
              <a:rPr dirty="0" sz="3400" spc="4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villages.</a:t>
            </a:r>
            <a:endParaRPr sz="3400">
              <a:latin typeface="Arial"/>
              <a:cs typeface="Arial"/>
            </a:endParaRPr>
          </a:p>
          <a:p>
            <a:pPr algn="just" marL="12700" marR="5080">
              <a:lnSpc>
                <a:spcPts val="3679"/>
              </a:lnSpc>
              <a:spcBef>
                <a:spcPts val="3659"/>
              </a:spcBef>
            </a:pP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Build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capacities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of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communities,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led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25" b="1">
                <a:solidFill>
                  <a:srgbClr val="1C731B"/>
                </a:solidFill>
                <a:latin typeface="Arial"/>
                <a:cs typeface="Arial"/>
              </a:rPr>
              <a:t>by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Gram</a:t>
            </a:r>
            <a:r>
              <a:rPr dirty="0" sz="340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Panchayats,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in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collaboration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20" b="1">
                <a:solidFill>
                  <a:srgbClr val="1C731B"/>
                </a:solidFill>
                <a:latin typeface="Arial"/>
                <a:cs typeface="Arial"/>
              </a:rPr>
              <a:t>with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SHGs</a:t>
            </a:r>
            <a:r>
              <a:rPr dirty="0" sz="3400" spc="5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and</a:t>
            </a:r>
            <a:r>
              <a:rPr dirty="0" sz="3400" spc="5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other</a:t>
            </a:r>
            <a:r>
              <a:rPr dirty="0" sz="3400" spc="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CBOs.</a:t>
            </a:r>
            <a:endParaRPr sz="3400">
              <a:latin typeface="Arial"/>
              <a:cs typeface="Arial"/>
            </a:endParaRPr>
          </a:p>
          <a:p>
            <a:pPr marL="12700" marR="29845">
              <a:lnSpc>
                <a:spcPts val="3679"/>
              </a:lnSpc>
              <a:spcBef>
                <a:spcPts val="3659"/>
              </a:spcBef>
            </a:pP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Engage</a:t>
            </a:r>
            <a:r>
              <a:rPr dirty="0" sz="3400" spc="9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Higher</a:t>
            </a:r>
            <a:r>
              <a:rPr dirty="0" sz="3400" spc="10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Educational</a:t>
            </a:r>
            <a:r>
              <a:rPr dirty="0" sz="3400" spc="10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Institutions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to</a:t>
            </a:r>
            <a:r>
              <a:rPr dirty="0" sz="340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support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village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development</a:t>
            </a:r>
            <a:r>
              <a:rPr dirty="0" sz="340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25" b="1">
                <a:solidFill>
                  <a:srgbClr val="1C731B"/>
                </a:solidFill>
                <a:latin typeface="Arial"/>
                <a:cs typeface="Arial"/>
              </a:rPr>
              <a:t>via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Unnat</a:t>
            </a:r>
            <a:r>
              <a:rPr dirty="0" sz="340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Bharat</a:t>
            </a:r>
            <a:r>
              <a:rPr dirty="0" sz="340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Abhiyan</a:t>
            </a:r>
            <a:r>
              <a:rPr dirty="0" sz="3400" spc="8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and</a:t>
            </a:r>
            <a:r>
              <a:rPr dirty="0" sz="3400" spc="7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Focused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Block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Initiatives.</a:t>
            </a:r>
            <a:endParaRPr sz="3400">
              <a:latin typeface="Arial"/>
              <a:cs typeface="Arial"/>
            </a:endParaRPr>
          </a:p>
          <a:p>
            <a:pPr marL="12700" marR="222885">
              <a:lnSpc>
                <a:spcPts val="3679"/>
              </a:lnSpc>
              <a:spcBef>
                <a:spcPts val="3654"/>
              </a:spcBef>
            </a:pP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Foster</a:t>
            </a:r>
            <a:r>
              <a:rPr dirty="0" sz="3400" spc="5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partnerships</a:t>
            </a:r>
            <a:r>
              <a:rPr dirty="0" sz="3400" spc="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at</a:t>
            </a:r>
            <a:r>
              <a:rPr dirty="0" sz="3400" spc="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the</a:t>
            </a:r>
            <a:r>
              <a:rPr dirty="0" sz="3400" spc="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village</a:t>
            </a:r>
            <a:r>
              <a:rPr dirty="0" sz="3400" spc="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level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to</a:t>
            </a:r>
            <a:r>
              <a:rPr dirty="0" sz="3400" spc="6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drive</a:t>
            </a:r>
            <a:r>
              <a:rPr dirty="0" sz="3400" spc="6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sustainable</a:t>
            </a:r>
            <a:r>
              <a:rPr dirty="0" sz="3400" spc="6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development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through</a:t>
            </a:r>
            <a:r>
              <a:rPr dirty="0" sz="3400" spc="65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local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1C731B"/>
                </a:solidFill>
                <a:latin typeface="Arial"/>
                <a:cs typeface="Arial"/>
              </a:rPr>
              <a:t>institutions</a:t>
            </a:r>
            <a:r>
              <a:rPr dirty="0" sz="3400" spc="70" b="1">
                <a:solidFill>
                  <a:srgbClr val="1C731B"/>
                </a:solidFill>
                <a:latin typeface="Arial"/>
                <a:cs typeface="Arial"/>
              </a:rPr>
              <a:t> </a:t>
            </a:r>
            <a:r>
              <a:rPr dirty="0" sz="3400" spc="-25" b="1">
                <a:solidFill>
                  <a:srgbClr val="1C731B"/>
                </a:solidFill>
                <a:latin typeface="Arial"/>
                <a:cs typeface="Arial"/>
              </a:rPr>
              <a:t>and </a:t>
            </a:r>
            <a:r>
              <a:rPr dirty="0" sz="3400" spc="-10" b="1">
                <a:solidFill>
                  <a:srgbClr val="1C731B"/>
                </a:solidFill>
                <a:latin typeface="Arial"/>
                <a:cs typeface="Arial"/>
              </a:rPr>
              <a:t>initiatives.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52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8940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32782" y="2111471"/>
            <a:ext cx="3193415" cy="7792720"/>
            <a:chOff x="332782" y="2111471"/>
            <a:chExt cx="3193415" cy="7792720"/>
          </a:xfrm>
        </p:grpSpPr>
        <p:sp>
          <p:nvSpPr>
            <p:cNvPr id="4" name="object 4" descr=""/>
            <p:cNvSpPr/>
            <p:nvPr/>
          </p:nvSpPr>
          <p:spPr>
            <a:xfrm>
              <a:off x="35183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199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199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278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2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7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681" y="2445006"/>
              <a:ext cx="76200" cy="761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681" y="4216656"/>
              <a:ext cx="76200" cy="761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681" y="6283581"/>
              <a:ext cx="76200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81" y="8055231"/>
              <a:ext cx="76200" cy="76199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3884777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940155" y="2111471"/>
            <a:ext cx="3193415" cy="7792720"/>
            <a:chOff x="3940155" y="2111471"/>
            <a:chExt cx="3193415" cy="7792720"/>
          </a:xfrm>
        </p:grpSpPr>
        <p:sp>
          <p:nvSpPr>
            <p:cNvPr id="12" name="object 12" descr=""/>
            <p:cNvSpPr/>
            <p:nvPr/>
          </p:nvSpPr>
          <p:spPr>
            <a:xfrm>
              <a:off x="3959205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40155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7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7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362094" y="2285580"/>
              <a:ext cx="57150" cy="6743700"/>
            </a:xfrm>
            <a:custGeom>
              <a:avLst/>
              <a:gdLst/>
              <a:ahLst/>
              <a:cxnLst/>
              <a:rect l="l" t="t" r="r" b="b"/>
              <a:pathLst>
                <a:path w="57150" h="6743700">
                  <a:moveTo>
                    <a:pt x="57150" y="6711340"/>
                  </a:moveTo>
                  <a:lnTo>
                    <a:pt x="32359" y="6686550"/>
                  </a:lnTo>
                  <a:lnTo>
                    <a:pt x="24790" y="6686550"/>
                  </a:lnTo>
                  <a:lnTo>
                    <a:pt x="0" y="6711340"/>
                  </a:lnTo>
                  <a:lnTo>
                    <a:pt x="0" y="6718922"/>
                  </a:lnTo>
                  <a:lnTo>
                    <a:pt x="24790" y="6743700"/>
                  </a:lnTo>
                  <a:lnTo>
                    <a:pt x="32359" y="6743700"/>
                  </a:lnTo>
                  <a:lnTo>
                    <a:pt x="57150" y="6718922"/>
                  </a:lnTo>
                  <a:lnTo>
                    <a:pt x="57150" y="6715125"/>
                  </a:lnTo>
                  <a:lnTo>
                    <a:pt x="57150" y="6711340"/>
                  </a:lnTo>
                  <a:close/>
                </a:path>
                <a:path w="57150" h="6743700">
                  <a:moveTo>
                    <a:pt x="57150" y="6196990"/>
                  </a:moveTo>
                  <a:lnTo>
                    <a:pt x="32359" y="6172200"/>
                  </a:lnTo>
                  <a:lnTo>
                    <a:pt x="24790" y="6172200"/>
                  </a:lnTo>
                  <a:lnTo>
                    <a:pt x="0" y="6196990"/>
                  </a:lnTo>
                  <a:lnTo>
                    <a:pt x="0" y="6204572"/>
                  </a:lnTo>
                  <a:lnTo>
                    <a:pt x="24790" y="6229350"/>
                  </a:lnTo>
                  <a:lnTo>
                    <a:pt x="32359" y="6229350"/>
                  </a:lnTo>
                  <a:lnTo>
                    <a:pt x="57150" y="6204572"/>
                  </a:lnTo>
                  <a:lnTo>
                    <a:pt x="57150" y="6200775"/>
                  </a:lnTo>
                  <a:lnTo>
                    <a:pt x="57150" y="6196990"/>
                  </a:lnTo>
                  <a:close/>
                </a:path>
                <a:path w="57150" h="6743700">
                  <a:moveTo>
                    <a:pt x="57150" y="5425465"/>
                  </a:moveTo>
                  <a:lnTo>
                    <a:pt x="32359" y="5400675"/>
                  </a:lnTo>
                  <a:lnTo>
                    <a:pt x="24790" y="5400675"/>
                  </a:lnTo>
                  <a:lnTo>
                    <a:pt x="0" y="5425465"/>
                  </a:lnTo>
                  <a:lnTo>
                    <a:pt x="0" y="5433047"/>
                  </a:lnTo>
                  <a:lnTo>
                    <a:pt x="24790" y="5457825"/>
                  </a:lnTo>
                  <a:lnTo>
                    <a:pt x="32359" y="5457825"/>
                  </a:lnTo>
                  <a:lnTo>
                    <a:pt x="57150" y="5433047"/>
                  </a:lnTo>
                  <a:lnTo>
                    <a:pt x="57150" y="5429250"/>
                  </a:lnTo>
                  <a:lnTo>
                    <a:pt x="57150" y="5425465"/>
                  </a:lnTo>
                  <a:close/>
                </a:path>
                <a:path w="57150" h="6743700">
                  <a:moveTo>
                    <a:pt x="57150" y="4653940"/>
                  </a:moveTo>
                  <a:lnTo>
                    <a:pt x="32359" y="4629150"/>
                  </a:lnTo>
                  <a:lnTo>
                    <a:pt x="24790" y="4629150"/>
                  </a:lnTo>
                  <a:lnTo>
                    <a:pt x="0" y="4653940"/>
                  </a:lnTo>
                  <a:lnTo>
                    <a:pt x="0" y="4661522"/>
                  </a:lnTo>
                  <a:lnTo>
                    <a:pt x="24790" y="4686300"/>
                  </a:lnTo>
                  <a:lnTo>
                    <a:pt x="32359" y="4686300"/>
                  </a:lnTo>
                  <a:lnTo>
                    <a:pt x="57150" y="4661522"/>
                  </a:lnTo>
                  <a:lnTo>
                    <a:pt x="57150" y="4657725"/>
                  </a:lnTo>
                  <a:lnTo>
                    <a:pt x="57150" y="4653940"/>
                  </a:lnTo>
                  <a:close/>
                </a:path>
                <a:path w="57150" h="6743700">
                  <a:moveTo>
                    <a:pt x="57150" y="4139590"/>
                  </a:moveTo>
                  <a:lnTo>
                    <a:pt x="32359" y="4114800"/>
                  </a:lnTo>
                  <a:lnTo>
                    <a:pt x="24790" y="4114800"/>
                  </a:lnTo>
                  <a:lnTo>
                    <a:pt x="0" y="4139590"/>
                  </a:lnTo>
                  <a:lnTo>
                    <a:pt x="0" y="4147172"/>
                  </a:lnTo>
                  <a:lnTo>
                    <a:pt x="24790" y="4171950"/>
                  </a:lnTo>
                  <a:lnTo>
                    <a:pt x="32359" y="4171950"/>
                  </a:lnTo>
                  <a:lnTo>
                    <a:pt x="57150" y="4147172"/>
                  </a:lnTo>
                  <a:lnTo>
                    <a:pt x="57150" y="4143375"/>
                  </a:lnTo>
                  <a:lnTo>
                    <a:pt x="57150" y="4139590"/>
                  </a:lnTo>
                  <a:close/>
                </a:path>
                <a:path w="57150" h="6743700">
                  <a:moveTo>
                    <a:pt x="57150" y="3368065"/>
                  </a:moveTo>
                  <a:lnTo>
                    <a:pt x="32359" y="3343275"/>
                  </a:lnTo>
                  <a:lnTo>
                    <a:pt x="24790" y="3343275"/>
                  </a:lnTo>
                  <a:lnTo>
                    <a:pt x="0" y="3368065"/>
                  </a:lnTo>
                  <a:lnTo>
                    <a:pt x="0" y="3375647"/>
                  </a:lnTo>
                  <a:lnTo>
                    <a:pt x="24790" y="3400425"/>
                  </a:lnTo>
                  <a:lnTo>
                    <a:pt x="32359" y="3400425"/>
                  </a:lnTo>
                  <a:lnTo>
                    <a:pt x="57150" y="3375647"/>
                  </a:lnTo>
                  <a:lnTo>
                    <a:pt x="57150" y="3371850"/>
                  </a:lnTo>
                  <a:lnTo>
                    <a:pt x="57150" y="3368065"/>
                  </a:lnTo>
                  <a:close/>
                </a:path>
                <a:path w="57150" h="6743700">
                  <a:moveTo>
                    <a:pt x="57150" y="2853715"/>
                  </a:moveTo>
                  <a:lnTo>
                    <a:pt x="32359" y="2828925"/>
                  </a:lnTo>
                  <a:lnTo>
                    <a:pt x="24790" y="2828925"/>
                  </a:lnTo>
                  <a:lnTo>
                    <a:pt x="0" y="2853715"/>
                  </a:lnTo>
                  <a:lnTo>
                    <a:pt x="0" y="2861297"/>
                  </a:lnTo>
                  <a:lnTo>
                    <a:pt x="24790" y="2886075"/>
                  </a:lnTo>
                  <a:lnTo>
                    <a:pt x="32359" y="2886075"/>
                  </a:lnTo>
                  <a:lnTo>
                    <a:pt x="57150" y="2861297"/>
                  </a:lnTo>
                  <a:lnTo>
                    <a:pt x="57150" y="2857500"/>
                  </a:lnTo>
                  <a:lnTo>
                    <a:pt x="57150" y="2853715"/>
                  </a:lnTo>
                  <a:close/>
                </a:path>
                <a:path w="57150" h="6743700">
                  <a:moveTo>
                    <a:pt x="57150" y="2339365"/>
                  </a:moveTo>
                  <a:lnTo>
                    <a:pt x="32359" y="2314575"/>
                  </a:lnTo>
                  <a:lnTo>
                    <a:pt x="24790" y="2314575"/>
                  </a:lnTo>
                  <a:lnTo>
                    <a:pt x="0" y="2339365"/>
                  </a:lnTo>
                  <a:lnTo>
                    <a:pt x="0" y="2346947"/>
                  </a:lnTo>
                  <a:lnTo>
                    <a:pt x="24790" y="2371725"/>
                  </a:lnTo>
                  <a:lnTo>
                    <a:pt x="32359" y="2371725"/>
                  </a:lnTo>
                  <a:lnTo>
                    <a:pt x="57150" y="2346947"/>
                  </a:lnTo>
                  <a:lnTo>
                    <a:pt x="57150" y="2343150"/>
                  </a:lnTo>
                  <a:lnTo>
                    <a:pt x="57150" y="2339365"/>
                  </a:lnTo>
                  <a:close/>
                </a:path>
                <a:path w="57150" h="6743700">
                  <a:moveTo>
                    <a:pt x="57150" y="1567840"/>
                  </a:moveTo>
                  <a:lnTo>
                    <a:pt x="32359" y="1543050"/>
                  </a:lnTo>
                  <a:lnTo>
                    <a:pt x="24790" y="1543050"/>
                  </a:lnTo>
                  <a:lnTo>
                    <a:pt x="0" y="1567840"/>
                  </a:lnTo>
                  <a:lnTo>
                    <a:pt x="0" y="1575422"/>
                  </a:lnTo>
                  <a:lnTo>
                    <a:pt x="24790" y="1600200"/>
                  </a:lnTo>
                  <a:lnTo>
                    <a:pt x="32359" y="1600200"/>
                  </a:lnTo>
                  <a:lnTo>
                    <a:pt x="57150" y="1575422"/>
                  </a:lnTo>
                  <a:lnTo>
                    <a:pt x="57150" y="1571625"/>
                  </a:lnTo>
                  <a:lnTo>
                    <a:pt x="57150" y="1567840"/>
                  </a:lnTo>
                  <a:close/>
                </a:path>
                <a:path w="57150" h="6743700">
                  <a:moveTo>
                    <a:pt x="57150" y="24790"/>
                  </a:moveTo>
                  <a:lnTo>
                    <a:pt x="32359" y="0"/>
                  </a:lnTo>
                  <a:lnTo>
                    <a:pt x="24790" y="0"/>
                  </a:lnTo>
                  <a:lnTo>
                    <a:pt x="0" y="24790"/>
                  </a:lnTo>
                  <a:lnTo>
                    <a:pt x="0" y="32372"/>
                  </a:lnTo>
                  <a:lnTo>
                    <a:pt x="24790" y="57150"/>
                  </a:lnTo>
                  <a:lnTo>
                    <a:pt x="32359" y="57150"/>
                  </a:lnTo>
                  <a:lnTo>
                    <a:pt x="57150" y="32372"/>
                  </a:lnTo>
                  <a:lnTo>
                    <a:pt x="57150" y="28575"/>
                  </a:lnTo>
                  <a:lnTo>
                    <a:pt x="57150" y="24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532755" y="2117334"/>
            <a:ext cx="2653665" cy="751585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14350">
              <a:lnSpc>
                <a:spcPts val="2030"/>
              </a:lnSpc>
              <a:spcBef>
                <a:spcPts val="375"/>
              </a:spcBef>
            </a:pPr>
            <a:r>
              <a:rPr dirty="0" sz="1900">
                <a:latin typeface="Arial MT"/>
                <a:cs typeface="Arial MT"/>
              </a:rPr>
              <a:t>Studying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Existing </a:t>
            </a:r>
            <a:r>
              <a:rPr dirty="0" sz="1900">
                <a:latin typeface="Arial MT"/>
                <a:cs typeface="Arial MT"/>
              </a:rPr>
              <a:t>Guidelines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on </a:t>
            </a:r>
            <a:r>
              <a:rPr dirty="0" sz="1900">
                <a:latin typeface="Arial MT"/>
                <a:cs typeface="Arial MT"/>
              </a:rPr>
              <a:t>Localization</a:t>
            </a:r>
            <a:r>
              <a:rPr dirty="0" sz="1900" spc="-114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of </a:t>
            </a:r>
            <a:r>
              <a:rPr dirty="0" sz="1900" spc="-10">
                <a:latin typeface="Arial MT"/>
                <a:cs typeface="Arial MT"/>
              </a:rPr>
              <a:t>Sustainable Development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Goals (SDGs)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ts val="1845"/>
              </a:lnSpc>
            </a:pPr>
            <a:r>
              <a:rPr dirty="0" sz="1900">
                <a:latin typeface="Arial MT"/>
                <a:cs typeface="Arial MT"/>
              </a:rPr>
              <a:t>Consultative</a:t>
            </a:r>
            <a:r>
              <a:rPr dirty="0" sz="1900" spc="-114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Meeting</a:t>
            </a:r>
            <a:endParaRPr sz="1900">
              <a:latin typeface="Arial MT"/>
              <a:cs typeface="Arial MT"/>
            </a:endParaRPr>
          </a:p>
          <a:p>
            <a:pPr marL="12700" marR="1184910">
              <a:lnSpc>
                <a:spcPts val="2020"/>
              </a:lnSpc>
              <a:spcBef>
                <a:spcPts val="155"/>
              </a:spcBef>
            </a:pPr>
            <a:r>
              <a:rPr dirty="0" sz="1900">
                <a:latin typeface="Arial MT"/>
                <a:cs typeface="Arial MT"/>
              </a:rPr>
              <a:t>with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Relevant Stakeholders</a:t>
            </a:r>
            <a:endParaRPr sz="1900">
              <a:latin typeface="Arial MT"/>
              <a:cs typeface="Arial MT"/>
            </a:endParaRPr>
          </a:p>
          <a:p>
            <a:pPr marL="12700" marR="246379">
              <a:lnSpc>
                <a:spcPts val="2030"/>
              </a:lnSpc>
              <a:spcBef>
                <a:spcPts val="5"/>
              </a:spcBef>
            </a:pPr>
            <a:r>
              <a:rPr dirty="0" sz="1900">
                <a:latin typeface="Arial MT"/>
                <a:cs typeface="Arial MT"/>
              </a:rPr>
              <a:t>Field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Visits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for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Ground Situation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ts val="1864"/>
              </a:lnSpc>
            </a:pPr>
            <a:r>
              <a:rPr dirty="0" sz="1900">
                <a:latin typeface="Arial MT"/>
                <a:cs typeface="Arial MT"/>
              </a:rPr>
              <a:t>LSDG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Report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with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</a:t>
            </a:r>
            <a:endParaRPr sz="1900">
              <a:latin typeface="Arial MT"/>
              <a:cs typeface="Arial MT"/>
            </a:endParaRPr>
          </a:p>
          <a:p>
            <a:pPr marL="12700" marR="527050">
              <a:lnSpc>
                <a:spcPts val="2030"/>
              </a:lnSpc>
              <a:spcBef>
                <a:spcPts val="145"/>
              </a:spcBef>
            </a:pPr>
            <a:r>
              <a:rPr dirty="0" sz="1900">
                <a:latin typeface="Arial MT"/>
                <a:cs typeface="Arial MT"/>
              </a:rPr>
              <a:t>action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plan </a:t>
            </a:r>
            <a:r>
              <a:rPr dirty="0" sz="1900">
                <a:latin typeface="Arial MT"/>
                <a:cs typeface="Arial MT"/>
              </a:rPr>
              <a:t>Consultation</a:t>
            </a:r>
            <a:r>
              <a:rPr dirty="0" sz="1900" spc="-12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with </a:t>
            </a:r>
            <a:r>
              <a:rPr dirty="0" sz="1900">
                <a:latin typeface="Arial MT"/>
                <a:cs typeface="Arial MT"/>
              </a:rPr>
              <a:t>stakeholders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on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the </a:t>
            </a:r>
            <a:r>
              <a:rPr dirty="0" sz="1900">
                <a:latin typeface="Arial MT"/>
                <a:cs typeface="Arial MT"/>
              </a:rPr>
              <a:t>Action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Plan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ts val="1855"/>
              </a:lnSpc>
            </a:pPr>
            <a:r>
              <a:rPr dirty="0" sz="1900">
                <a:latin typeface="Arial MT"/>
                <a:cs typeface="Arial MT"/>
              </a:rPr>
              <a:t>Pilot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Implementation</a:t>
            </a:r>
            <a:r>
              <a:rPr dirty="0" sz="1900" spc="-2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in</a:t>
            </a:r>
            <a:endParaRPr sz="1900">
              <a:latin typeface="Arial MT"/>
              <a:cs typeface="Arial MT"/>
            </a:endParaRPr>
          </a:p>
          <a:p>
            <a:pPr marL="12700" marR="5080">
              <a:lnSpc>
                <a:spcPts val="2030"/>
              </a:lnSpc>
              <a:spcBef>
                <a:spcPts val="150"/>
              </a:spcBef>
            </a:pPr>
            <a:r>
              <a:rPr dirty="0" sz="1900">
                <a:latin typeface="Arial MT"/>
                <a:cs typeface="Arial MT"/>
              </a:rPr>
              <a:t>Selected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Panchayats </a:t>
            </a:r>
            <a:r>
              <a:rPr dirty="0" sz="1900">
                <a:latin typeface="Arial MT"/>
                <a:cs typeface="Arial MT"/>
              </a:rPr>
              <a:t>Workshops</a:t>
            </a:r>
            <a:r>
              <a:rPr dirty="0" sz="1900" spc="-8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for </a:t>
            </a:r>
            <a:r>
              <a:rPr dirty="0" sz="1900" spc="-10">
                <a:latin typeface="Arial MT"/>
                <a:cs typeface="Arial MT"/>
              </a:rPr>
              <a:t>Implementation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and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Skill Enhancement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ts val="1855"/>
              </a:lnSpc>
            </a:pPr>
            <a:r>
              <a:rPr dirty="0" sz="1900">
                <a:latin typeface="Arial MT"/>
                <a:cs typeface="Arial MT"/>
              </a:rPr>
              <a:t>Ongoing</a:t>
            </a:r>
            <a:r>
              <a:rPr dirty="0" sz="1900" spc="-8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Support</a:t>
            </a:r>
            <a:r>
              <a:rPr dirty="0" sz="1900" spc="-8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and</a:t>
            </a:r>
            <a:endParaRPr sz="1900">
              <a:latin typeface="Arial MT"/>
              <a:cs typeface="Arial MT"/>
            </a:endParaRPr>
          </a:p>
          <a:p>
            <a:pPr marL="12700" marR="380365">
              <a:lnSpc>
                <a:spcPts val="2030"/>
              </a:lnSpc>
              <a:spcBef>
                <a:spcPts val="150"/>
              </a:spcBef>
            </a:pPr>
            <a:r>
              <a:rPr dirty="0" sz="1900" spc="-10">
                <a:latin typeface="Arial MT"/>
                <a:cs typeface="Arial MT"/>
              </a:rPr>
              <a:t>Handholding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for </a:t>
            </a:r>
            <a:r>
              <a:rPr dirty="0" sz="1900">
                <a:latin typeface="Arial MT"/>
                <a:cs typeface="Arial MT"/>
              </a:rPr>
              <a:t>Localization</a:t>
            </a:r>
            <a:r>
              <a:rPr dirty="0" sz="1900" spc="-6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of</a:t>
            </a:r>
            <a:r>
              <a:rPr dirty="0" sz="1900" spc="-6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SDGs </a:t>
            </a:r>
            <a:r>
              <a:rPr dirty="0" sz="1900" spc="-10">
                <a:latin typeface="Arial MT"/>
                <a:cs typeface="Arial MT"/>
              </a:rPr>
              <a:t>Documentation</a:t>
            </a:r>
            <a:r>
              <a:rPr dirty="0" sz="1900" spc="-25">
                <a:latin typeface="Arial MT"/>
                <a:cs typeface="Arial MT"/>
              </a:rPr>
              <a:t> and </a:t>
            </a:r>
            <a:r>
              <a:rPr dirty="0" sz="1900">
                <a:latin typeface="Arial MT"/>
                <a:cs typeface="Arial MT"/>
              </a:rPr>
              <a:t>Scaling</a:t>
            </a:r>
            <a:r>
              <a:rPr dirty="0" sz="1900" spc="-6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Up </a:t>
            </a:r>
            <a:r>
              <a:rPr dirty="0" sz="1900" spc="-10">
                <a:latin typeface="Arial MT"/>
                <a:cs typeface="Arial MT"/>
              </a:rPr>
              <a:t>Implementation </a:t>
            </a:r>
            <a:r>
              <a:rPr dirty="0" sz="1900">
                <a:latin typeface="Arial MT"/>
                <a:cs typeface="Arial MT"/>
              </a:rPr>
              <a:t>Workshops,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Support, </a:t>
            </a:r>
            <a:r>
              <a:rPr dirty="0" sz="1900">
                <a:latin typeface="Arial MT"/>
                <a:cs typeface="Arial MT"/>
              </a:rPr>
              <a:t>and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Evaluation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7492149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694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099520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470689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4940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11154902" y="2111471"/>
            <a:ext cx="3193415" cy="7792720"/>
            <a:chOff x="11154902" y="2111471"/>
            <a:chExt cx="3193415" cy="7792720"/>
          </a:xfrm>
        </p:grpSpPr>
        <p:sp>
          <p:nvSpPr>
            <p:cNvPr id="20" name="object 20" descr=""/>
            <p:cNvSpPr/>
            <p:nvPr/>
          </p:nvSpPr>
          <p:spPr>
            <a:xfrm>
              <a:off x="1117395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15490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5888" y="2433195"/>
              <a:ext cx="66675" cy="6667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5888" y="5004945"/>
              <a:ext cx="66675" cy="6667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5888" y="6033645"/>
              <a:ext cx="66675" cy="6667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5888" y="7576694"/>
              <a:ext cx="66675" cy="66674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7547530" y="2111471"/>
            <a:ext cx="3193415" cy="7792720"/>
            <a:chOff x="7547530" y="2111471"/>
            <a:chExt cx="3193415" cy="7792720"/>
          </a:xfrm>
        </p:grpSpPr>
        <p:sp>
          <p:nvSpPr>
            <p:cNvPr id="27" name="object 27" descr=""/>
            <p:cNvSpPr/>
            <p:nvPr/>
          </p:nvSpPr>
          <p:spPr>
            <a:xfrm>
              <a:off x="7566580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547530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910132" y="2330258"/>
              <a:ext cx="57150" cy="5124450"/>
            </a:xfrm>
            <a:custGeom>
              <a:avLst/>
              <a:gdLst/>
              <a:ahLst/>
              <a:cxnLst/>
              <a:rect l="l" t="t" r="r" b="b"/>
              <a:pathLst>
                <a:path w="57150" h="5124450">
                  <a:moveTo>
                    <a:pt x="57150" y="5092090"/>
                  </a:moveTo>
                  <a:lnTo>
                    <a:pt x="32359" y="5067300"/>
                  </a:lnTo>
                  <a:lnTo>
                    <a:pt x="24790" y="5067300"/>
                  </a:lnTo>
                  <a:lnTo>
                    <a:pt x="0" y="5092090"/>
                  </a:lnTo>
                  <a:lnTo>
                    <a:pt x="0" y="5099659"/>
                  </a:lnTo>
                  <a:lnTo>
                    <a:pt x="24790" y="5124450"/>
                  </a:lnTo>
                  <a:lnTo>
                    <a:pt x="32359" y="5124450"/>
                  </a:lnTo>
                  <a:lnTo>
                    <a:pt x="57150" y="5099659"/>
                  </a:lnTo>
                  <a:lnTo>
                    <a:pt x="57150" y="5095875"/>
                  </a:lnTo>
                  <a:lnTo>
                    <a:pt x="57150" y="5092090"/>
                  </a:lnTo>
                  <a:close/>
                </a:path>
                <a:path w="57150" h="5124450">
                  <a:moveTo>
                    <a:pt x="57150" y="3758590"/>
                  </a:moveTo>
                  <a:lnTo>
                    <a:pt x="32359" y="3733800"/>
                  </a:lnTo>
                  <a:lnTo>
                    <a:pt x="24790" y="3733800"/>
                  </a:lnTo>
                  <a:lnTo>
                    <a:pt x="0" y="3758590"/>
                  </a:lnTo>
                  <a:lnTo>
                    <a:pt x="0" y="3766159"/>
                  </a:lnTo>
                  <a:lnTo>
                    <a:pt x="24790" y="3790950"/>
                  </a:lnTo>
                  <a:lnTo>
                    <a:pt x="32359" y="3790950"/>
                  </a:lnTo>
                  <a:lnTo>
                    <a:pt x="57150" y="3766159"/>
                  </a:lnTo>
                  <a:lnTo>
                    <a:pt x="57150" y="3762375"/>
                  </a:lnTo>
                  <a:lnTo>
                    <a:pt x="57150" y="3758590"/>
                  </a:lnTo>
                  <a:close/>
                </a:path>
                <a:path w="57150" h="5124450">
                  <a:moveTo>
                    <a:pt x="57150" y="3225190"/>
                  </a:moveTo>
                  <a:lnTo>
                    <a:pt x="32359" y="3200400"/>
                  </a:lnTo>
                  <a:lnTo>
                    <a:pt x="24790" y="3200400"/>
                  </a:lnTo>
                  <a:lnTo>
                    <a:pt x="0" y="3225190"/>
                  </a:lnTo>
                  <a:lnTo>
                    <a:pt x="0" y="3232759"/>
                  </a:lnTo>
                  <a:lnTo>
                    <a:pt x="24790" y="3257550"/>
                  </a:lnTo>
                  <a:lnTo>
                    <a:pt x="32359" y="3257550"/>
                  </a:lnTo>
                  <a:lnTo>
                    <a:pt x="57150" y="3232759"/>
                  </a:lnTo>
                  <a:lnTo>
                    <a:pt x="57150" y="3228975"/>
                  </a:lnTo>
                  <a:lnTo>
                    <a:pt x="57150" y="3225190"/>
                  </a:lnTo>
                  <a:close/>
                </a:path>
                <a:path w="57150" h="5124450">
                  <a:moveTo>
                    <a:pt x="57150" y="2691790"/>
                  </a:moveTo>
                  <a:lnTo>
                    <a:pt x="32359" y="2667000"/>
                  </a:lnTo>
                  <a:lnTo>
                    <a:pt x="24790" y="2667000"/>
                  </a:lnTo>
                  <a:lnTo>
                    <a:pt x="0" y="2691790"/>
                  </a:lnTo>
                  <a:lnTo>
                    <a:pt x="0" y="2699359"/>
                  </a:lnTo>
                  <a:lnTo>
                    <a:pt x="24790" y="2724150"/>
                  </a:lnTo>
                  <a:lnTo>
                    <a:pt x="32359" y="2724150"/>
                  </a:lnTo>
                  <a:lnTo>
                    <a:pt x="57150" y="2699359"/>
                  </a:lnTo>
                  <a:lnTo>
                    <a:pt x="57150" y="2695575"/>
                  </a:lnTo>
                  <a:lnTo>
                    <a:pt x="57150" y="2691790"/>
                  </a:lnTo>
                  <a:close/>
                </a:path>
                <a:path w="57150" h="5124450">
                  <a:moveTo>
                    <a:pt x="57150" y="1091590"/>
                  </a:moveTo>
                  <a:lnTo>
                    <a:pt x="32359" y="1066800"/>
                  </a:lnTo>
                  <a:lnTo>
                    <a:pt x="24790" y="1066800"/>
                  </a:lnTo>
                  <a:lnTo>
                    <a:pt x="0" y="1091590"/>
                  </a:lnTo>
                  <a:lnTo>
                    <a:pt x="0" y="1099159"/>
                  </a:lnTo>
                  <a:lnTo>
                    <a:pt x="24790" y="1123950"/>
                  </a:lnTo>
                  <a:lnTo>
                    <a:pt x="32359" y="1123950"/>
                  </a:lnTo>
                  <a:lnTo>
                    <a:pt x="57150" y="1099159"/>
                  </a:lnTo>
                  <a:lnTo>
                    <a:pt x="57150" y="1095375"/>
                  </a:lnTo>
                  <a:lnTo>
                    <a:pt x="57150" y="1091590"/>
                  </a:lnTo>
                  <a:close/>
                </a:path>
                <a:path w="57150" h="5124450">
                  <a:moveTo>
                    <a:pt x="57150" y="24790"/>
                  </a:moveTo>
                  <a:lnTo>
                    <a:pt x="32359" y="0"/>
                  </a:lnTo>
                  <a:lnTo>
                    <a:pt x="24790" y="0"/>
                  </a:lnTo>
                  <a:lnTo>
                    <a:pt x="0" y="24790"/>
                  </a:lnTo>
                  <a:lnTo>
                    <a:pt x="0" y="32359"/>
                  </a:lnTo>
                  <a:lnTo>
                    <a:pt x="24790" y="57150"/>
                  </a:lnTo>
                  <a:lnTo>
                    <a:pt x="32359" y="57150"/>
                  </a:lnTo>
                  <a:lnTo>
                    <a:pt x="57150" y="32359"/>
                  </a:lnTo>
                  <a:lnTo>
                    <a:pt x="57150" y="28575"/>
                  </a:lnTo>
                  <a:lnTo>
                    <a:pt x="57150" y="24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565352" y="1400816"/>
            <a:ext cx="15119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7410" algn="l"/>
                <a:tab pos="7084695" algn="l"/>
                <a:tab pos="10571480" algn="l"/>
                <a:tab pos="1436878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4770530" y="2163480"/>
            <a:ext cx="3193415" cy="7792720"/>
            <a:chOff x="14770530" y="2163480"/>
            <a:chExt cx="3193415" cy="7792720"/>
          </a:xfrm>
        </p:grpSpPr>
        <p:sp>
          <p:nvSpPr>
            <p:cNvPr id="32" name="object 32" descr=""/>
            <p:cNvSpPr/>
            <p:nvPr/>
          </p:nvSpPr>
          <p:spPr>
            <a:xfrm>
              <a:off x="14789580" y="2182530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4"/>
                  </a:lnTo>
                  <a:lnTo>
                    <a:pt x="32995" y="7417277"/>
                  </a:lnTo>
                  <a:lnTo>
                    <a:pt x="18839" y="7373215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770530" y="2163480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6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0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6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9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9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68276" y="2485205"/>
              <a:ext cx="66675" cy="6667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68276" y="4542605"/>
              <a:ext cx="66675" cy="6667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68276" y="6342830"/>
              <a:ext cx="66675" cy="6667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68276" y="7885879"/>
              <a:ext cx="66675" cy="66674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1067565" y="2252950"/>
            <a:ext cx="2167890" cy="77425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113030">
              <a:lnSpc>
                <a:spcPts val="2320"/>
              </a:lnSpc>
              <a:spcBef>
                <a:spcPts val="440"/>
              </a:spcBef>
            </a:pPr>
            <a:r>
              <a:rPr dirty="0" sz="2200" spc="-10" b="1">
                <a:latin typeface="Arial"/>
                <a:cs typeface="Arial"/>
              </a:rPr>
              <a:t>Funding: </a:t>
            </a:r>
            <a:r>
              <a:rPr dirty="0" sz="2200" spc="-10">
                <a:latin typeface="Arial MT"/>
                <a:cs typeface="Arial MT"/>
              </a:rPr>
              <a:t>Financial </a:t>
            </a:r>
            <a:r>
              <a:rPr dirty="0" sz="2200">
                <a:latin typeface="Arial MT"/>
                <a:cs typeface="Arial MT"/>
              </a:rPr>
              <a:t>resources</a:t>
            </a:r>
            <a:r>
              <a:rPr dirty="0" sz="2200" spc="-9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from </a:t>
            </a:r>
            <a:r>
              <a:rPr dirty="0" sz="2200">
                <a:latin typeface="Arial MT"/>
                <a:cs typeface="Arial MT"/>
              </a:rPr>
              <a:t>government</a:t>
            </a:r>
            <a:r>
              <a:rPr dirty="0" sz="2200" spc="-15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20">
                <a:latin typeface="Arial MT"/>
                <a:cs typeface="Arial MT"/>
              </a:rPr>
              <a:t>non-</a:t>
            </a:r>
            <a:r>
              <a:rPr dirty="0" sz="2200" spc="-10">
                <a:latin typeface="Arial MT"/>
                <a:cs typeface="Arial MT"/>
              </a:rPr>
              <a:t>government sources.</a:t>
            </a:r>
            <a:endParaRPr sz="2200">
              <a:latin typeface="Arial MT"/>
              <a:cs typeface="Arial MT"/>
            </a:endParaRPr>
          </a:p>
          <a:p>
            <a:pPr marL="12700" marR="144145">
              <a:lnSpc>
                <a:spcPts val="2330"/>
              </a:lnSpc>
              <a:spcBef>
                <a:spcPts val="25"/>
              </a:spcBef>
            </a:pPr>
            <a:r>
              <a:rPr dirty="0" sz="2200" spc="-10" b="1">
                <a:latin typeface="Arial"/>
                <a:cs typeface="Arial"/>
              </a:rPr>
              <a:t>Expertise: </a:t>
            </a:r>
            <a:r>
              <a:rPr dirty="0" sz="2200">
                <a:latin typeface="Arial MT"/>
                <a:cs typeface="Arial MT"/>
              </a:rPr>
              <a:t>Knowledge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experience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from </a:t>
            </a:r>
            <a:r>
              <a:rPr dirty="0" sz="2200">
                <a:latin typeface="Arial MT"/>
                <a:cs typeface="Arial MT"/>
              </a:rPr>
              <a:t>CRISP</a:t>
            </a:r>
            <a:r>
              <a:rPr dirty="0" sz="2200" spc="-1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&amp;</a:t>
            </a:r>
            <a:r>
              <a:rPr dirty="0" sz="2200" spc="-10">
                <a:latin typeface="Arial MT"/>
                <a:cs typeface="Arial MT"/>
              </a:rPr>
              <a:t> Living Landscape </a:t>
            </a:r>
            <a:r>
              <a:rPr dirty="0" sz="2200">
                <a:latin typeface="Arial MT"/>
                <a:cs typeface="Arial MT"/>
              </a:rPr>
              <a:t>members</a:t>
            </a:r>
            <a:r>
              <a:rPr dirty="0" sz="2200" spc="-11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other</a:t>
            </a:r>
            <a:r>
              <a:rPr dirty="0" sz="2200" spc="-7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experts.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10"/>
              </a:lnSpc>
            </a:pPr>
            <a:r>
              <a:rPr dirty="0" sz="2200" spc="-10" b="1">
                <a:latin typeface="Arial"/>
                <a:cs typeface="Arial"/>
              </a:rPr>
              <a:t>Government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30"/>
              </a:lnSpc>
              <a:spcBef>
                <a:spcPts val="180"/>
              </a:spcBef>
            </a:pPr>
            <a:r>
              <a:rPr dirty="0" sz="2200" spc="-10" b="1">
                <a:latin typeface="Arial"/>
                <a:cs typeface="Arial"/>
              </a:rPr>
              <a:t>Collaboration: </a:t>
            </a:r>
            <a:r>
              <a:rPr dirty="0" sz="2200">
                <a:latin typeface="Arial MT"/>
                <a:cs typeface="Arial MT"/>
              </a:rPr>
              <a:t>Partnerships</a:t>
            </a:r>
            <a:r>
              <a:rPr dirty="0" sz="2200" spc="-120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with </a:t>
            </a:r>
            <a:r>
              <a:rPr dirty="0" sz="2200">
                <a:latin typeface="Arial MT"/>
                <a:cs typeface="Arial MT"/>
              </a:rPr>
              <a:t>local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and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20">
                <a:latin typeface="Arial MT"/>
                <a:cs typeface="Arial MT"/>
              </a:rPr>
              <a:t>state </a:t>
            </a:r>
            <a:r>
              <a:rPr dirty="0" sz="2200" spc="-10">
                <a:latin typeface="Arial MT"/>
                <a:cs typeface="Arial MT"/>
              </a:rPr>
              <a:t>government bodies.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120"/>
              </a:lnSpc>
            </a:pPr>
            <a:r>
              <a:rPr dirty="0" sz="2200" spc="-10" b="1">
                <a:latin typeface="Arial"/>
                <a:cs typeface="Arial"/>
              </a:rPr>
              <a:t>Community</a:t>
            </a:r>
            <a:endParaRPr sz="2200">
              <a:latin typeface="Arial"/>
              <a:cs typeface="Arial"/>
            </a:endParaRPr>
          </a:p>
          <a:p>
            <a:pPr marL="12700" marR="35560">
              <a:lnSpc>
                <a:spcPts val="2320"/>
              </a:lnSpc>
              <a:spcBef>
                <a:spcPts val="185"/>
              </a:spcBef>
            </a:pPr>
            <a:r>
              <a:rPr dirty="0" sz="2200" spc="-10" b="1">
                <a:latin typeface="Arial"/>
                <a:cs typeface="Arial"/>
              </a:rPr>
              <a:t>Engagement: </a:t>
            </a:r>
            <a:r>
              <a:rPr dirty="0" sz="2200">
                <a:latin typeface="Arial MT"/>
                <a:cs typeface="Arial MT"/>
              </a:rPr>
              <a:t>Participation</a:t>
            </a:r>
            <a:r>
              <a:rPr dirty="0" sz="2200" spc="-114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>
                <a:latin typeface="Arial MT"/>
                <a:cs typeface="Arial MT"/>
              </a:rPr>
              <a:t>input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from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local </a:t>
            </a:r>
            <a:r>
              <a:rPr dirty="0" sz="2200">
                <a:latin typeface="Arial MT"/>
                <a:cs typeface="Arial MT"/>
              </a:rPr>
              <a:t>communities</a:t>
            </a:r>
            <a:r>
              <a:rPr dirty="0" sz="2200" spc="-13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and </a:t>
            </a:r>
            <a:r>
              <a:rPr dirty="0" sz="2200" spc="-10">
                <a:latin typeface="Arial MT"/>
                <a:cs typeface="Arial MT"/>
              </a:rPr>
              <a:t>grassroots institutions.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38783" y="330200"/>
            <a:ext cx="17499965" cy="878840"/>
          </a:xfrm>
          <a:prstGeom prst="rect"/>
          <a:solidFill>
            <a:srgbClr val="008000"/>
          </a:solidFill>
        </p:spPr>
        <p:txBody>
          <a:bodyPr wrap="square" lIns="0" tIns="86360" rIns="0" bIns="0" rtlCol="0" vert="horz">
            <a:spAutoFit/>
          </a:bodyPr>
          <a:lstStyle/>
          <a:p>
            <a:pPr marL="1551305">
              <a:lnSpc>
                <a:spcPct val="100000"/>
              </a:lnSpc>
              <a:spcBef>
                <a:spcPts val="680"/>
              </a:spcBef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dirty="0" sz="3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3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3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Localization</a:t>
            </a:r>
            <a:r>
              <a:rPr dirty="0" sz="3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6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dirty="0" sz="3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36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1606991" y="2269714"/>
            <a:ext cx="2506345" cy="7001509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380"/>
              </a:spcBef>
              <a:tabLst>
                <a:tab pos="2131060" algn="l"/>
              </a:tabLst>
            </a:pPr>
            <a:r>
              <a:rPr dirty="0" sz="1900" b="1">
                <a:latin typeface="Arial"/>
                <a:cs typeface="Arial"/>
              </a:rPr>
              <a:t>Enhanced</a:t>
            </a:r>
            <a:r>
              <a:rPr dirty="0" sz="1900" spc="-114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Service </a:t>
            </a:r>
            <a:r>
              <a:rPr dirty="0" sz="1900" b="1">
                <a:latin typeface="Arial"/>
                <a:cs typeface="Arial"/>
              </a:rPr>
              <a:t>Delivery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&amp;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Greater Institutional Collaboration:</a:t>
            </a:r>
            <a:r>
              <a:rPr dirty="0" sz="1900" spc="-10">
                <a:latin typeface="Arial MT"/>
                <a:cs typeface="Arial MT"/>
              </a:rPr>
              <a:t>More </a:t>
            </a:r>
            <a:r>
              <a:rPr dirty="0" sz="1900">
                <a:latin typeface="Arial MT"/>
                <a:cs typeface="Arial MT"/>
              </a:rPr>
              <a:t>efficient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and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targeted </a:t>
            </a:r>
            <a:r>
              <a:rPr dirty="0" sz="1900">
                <a:latin typeface="Arial MT"/>
                <a:cs typeface="Arial MT"/>
              </a:rPr>
              <a:t>services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to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community </a:t>
            </a:r>
            <a:r>
              <a:rPr dirty="0" sz="1900">
                <a:latin typeface="Arial MT"/>
                <a:cs typeface="Arial MT"/>
              </a:rPr>
              <a:t>members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,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leading</a:t>
            </a:r>
            <a:r>
              <a:rPr dirty="0" sz="1900">
                <a:latin typeface="Arial MT"/>
                <a:cs typeface="Arial MT"/>
              </a:rPr>
              <a:t>	</a:t>
            </a:r>
            <a:r>
              <a:rPr dirty="0" sz="1900" spc="-25">
                <a:latin typeface="Arial MT"/>
                <a:cs typeface="Arial MT"/>
              </a:rPr>
              <a:t>to </a:t>
            </a:r>
            <a:r>
              <a:rPr dirty="0" sz="1900">
                <a:latin typeface="Arial MT"/>
                <a:cs typeface="Arial MT"/>
              </a:rPr>
              <a:t>Improved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coordination </a:t>
            </a:r>
            <a:r>
              <a:rPr dirty="0" sz="1900">
                <a:latin typeface="Arial MT"/>
                <a:cs typeface="Arial MT"/>
              </a:rPr>
              <a:t>and</a:t>
            </a:r>
            <a:r>
              <a:rPr dirty="0" sz="1900" spc="-8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partnership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among </a:t>
            </a:r>
            <a:r>
              <a:rPr dirty="0" sz="1900">
                <a:latin typeface="Arial MT"/>
                <a:cs typeface="Arial MT"/>
              </a:rPr>
              <a:t>local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institutions.</a:t>
            </a:r>
            <a:endParaRPr sz="1900">
              <a:latin typeface="Arial MT"/>
              <a:cs typeface="Arial MT"/>
            </a:endParaRPr>
          </a:p>
          <a:p>
            <a:pPr marL="12700" marR="5080">
              <a:lnSpc>
                <a:spcPts val="2020"/>
              </a:lnSpc>
              <a:spcBef>
                <a:spcPts val="50"/>
              </a:spcBef>
            </a:pPr>
            <a:r>
              <a:rPr dirty="0" sz="1900" b="1">
                <a:latin typeface="Arial"/>
                <a:cs typeface="Arial"/>
              </a:rPr>
              <a:t>Increase</a:t>
            </a:r>
            <a:r>
              <a:rPr dirty="0" sz="1900" spc="-95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in </a:t>
            </a:r>
            <a:r>
              <a:rPr dirty="0" sz="1900">
                <a:latin typeface="Arial MT"/>
                <a:cs typeface="Arial MT"/>
              </a:rPr>
              <a:t>Sustainable</a:t>
            </a:r>
            <a:r>
              <a:rPr dirty="0" sz="1900" spc="-11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solution </a:t>
            </a:r>
            <a:r>
              <a:rPr dirty="0" sz="1900">
                <a:latin typeface="Arial MT"/>
                <a:cs typeface="Arial MT"/>
              </a:rPr>
              <a:t>oriented</a:t>
            </a:r>
            <a:r>
              <a:rPr dirty="0" sz="1900" spc="-9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approach</a:t>
            </a:r>
            <a:r>
              <a:rPr dirty="0" sz="1900" spc="-9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at </a:t>
            </a:r>
            <a:r>
              <a:rPr dirty="0" sz="1900">
                <a:latin typeface="Arial MT"/>
                <a:cs typeface="Arial MT"/>
              </a:rPr>
              <a:t>the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grassroot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level </a:t>
            </a:r>
            <a:r>
              <a:rPr dirty="0" sz="1900" b="1">
                <a:latin typeface="Arial"/>
                <a:cs typeface="Arial"/>
              </a:rPr>
              <a:t>Reduction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in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Human developmental challenges(Education, </a:t>
            </a:r>
            <a:r>
              <a:rPr dirty="0" sz="1900">
                <a:latin typeface="Arial MT"/>
                <a:cs typeface="Arial MT"/>
              </a:rPr>
              <a:t>health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&amp;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Nutrition)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like </a:t>
            </a:r>
            <a:r>
              <a:rPr dirty="0" sz="1900">
                <a:latin typeface="Arial MT"/>
                <a:cs typeface="Arial MT"/>
              </a:rPr>
              <a:t>MMR,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IMR,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drop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out, </a:t>
            </a:r>
            <a:r>
              <a:rPr dirty="0" sz="1900" spc="-10">
                <a:latin typeface="Arial MT"/>
                <a:cs typeface="Arial MT"/>
              </a:rPr>
              <a:t>Malnourishment,</a:t>
            </a:r>
            <a:r>
              <a:rPr dirty="0" sz="1900" spc="-25">
                <a:latin typeface="Arial MT"/>
                <a:cs typeface="Arial MT"/>
              </a:rPr>
              <a:t> etc </a:t>
            </a:r>
            <a:r>
              <a:rPr dirty="0" sz="1900" b="1">
                <a:latin typeface="Arial"/>
                <a:cs typeface="Arial"/>
              </a:rPr>
              <a:t>Increase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in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Human developmental </a:t>
            </a:r>
            <a:r>
              <a:rPr dirty="0" sz="1900">
                <a:latin typeface="Arial MT"/>
                <a:cs typeface="Arial MT"/>
              </a:rPr>
              <a:t>indicators</a:t>
            </a:r>
            <a:r>
              <a:rPr dirty="0" sz="1900" spc="-8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(Education, </a:t>
            </a:r>
            <a:r>
              <a:rPr dirty="0" sz="1900">
                <a:latin typeface="Arial MT"/>
                <a:cs typeface="Arial MT"/>
              </a:rPr>
              <a:t>Health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and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Nutrition) </a:t>
            </a:r>
            <a:r>
              <a:rPr dirty="0" sz="1900">
                <a:latin typeface="Arial MT"/>
                <a:cs typeface="Arial MT"/>
              </a:rPr>
              <a:t>SLO,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enrollment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ration, </a:t>
            </a:r>
            <a:r>
              <a:rPr dirty="0" sz="1900">
                <a:latin typeface="Arial MT"/>
                <a:cs typeface="Arial MT"/>
              </a:rPr>
              <a:t>growth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monitoring, </a:t>
            </a:r>
            <a:r>
              <a:rPr dirty="0" sz="1900">
                <a:latin typeface="Arial MT"/>
                <a:cs typeface="Arial MT"/>
              </a:rPr>
              <a:t>ANC,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PNC,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etc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5439378" y="2321724"/>
            <a:ext cx="2291715" cy="62299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125730">
              <a:lnSpc>
                <a:spcPts val="2020"/>
              </a:lnSpc>
              <a:spcBef>
                <a:spcPts val="380"/>
              </a:spcBef>
            </a:pPr>
            <a:r>
              <a:rPr dirty="0" sz="1900" spc="-10" b="1">
                <a:latin typeface="Arial"/>
                <a:cs typeface="Arial"/>
              </a:rPr>
              <a:t>Sustainable Community Development: </a:t>
            </a:r>
            <a:r>
              <a:rPr dirty="0" sz="1900" spc="-20">
                <a:latin typeface="Arial MT"/>
                <a:cs typeface="Arial MT"/>
              </a:rPr>
              <a:t>Long-term </a:t>
            </a:r>
            <a:r>
              <a:rPr dirty="0" sz="1900" spc="-10">
                <a:latin typeface="Arial MT"/>
                <a:cs typeface="Arial MT"/>
              </a:rPr>
              <a:t>improvements</a:t>
            </a:r>
            <a:r>
              <a:rPr dirty="0" sz="1900" spc="-2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in </a:t>
            </a:r>
            <a:r>
              <a:rPr dirty="0" sz="1900">
                <a:latin typeface="Arial MT"/>
                <a:cs typeface="Arial MT"/>
              </a:rPr>
              <a:t>living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standards</a:t>
            </a:r>
            <a:r>
              <a:rPr dirty="0" sz="1900" spc="-6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and </a:t>
            </a:r>
            <a:r>
              <a:rPr dirty="0" sz="1900">
                <a:latin typeface="Arial MT"/>
                <a:cs typeface="Arial MT"/>
              </a:rPr>
              <a:t>community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well- being.</a:t>
            </a:r>
            <a:endParaRPr sz="1900">
              <a:latin typeface="Arial MT"/>
              <a:cs typeface="Arial MT"/>
            </a:endParaRPr>
          </a:p>
          <a:p>
            <a:pPr marL="12700" marR="205740">
              <a:lnSpc>
                <a:spcPts val="2030"/>
              </a:lnSpc>
              <a:spcBef>
                <a:spcPts val="35"/>
              </a:spcBef>
            </a:pPr>
            <a:r>
              <a:rPr dirty="0" sz="1900" spc="-10" b="1">
                <a:latin typeface="Arial"/>
                <a:cs typeface="Arial"/>
              </a:rPr>
              <a:t>Reduced </a:t>
            </a:r>
            <a:r>
              <a:rPr dirty="0" sz="1900" b="1">
                <a:latin typeface="Arial"/>
                <a:cs typeface="Arial"/>
              </a:rPr>
              <a:t>Inequality:</a:t>
            </a:r>
            <a:r>
              <a:rPr dirty="0" sz="1900" spc="-110" b="1">
                <a:latin typeface="Arial"/>
                <a:cs typeface="Arial"/>
              </a:rPr>
              <a:t> </a:t>
            </a:r>
            <a:r>
              <a:rPr dirty="0" sz="1900" spc="-20">
                <a:latin typeface="Arial MT"/>
                <a:cs typeface="Arial MT"/>
              </a:rPr>
              <a:t>More </a:t>
            </a:r>
            <a:r>
              <a:rPr dirty="0" sz="1900">
                <a:latin typeface="Arial MT"/>
                <a:cs typeface="Arial MT"/>
              </a:rPr>
              <a:t>equitable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access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to </a:t>
            </a:r>
            <a:r>
              <a:rPr dirty="0" sz="1900">
                <a:latin typeface="Arial MT"/>
                <a:cs typeface="Arial MT"/>
              </a:rPr>
              <a:t>services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and </a:t>
            </a:r>
            <a:r>
              <a:rPr dirty="0" sz="1900">
                <a:latin typeface="Arial MT"/>
                <a:cs typeface="Arial MT"/>
              </a:rPr>
              <a:t>opportunities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for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all </a:t>
            </a:r>
            <a:r>
              <a:rPr dirty="0" sz="1900" spc="-10">
                <a:latin typeface="Arial MT"/>
                <a:cs typeface="Arial MT"/>
              </a:rPr>
              <a:t>community members.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ts val="1839"/>
              </a:lnSpc>
            </a:pPr>
            <a:r>
              <a:rPr dirty="0" sz="1900" b="1">
                <a:latin typeface="Arial"/>
                <a:cs typeface="Arial"/>
              </a:rPr>
              <a:t>More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vital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2030"/>
              </a:lnSpc>
              <a:spcBef>
                <a:spcPts val="150"/>
              </a:spcBef>
            </a:pPr>
            <a:r>
              <a:rPr dirty="0" sz="1900" spc="-10" b="1">
                <a:latin typeface="Arial"/>
                <a:cs typeface="Arial"/>
              </a:rPr>
              <a:t>Institutions:</a:t>
            </a:r>
            <a:r>
              <a:rPr dirty="0" sz="1900" spc="500" b="1">
                <a:latin typeface="Arial"/>
                <a:cs typeface="Arial"/>
              </a:rPr>
              <a:t> </a:t>
            </a:r>
            <a:r>
              <a:rPr dirty="0" sz="1900">
                <a:latin typeface="Arial MT"/>
                <a:cs typeface="Arial MT"/>
              </a:rPr>
              <a:t>Robust,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accountable, </a:t>
            </a:r>
            <a:r>
              <a:rPr dirty="0" sz="1900">
                <a:latin typeface="Arial MT"/>
                <a:cs typeface="Arial MT"/>
              </a:rPr>
              <a:t>and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inclusive </a:t>
            </a:r>
            <a:r>
              <a:rPr dirty="0" sz="1900">
                <a:latin typeface="Arial MT"/>
                <a:cs typeface="Arial MT"/>
              </a:rPr>
              <a:t>institutions</a:t>
            </a:r>
            <a:r>
              <a:rPr dirty="0" sz="1900" spc="-8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that </a:t>
            </a:r>
            <a:r>
              <a:rPr dirty="0" sz="1900">
                <a:latin typeface="Arial MT"/>
                <a:cs typeface="Arial MT"/>
              </a:rPr>
              <a:t>address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local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needs. </a:t>
            </a:r>
            <a:r>
              <a:rPr dirty="0" sz="1900" b="1">
                <a:latin typeface="Arial"/>
                <a:cs typeface="Arial"/>
              </a:rPr>
              <a:t>Improved</a:t>
            </a:r>
            <a:r>
              <a:rPr dirty="0" sz="1900" spc="-9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Standard </a:t>
            </a:r>
            <a:r>
              <a:rPr dirty="0" sz="1900" b="1">
                <a:latin typeface="Arial"/>
                <a:cs typeface="Arial"/>
              </a:rPr>
              <a:t>of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Living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>
                <a:latin typeface="Arial MT"/>
                <a:cs typeface="Arial MT"/>
              </a:rPr>
              <a:t>among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the </a:t>
            </a:r>
            <a:r>
              <a:rPr dirty="0" sz="1900" spc="-10">
                <a:latin typeface="Arial MT"/>
                <a:cs typeface="Arial MT"/>
              </a:rPr>
              <a:t>Communities.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079605" y="2149340"/>
            <a:ext cx="2678430" cy="67310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287020">
              <a:lnSpc>
                <a:spcPts val="2100"/>
              </a:lnSpc>
              <a:spcBef>
                <a:spcPts val="420"/>
              </a:spcBef>
            </a:pPr>
            <a:r>
              <a:rPr dirty="0" sz="2000" b="1">
                <a:latin typeface="Arial"/>
                <a:cs typeface="Arial"/>
              </a:rPr>
              <a:t>Status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Report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on </a:t>
            </a:r>
            <a:r>
              <a:rPr dirty="0" sz="2000" spc="-10">
                <a:latin typeface="Arial MT"/>
                <a:cs typeface="Arial MT"/>
              </a:rPr>
              <a:t>Localisation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SDGs </a:t>
            </a:r>
            <a:r>
              <a:rPr dirty="0" sz="2000">
                <a:latin typeface="Arial MT"/>
                <a:cs typeface="Arial MT"/>
              </a:rPr>
              <a:t>along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with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field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visit </a:t>
            </a:r>
            <a:r>
              <a:rPr dirty="0" sz="2000" spc="-10">
                <a:latin typeface="Arial MT"/>
                <a:cs typeface="Arial MT"/>
              </a:rPr>
              <a:t>report.</a:t>
            </a:r>
            <a:endParaRPr sz="2000">
              <a:latin typeface="Arial MT"/>
              <a:cs typeface="Arial MT"/>
            </a:endParaRPr>
          </a:p>
          <a:p>
            <a:pPr marL="12700" marR="46990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Draft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Action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Plan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 spc="-10">
                <a:latin typeface="Arial MT"/>
                <a:cs typeface="Arial MT"/>
              </a:rPr>
              <a:t>Localization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SDGs, </a:t>
            </a:r>
            <a:r>
              <a:rPr dirty="0" sz="2000">
                <a:latin typeface="Arial MT"/>
                <a:cs typeface="Arial MT"/>
              </a:rPr>
              <a:t>Guidelines</a:t>
            </a:r>
            <a:r>
              <a:rPr dirty="0" sz="2000" spc="-13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 spc="-10">
                <a:latin typeface="Arial MT"/>
                <a:cs typeface="Arial MT"/>
              </a:rPr>
              <a:t>Localization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SDGs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50">
                <a:latin typeface="Arial MT"/>
                <a:cs typeface="Arial MT"/>
              </a:rPr>
              <a:t>&amp; </a:t>
            </a:r>
            <a:r>
              <a:rPr dirty="0" sz="2000">
                <a:latin typeface="Arial MT"/>
                <a:cs typeface="Arial MT"/>
              </a:rPr>
              <a:t>Pilot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Implementation </a:t>
            </a:r>
            <a:r>
              <a:rPr dirty="0" sz="2000" spc="-20">
                <a:latin typeface="Arial MT"/>
                <a:cs typeface="Arial MT"/>
              </a:rPr>
              <a:t>Plan</a:t>
            </a:r>
            <a:endParaRPr sz="2000">
              <a:latin typeface="Arial MT"/>
              <a:cs typeface="Arial MT"/>
            </a:endParaRPr>
          </a:p>
          <a:p>
            <a:pPr marL="12700" marR="47625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Government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Order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on </a:t>
            </a:r>
            <a:r>
              <a:rPr dirty="0" sz="2000" spc="-10">
                <a:latin typeface="Arial MT"/>
                <a:cs typeface="Arial MT"/>
              </a:rPr>
              <a:t>Localisation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SDGs </a:t>
            </a:r>
            <a:r>
              <a:rPr dirty="0" sz="2000" b="1">
                <a:latin typeface="Arial"/>
                <a:cs typeface="Arial"/>
              </a:rPr>
              <a:t>Training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Module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 spc="-10">
                <a:latin typeface="Arial MT"/>
                <a:cs typeface="Arial MT"/>
              </a:rPr>
              <a:t>Localization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SDGs.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Trained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Personnel </a:t>
            </a:r>
            <a:r>
              <a:rPr dirty="0" sz="2000">
                <a:latin typeface="Arial MT"/>
                <a:cs typeface="Arial MT"/>
              </a:rPr>
              <a:t>Enhanced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skills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knowledge</a:t>
            </a:r>
            <a:r>
              <a:rPr dirty="0" sz="2000" spc="-10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among</a:t>
            </a:r>
            <a:r>
              <a:rPr dirty="0" sz="2000" spc="-9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local </a:t>
            </a:r>
            <a:r>
              <a:rPr dirty="0" sz="2000" spc="-10">
                <a:latin typeface="Arial MT"/>
                <a:cs typeface="Arial MT"/>
              </a:rPr>
              <a:t>institution representatives.</a:t>
            </a:r>
            <a:endParaRPr sz="2000">
              <a:latin typeface="Arial MT"/>
              <a:cs typeface="Arial MT"/>
            </a:endParaRPr>
          </a:p>
          <a:p>
            <a:pPr marL="12700" marR="19050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SoP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on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ongoing </a:t>
            </a:r>
            <a:r>
              <a:rPr dirty="0" sz="2000">
                <a:latin typeface="Arial MT"/>
                <a:cs typeface="Arial MT"/>
              </a:rPr>
              <a:t>support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hand- </a:t>
            </a:r>
            <a:r>
              <a:rPr dirty="0" sz="2000">
                <a:latin typeface="Arial MT"/>
                <a:cs typeface="Arial MT"/>
              </a:rPr>
              <a:t>holding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strategy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scaling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up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Monitoring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Evaluation Framework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70425" y="638924"/>
            <a:ext cx="3061970" cy="1848485"/>
            <a:chOff x="6470425" y="638924"/>
            <a:chExt cx="3061970" cy="1848485"/>
          </a:xfrm>
        </p:grpSpPr>
        <p:sp>
          <p:nvSpPr>
            <p:cNvPr id="3" name="object 3" descr=""/>
            <p:cNvSpPr/>
            <p:nvPr/>
          </p:nvSpPr>
          <p:spPr>
            <a:xfrm>
              <a:off x="6484712" y="653212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5" h="1820545">
                  <a:moveTo>
                    <a:pt x="3033141" y="1819941"/>
                  </a:moveTo>
                  <a:lnTo>
                    <a:pt x="0" y="1819941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1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70425" y="638924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70" h="1848485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3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1"/>
                  </a:lnTo>
                  <a:lnTo>
                    <a:pt x="14287" y="1819941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3"/>
                  </a:lnTo>
                  <a:lnTo>
                    <a:pt x="3055381" y="1848469"/>
                  </a:lnTo>
                  <a:close/>
                </a:path>
                <a:path w="3061970" h="1848485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70" h="1848485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70" h="1848485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1"/>
                  </a:lnTo>
                  <a:lnTo>
                    <a:pt x="3047428" y="1819941"/>
                  </a:lnTo>
                  <a:lnTo>
                    <a:pt x="3047428" y="1834229"/>
                  </a:lnTo>
                  <a:close/>
                </a:path>
                <a:path w="3061970" h="1848485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70" h="1848485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1"/>
                  </a:lnTo>
                  <a:lnTo>
                    <a:pt x="28575" y="1819941"/>
                  </a:lnTo>
                  <a:lnTo>
                    <a:pt x="28575" y="1834229"/>
                  </a:lnTo>
                  <a:close/>
                </a:path>
                <a:path w="3061970" h="1848485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1"/>
                  </a:lnTo>
                  <a:lnTo>
                    <a:pt x="3033141" y="1819941"/>
                  </a:lnTo>
                  <a:lnTo>
                    <a:pt x="3033141" y="1834229"/>
                  </a:lnTo>
                  <a:close/>
                </a:path>
                <a:path w="3061970" h="1848485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1"/>
                  </a:lnTo>
                  <a:lnTo>
                    <a:pt x="3061527" y="1819941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0201212" y="638924"/>
            <a:ext cx="3061970" cy="1848485"/>
            <a:chOff x="10201212" y="638924"/>
            <a:chExt cx="3061970" cy="1848485"/>
          </a:xfrm>
        </p:grpSpPr>
        <p:sp>
          <p:nvSpPr>
            <p:cNvPr id="6" name="object 6" descr=""/>
            <p:cNvSpPr/>
            <p:nvPr/>
          </p:nvSpPr>
          <p:spPr>
            <a:xfrm>
              <a:off x="10215499" y="653212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4" h="1820545">
                  <a:moveTo>
                    <a:pt x="3033141" y="1819941"/>
                  </a:moveTo>
                  <a:lnTo>
                    <a:pt x="0" y="1819941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1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201212" y="638924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69" h="1848485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2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1"/>
                  </a:lnTo>
                  <a:lnTo>
                    <a:pt x="14287" y="1819941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3"/>
                  </a:lnTo>
                  <a:lnTo>
                    <a:pt x="3055381" y="1848469"/>
                  </a:lnTo>
                  <a:close/>
                </a:path>
                <a:path w="3061969" h="1848485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69" h="1848485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69" h="1848485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1"/>
                  </a:lnTo>
                  <a:lnTo>
                    <a:pt x="3047428" y="1819941"/>
                  </a:lnTo>
                  <a:lnTo>
                    <a:pt x="3047428" y="1834229"/>
                  </a:lnTo>
                  <a:close/>
                </a:path>
                <a:path w="3061969" h="1848485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69" h="1848485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1"/>
                  </a:lnTo>
                  <a:lnTo>
                    <a:pt x="28575" y="1819941"/>
                  </a:lnTo>
                  <a:lnTo>
                    <a:pt x="28575" y="1834229"/>
                  </a:lnTo>
                  <a:close/>
                </a:path>
                <a:path w="3061969" h="1848485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1"/>
                  </a:lnTo>
                  <a:lnTo>
                    <a:pt x="3033141" y="1819941"/>
                  </a:lnTo>
                  <a:lnTo>
                    <a:pt x="3033141" y="1834229"/>
                  </a:lnTo>
                  <a:close/>
                </a:path>
                <a:path w="3061969" h="1848485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1"/>
                  </a:lnTo>
                  <a:lnTo>
                    <a:pt x="3061527" y="1819941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3931999" y="638924"/>
            <a:ext cx="3061970" cy="1848485"/>
            <a:chOff x="13931999" y="638924"/>
            <a:chExt cx="3061970" cy="1848485"/>
          </a:xfrm>
        </p:grpSpPr>
        <p:sp>
          <p:nvSpPr>
            <p:cNvPr id="9" name="object 9" descr=""/>
            <p:cNvSpPr/>
            <p:nvPr/>
          </p:nvSpPr>
          <p:spPr>
            <a:xfrm>
              <a:off x="13946286" y="653212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4" h="1820545">
                  <a:moveTo>
                    <a:pt x="3033141" y="1819941"/>
                  </a:moveTo>
                  <a:lnTo>
                    <a:pt x="0" y="1819941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1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931999" y="638924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69" h="1848485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2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1"/>
                  </a:lnTo>
                  <a:lnTo>
                    <a:pt x="14287" y="1819941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3"/>
                  </a:lnTo>
                  <a:lnTo>
                    <a:pt x="3055381" y="1848469"/>
                  </a:lnTo>
                  <a:close/>
                </a:path>
                <a:path w="3061969" h="1848485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69" h="1848485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69" h="1848485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1"/>
                  </a:lnTo>
                  <a:lnTo>
                    <a:pt x="3047428" y="1819941"/>
                  </a:lnTo>
                  <a:lnTo>
                    <a:pt x="3047428" y="1834229"/>
                  </a:lnTo>
                  <a:close/>
                </a:path>
                <a:path w="3061969" h="1848485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69" h="1848485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1"/>
                  </a:lnTo>
                  <a:lnTo>
                    <a:pt x="28575" y="1819941"/>
                  </a:lnTo>
                  <a:lnTo>
                    <a:pt x="28575" y="1834229"/>
                  </a:lnTo>
                  <a:close/>
                </a:path>
                <a:path w="3061969" h="1848485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1"/>
                  </a:lnTo>
                  <a:lnTo>
                    <a:pt x="3033141" y="1819941"/>
                  </a:lnTo>
                  <a:lnTo>
                    <a:pt x="3033141" y="1834229"/>
                  </a:lnTo>
                  <a:close/>
                </a:path>
                <a:path w="3061969" h="1848485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1"/>
                  </a:lnTo>
                  <a:lnTo>
                    <a:pt x="3061527" y="1819941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6470425" y="3156446"/>
            <a:ext cx="3061970" cy="1848485"/>
            <a:chOff x="6470425" y="3156446"/>
            <a:chExt cx="3061970" cy="1848485"/>
          </a:xfrm>
        </p:grpSpPr>
        <p:sp>
          <p:nvSpPr>
            <p:cNvPr id="12" name="object 12" descr=""/>
            <p:cNvSpPr/>
            <p:nvPr/>
          </p:nvSpPr>
          <p:spPr>
            <a:xfrm>
              <a:off x="6484712" y="3170734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5" h="1820545">
                  <a:moveTo>
                    <a:pt x="3033141" y="1819941"/>
                  </a:moveTo>
                  <a:lnTo>
                    <a:pt x="0" y="1819941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1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470425" y="3156446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70" h="1848485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3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1"/>
                  </a:lnTo>
                  <a:lnTo>
                    <a:pt x="14287" y="1819941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3"/>
                  </a:lnTo>
                  <a:lnTo>
                    <a:pt x="3055381" y="1848469"/>
                  </a:lnTo>
                  <a:close/>
                </a:path>
                <a:path w="3061970" h="1848485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70" h="1848485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70" h="1848485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1"/>
                  </a:lnTo>
                  <a:lnTo>
                    <a:pt x="3047428" y="1819941"/>
                  </a:lnTo>
                  <a:lnTo>
                    <a:pt x="3047428" y="1834229"/>
                  </a:lnTo>
                  <a:close/>
                </a:path>
                <a:path w="3061970" h="1848485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70" h="1848485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1"/>
                  </a:lnTo>
                  <a:lnTo>
                    <a:pt x="28575" y="1819941"/>
                  </a:lnTo>
                  <a:lnTo>
                    <a:pt x="28575" y="1834229"/>
                  </a:lnTo>
                  <a:close/>
                </a:path>
                <a:path w="3061970" h="1848485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1"/>
                  </a:lnTo>
                  <a:lnTo>
                    <a:pt x="3033141" y="1819941"/>
                  </a:lnTo>
                  <a:lnTo>
                    <a:pt x="3033141" y="1834229"/>
                  </a:lnTo>
                  <a:close/>
                </a:path>
                <a:path w="3061970" h="1848485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1"/>
                  </a:lnTo>
                  <a:lnTo>
                    <a:pt x="3061527" y="1819941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10201212" y="3156446"/>
            <a:ext cx="3061970" cy="1848485"/>
            <a:chOff x="10201212" y="3156446"/>
            <a:chExt cx="3061970" cy="1848485"/>
          </a:xfrm>
        </p:grpSpPr>
        <p:sp>
          <p:nvSpPr>
            <p:cNvPr id="15" name="object 15" descr=""/>
            <p:cNvSpPr/>
            <p:nvPr/>
          </p:nvSpPr>
          <p:spPr>
            <a:xfrm>
              <a:off x="10215499" y="3170734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4" h="1820545">
                  <a:moveTo>
                    <a:pt x="3033141" y="1819941"/>
                  </a:moveTo>
                  <a:lnTo>
                    <a:pt x="0" y="1819941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1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201212" y="3156446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69" h="1848485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2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1"/>
                  </a:lnTo>
                  <a:lnTo>
                    <a:pt x="14287" y="1819941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3"/>
                  </a:lnTo>
                  <a:lnTo>
                    <a:pt x="3055381" y="1848469"/>
                  </a:lnTo>
                  <a:close/>
                </a:path>
                <a:path w="3061969" h="1848485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69" h="1848485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69" h="1848485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1"/>
                  </a:lnTo>
                  <a:lnTo>
                    <a:pt x="3047428" y="1819941"/>
                  </a:lnTo>
                  <a:lnTo>
                    <a:pt x="3047428" y="1834229"/>
                  </a:lnTo>
                  <a:close/>
                </a:path>
                <a:path w="3061969" h="1848485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69" h="1848485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1"/>
                  </a:lnTo>
                  <a:lnTo>
                    <a:pt x="28575" y="1819941"/>
                  </a:lnTo>
                  <a:lnTo>
                    <a:pt x="28575" y="1834229"/>
                  </a:lnTo>
                  <a:close/>
                </a:path>
                <a:path w="3061969" h="1848485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1"/>
                  </a:lnTo>
                  <a:lnTo>
                    <a:pt x="3033141" y="1819941"/>
                  </a:lnTo>
                  <a:lnTo>
                    <a:pt x="3033141" y="1834229"/>
                  </a:lnTo>
                  <a:close/>
                </a:path>
                <a:path w="3061969" h="1848485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1"/>
                  </a:lnTo>
                  <a:lnTo>
                    <a:pt x="3061527" y="1819941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3931999" y="3156446"/>
            <a:ext cx="3061970" cy="1848485"/>
            <a:chOff x="13931999" y="3156446"/>
            <a:chExt cx="3061970" cy="1848485"/>
          </a:xfrm>
        </p:grpSpPr>
        <p:sp>
          <p:nvSpPr>
            <p:cNvPr id="18" name="object 18" descr=""/>
            <p:cNvSpPr/>
            <p:nvPr/>
          </p:nvSpPr>
          <p:spPr>
            <a:xfrm>
              <a:off x="13946286" y="3170734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4" h="1820545">
                  <a:moveTo>
                    <a:pt x="3033141" y="1819941"/>
                  </a:moveTo>
                  <a:lnTo>
                    <a:pt x="0" y="1819941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1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931999" y="3156446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69" h="1848485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2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1"/>
                  </a:lnTo>
                  <a:lnTo>
                    <a:pt x="14287" y="1819941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3"/>
                  </a:lnTo>
                  <a:lnTo>
                    <a:pt x="3055381" y="1848469"/>
                  </a:lnTo>
                  <a:close/>
                </a:path>
                <a:path w="3061969" h="1848485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69" h="1848485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69" h="1848485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1"/>
                  </a:lnTo>
                  <a:lnTo>
                    <a:pt x="3047428" y="1819941"/>
                  </a:lnTo>
                  <a:lnTo>
                    <a:pt x="3047428" y="1834229"/>
                  </a:lnTo>
                  <a:close/>
                </a:path>
                <a:path w="3061969" h="1848485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69" h="1848485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1"/>
                  </a:lnTo>
                  <a:lnTo>
                    <a:pt x="28575" y="1819941"/>
                  </a:lnTo>
                  <a:lnTo>
                    <a:pt x="28575" y="1834229"/>
                  </a:lnTo>
                  <a:close/>
                </a:path>
                <a:path w="3061969" h="1848485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1"/>
                  </a:lnTo>
                  <a:lnTo>
                    <a:pt x="3033141" y="1819941"/>
                  </a:lnTo>
                  <a:lnTo>
                    <a:pt x="3033141" y="1834229"/>
                  </a:lnTo>
                  <a:close/>
                </a:path>
                <a:path w="3061969" h="1848485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1"/>
                  </a:lnTo>
                  <a:lnTo>
                    <a:pt x="3061527" y="1819941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6470425" y="5673970"/>
            <a:ext cx="3061970" cy="1848485"/>
            <a:chOff x="6470425" y="5673970"/>
            <a:chExt cx="3061970" cy="1848485"/>
          </a:xfrm>
        </p:grpSpPr>
        <p:sp>
          <p:nvSpPr>
            <p:cNvPr id="21" name="object 21" descr=""/>
            <p:cNvSpPr/>
            <p:nvPr/>
          </p:nvSpPr>
          <p:spPr>
            <a:xfrm>
              <a:off x="6484712" y="5688258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5" h="1820545">
                  <a:moveTo>
                    <a:pt x="3033141" y="1819942"/>
                  </a:moveTo>
                  <a:lnTo>
                    <a:pt x="0" y="1819942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2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470425" y="5673970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70" h="1848484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3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2"/>
                  </a:lnTo>
                  <a:lnTo>
                    <a:pt x="14287" y="1819942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4"/>
                  </a:lnTo>
                  <a:lnTo>
                    <a:pt x="3055381" y="1848469"/>
                  </a:lnTo>
                  <a:close/>
                </a:path>
                <a:path w="3061970" h="1848484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70" h="1848484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70" h="1848484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2"/>
                  </a:lnTo>
                  <a:lnTo>
                    <a:pt x="3047428" y="1819942"/>
                  </a:lnTo>
                  <a:lnTo>
                    <a:pt x="3047428" y="1834229"/>
                  </a:lnTo>
                  <a:close/>
                </a:path>
                <a:path w="3061970" h="1848484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70" h="1848484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2"/>
                  </a:lnTo>
                  <a:lnTo>
                    <a:pt x="28575" y="1819942"/>
                  </a:lnTo>
                  <a:lnTo>
                    <a:pt x="28575" y="1834229"/>
                  </a:lnTo>
                  <a:close/>
                </a:path>
                <a:path w="3061970" h="1848484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2"/>
                  </a:lnTo>
                  <a:lnTo>
                    <a:pt x="3033141" y="1819942"/>
                  </a:lnTo>
                  <a:lnTo>
                    <a:pt x="3033141" y="1834229"/>
                  </a:lnTo>
                  <a:close/>
                </a:path>
                <a:path w="3061970" h="1848484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2"/>
                  </a:lnTo>
                  <a:lnTo>
                    <a:pt x="3061527" y="1819942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0201212" y="5673970"/>
            <a:ext cx="3061970" cy="1848485"/>
            <a:chOff x="10201212" y="5673970"/>
            <a:chExt cx="3061970" cy="1848485"/>
          </a:xfrm>
        </p:grpSpPr>
        <p:sp>
          <p:nvSpPr>
            <p:cNvPr id="24" name="object 24" descr=""/>
            <p:cNvSpPr/>
            <p:nvPr/>
          </p:nvSpPr>
          <p:spPr>
            <a:xfrm>
              <a:off x="10215499" y="5688258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4" h="1820545">
                  <a:moveTo>
                    <a:pt x="3033141" y="1819942"/>
                  </a:moveTo>
                  <a:lnTo>
                    <a:pt x="0" y="1819942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2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201212" y="5673970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69" h="1848484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3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2"/>
                  </a:lnTo>
                  <a:lnTo>
                    <a:pt x="14287" y="1819942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4"/>
                  </a:lnTo>
                  <a:lnTo>
                    <a:pt x="3055381" y="1848469"/>
                  </a:lnTo>
                  <a:close/>
                </a:path>
                <a:path w="3061969" h="1848484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69" h="1848484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69" h="1848484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2"/>
                  </a:lnTo>
                  <a:lnTo>
                    <a:pt x="3047428" y="1819942"/>
                  </a:lnTo>
                  <a:lnTo>
                    <a:pt x="3047428" y="1834229"/>
                  </a:lnTo>
                  <a:close/>
                </a:path>
                <a:path w="3061969" h="1848484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69" h="1848484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2"/>
                  </a:lnTo>
                  <a:lnTo>
                    <a:pt x="28575" y="1819942"/>
                  </a:lnTo>
                  <a:lnTo>
                    <a:pt x="28575" y="1834229"/>
                  </a:lnTo>
                  <a:close/>
                </a:path>
                <a:path w="3061969" h="1848484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2"/>
                  </a:lnTo>
                  <a:lnTo>
                    <a:pt x="3033141" y="1819942"/>
                  </a:lnTo>
                  <a:lnTo>
                    <a:pt x="3033141" y="1834229"/>
                  </a:lnTo>
                  <a:close/>
                </a:path>
                <a:path w="3061969" h="1848484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2"/>
                  </a:lnTo>
                  <a:lnTo>
                    <a:pt x="3061527" y="1819942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13931999" y="5673970"/>
            <a:ext cx="3061970" cy="1848485"/>
            <a:chOff x="13931999" y="5673970"/>
            <a:chExt cx="3061970" cy="1848485"/>
          </a:xfrm>
        </p:grpSpPr>
        <p:sp>
          <p:nvSpPr>
            <p:cNvPr id="27" name="object 27" descr=""/>
            <p:cNvSpPr/>
            <p:nvPr/>
          </p:nvSpPr>
          <p:spPr>
            <a:xfrm>
              <a:off x="13946286" y="5688258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4" h="1820545">
                  <a:moveTo>
                    <a:pt x="3033141" y="1819942"/>
                  </a:moveTo>
                  <a:lnTo>
                    <a:pt x="0" y="1819942"/>
                  </a:lnTo>
                  <a:lnTo>
                    <a:pt x="0" y="0"/>
                  </a:lnTo>
                  <a:lnTo>
                    <a:pt x="3033141" y="0"/>
                  </a:lnTo>
                  <a:lnTo>
                    <a:pt x="3033141" y="1819942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3931999" y="5673970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69" h="1848484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4" y="0"/>
                  </a:lnTo>
                  <a:lnTo>
                    <a:pt x="3061527" y="6193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2"/>
                  </a:lnTo>
                  <a:lnTo>
                    <a:pt x="14287" y="1819942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4"/>
                  </a:lnTo>
                  <a:lnTo>
                    <a:pt x="3055381" y="1848469"/>
                  </a:lnTo>
                  <a:close/>
                </a:path>
                <a:path w="3061969" h="1848484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69" h="1848484">
                  <a:moveTo>
                    <a:pt x="3033141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1" y="14287"/>
                  </a:lnTo>
                  <a:lnTo>
                    <a:pt x="3033141" y="28575"/>
                  </a:lnTo>
                  <a:close/>
                </a:path>
                <a:path w="3061969" h="1848484">
                  <a:moveTo>
                    <a:pt x="3047428" y="1834229"/>
                  </a:moveTo>
                  <a:lnTo>
                    <a:pt x="3033141" y="1834229"/>
                  </a:lnTo>
                  <a:lnTo>
                    <a:pt x="3033141" y="14287"/>
                  </a:lnTo>
                  <a:lnTo>
                    <a:pt x="3047428" y="14287"/>
                  </a:lnTo>
                  <a:lnTo>
                    <a:pt x="3047428" y="28575"/>
                  </a:lnTo>
                  <a:lnTo>
                    <a:pt x="3061527" y="28575"/>
                  </a:lnTo>
                  <a:lnTo>
                    <a:pt x="3061527" y="1819942"/>
                  </a:lnTo>
                  <a:lnTo>
                    <a:pt x="3047428" y="1819942"/>
                  </a:lnTo>
                  <a:lnTo>
                    <a:pt x="3047428" y="1834229"/>
                  </a:lnTo>
                  <a:close/>
                </a:path>
                <a:path w="3061969" h="1848484">
                  <a:moveTo>
                    <a:pt x="3061527" y="28575"/>
                  </a:moveTo>
                  <a:lnTo>
                    <a:pt x="3047428" y="28575"/>
                  </a:lnTo>
                  <a:lnTo>
                    <a:pt x="3047428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69" h="1848484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2"/>
                  </a:lnTo>
                  <a:lnTo>
                    <a:pt x="28575" y="1819942"/>
                  </a:lnTo>
                  <a:lnTo>
                    <a:pt x="28575" y="1834229"/>
                  </a:lnTo>
                  <a:close/>
                </a:path>
                <a:path w="3061969" h="1848484">
                  <a:moveTo>
                    <a:pt x="3033141" y="1834229"/>
                  </a:moveTo>
                  <a:lnTo>
                    <a:pt x="28575" y="1834229"/>
                  </a:lnTo>
                  <a:lnTo>
                    <a:pt x="28575" y="1819942"/>
                  </a:lnTo>
                  <a:lnTo>
                    <a:pt x="3033141" y="1819942"/>
                  </a:lnTo>
                  <a:lnTo>
                    <a:pt x="3033141" y="1834229"/>
                  </a:lnTo>
                  <a:close/>
                </a:path>
                <a:path w="3061969" h="1848484">
                  <a:moveTo>
                    <a:pt x="3061527" y="1834229"/>
                  </a:moveTo>
                  <a:lnTo>
                    <a:pt x="3047428" y="1834229"/>
                  </a:lnTo>
                  <a:lnTo>
                    <a:pt x="3047428" y="1819942"/>
                  </a:lnTo>
                  <a:lnTo>
                    <a:pt x="3061527" y="1819942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9532158" y="1233890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29" h="659130">
                <a:moveTo>
                  <a:pt x="329269" y="658538"/>
                </a:moveTo>
                <a:lnTo>
                  <a:pt x="329269" y="493903"/>
                </a:lnTo>
                <a:lnTo>
                  <a:pt x="0" y="493903"/>
                </a:lnTo>
                <a:lnTo>
                  <a:pt x="0" y="164634"/>
                </a:lnTo>
                <a:lnTo>
                  <a:pt x="329269" y="164634"/>
                </a:lnTo>
                <a:lnTo>
                  <a:pt x="329269" y="0"/>
                </a:lnTo>
                <a:lnTo>
                  <a:pt x="658538" y="329269"/>
                </a:lnTo>
                <a:lnTo>
                  <a:pt x="329269" y="658538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 descr=""/>
          <p:cNvGrpSpPr/>
          <p:nvPr/>
        </p:nvGrpSpPr>
        <p:grpSpPr>
          <a:xfrm>
            <a:off x="10205047" y="8189190"/>
            <a:ext cx="3061970" cy="1848485"/>
            <a:chOff x="10205047" y="8189190"/>
            <a:chExt cx="3061970" cy="1848485"/>
          </a:xfrm>
        </p:grpSpPr>
        <p:sp>
          <p:nvSpPr>
            <p:cNvPr id="31" name="object 31" descr=""/>
            <p:cNvSpPr/>
            <p:nvPr/>
          </p:nvSpPr>
          <p:spPr>
            <a:xfrm>
              <a:off x="10219334" y="8203477"/>
              <a:ext cx="3033395" cy="1820545"/>
            </a:xfrm>
            <a:custGeom>
              <a:avLst/>
              <a:gdLst/>
              <a:ahLst/>
              <a:cxnLst/>
              <a:rect l="l" t="t" r="r" b="b"/>
              <a:pathLst>
                <a:path w="3033394" h="1820545">
                  <a:moveTo>
                    <a:pt x="3033140" y="1819941"/>
                  </a:moveTo>
                  <a:lnTo>
                    <a:pt x="0" y="1819941"/>
                  </a:lnTo>
                  <a:lnTo>
                    <a:pt x="0" y="0"/>
                  </a:lnTo>
                  <a:lnTo>
                    <a:pt x="3033140" y="0"/>
                  </a:lnTo>
                  <a:lnTo>
                    <a:pt x="3033140" y="1819941"/>
                  </a:lnTo>
                  <a:close/>
                </a:path>
              </a:pathLst>
            </a:custGeom>
            <a:solidFill>
              <a:srgbClr val="1C731B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205047" y="8189190"/>
              <a:ext cx="3061970" cy="1848485"/>
            </a:xfrm>
            <a:custGeom>
              <a:avLst/>
              <a:gdLst/>
              <a:ahLst/>
              <a:cxnLst/>
              <a:rect l="l" t="t" r="r" b="b"/>
              <a:pathLst>
                <a:path w="3061969" h="1848484">
                  <a:moveTo>
                    <a:pt x="3055381" y="1848469"/>
                  </a:moveTo>
                  <a:lnTo>
                    <a:pt x="6334" y="1848469"/>
                  </a:lnTo>
                  <a:lnTo>
                    <a:pt x="0" y="1842135"/>
                  </a:lnTo>
                  <a:lnTo>
                    <a:pt x="0" y="6381"/>
                  </a:lnTo>
                  <a:lnTo>
                    <a:pt x="6381" y="0"/>
                  </a:lnTo>
                  <a:lnTo>
                    <a:pt x="3055333" y="0"/>
                  </a:lnTo>
                  <a:lnTo>
                    <a:pt x="3061527" y="6193"/>
                  </a:lnTo>
                  <a:lnTo>
                    <a:pt x="3061527" y="14287"/>
                  </a:lnTo>
                  <a:lnTo>
                    <a:pt x="14287" y="14287"/>
                  </a:lnTo>
                  <a:lnTo>
                    <a:pt x="14287" y="28575"/>
                  </a:lnTo>
                  <a:lnTo>
                    <a:pt x="28575" y="28575"/>
                  </a:lnTo>
                  <a:lnTo>
                    <a:pt x="28575" y="1819941"/>
                  </a:lnTo>
                  <a:lnTo>
                    <a:pt x="14287" y="1819941"/>
                  </a:lnTo>
                  <a:lnTo>
                    <a:pt x="14287" y="1834229"/>
                  </a:lnTo>
                  <a:lnTo>
                    <a:pt x="3061527" y="1834229"/>
                  </a:lnTo>
                  <a:lnTo>
                    <a:pt x="3061527" y="1842323"/>
                  </a:lnTo>
                  <a:lnTo>
                    <a:pt x="3055381" y="1848469"/>
                  </a:lnTo>
                  <a:close/>
                </a:path>
                <a:path w="3061969" h="1848484">
                  <a:moveTo>
                    <a:pt x="28575" y="28575"/>
                  </a:moveTo>
                  <a:lnTo>
                    <a:pt x="14287" y="28575"/>
                  </a:lnTo>
                  <a:lnTo>
                    <a:pt x="14287" y="14287"/>
                  </a:lnTo>
                  <a:lnTo>
                    <a:pt x="28575" y="14287"/>
                  </a:lnTo>
                  <a:lnTo>
                    <a:pt x="28575" y="28575"/>
                  </a:lnTo>
                  <a:close/>
                </a:path>
                <a:path w="3061969" h="1848484">
                  <a:moveTo>
                    <a:pt x="3033140" y="28575"/>
                  </a:moveTo>
                  <a:lnTo>
                    <a:pt x="28575" y="28575"/>
                  </a:lnTo>
                  <a:lnTo>
                    <a:pt x="28575" y="14287"/>
                  </a:lnTo>
                  <a:lnTo>
                    <a:pt x="3033140" y="14287"/>
                  </a:lnTo>
                  <a:lnTo>
                    <a:pt x="3033140" y="28575"/>
                  </a:lnTo>
                  <a:close/>
                </a:path>
                <a:path w="3061969" h="1848484">
                  <a:moveTo>
                    <a:pt x="3047427" y="1834229"/>
                  </a:moveTo>
                  <a:lnTo>
                    <a:pt x="3033140" y="1834229"/>
                  </a:lnTo>
                  <a:lnTo>
                    <a:pt x="3033140" y="14287"/>
                  </a:lnTo>
                  <a:lnTo>
                    <a:pt x="3047427" y="14287"/>
                  </a:lnTo>
                  <a:lnTo>
                    <a:pt x="3047427" y="28575"/>
                  </a:lnTo>
                  <a:lnTo>
                    <a:pt x="3061527" y="28575"/>
                  </a:lnTo>
                  <a:lnTo>
                    <a:pt x="3061527" y="1819941"/>
                  </a:lnTo>
                  <a:lnTo>
                    <a:pt x="3047427" y="1819941"/>
                  </a:lnTo>
                  <a:lnTo>
                    <a:pt x="3047427" y="1834229"/>
                  </a:lnTo>
                  <a:close/>
                </a:path>
                <a:path w="3061969" h="1848484">
                  <a:moveTo>
                    <a:pt x="3061527" y="28575"/>
                  </a:moveTo>
                  <a:lnTo>
                    <a:pt x="3047427" y="28575"/>
                  </a:lnTo>
                  <a:lnTo>
                    <a:pt x="3047427" y="14287"/>
                  </a:lnTo>
                  <a:lnTo>
                    <a:pt x="3061527" y="14287"/>
                  </a:lnTo>
                  <a:lnTo>
                    <a:pt x="3061527" y="28575"/>
                  </a:lnTo>
                  <a:close/>
                </a:path>
                <a:path w="3061969" h="1848484">
                  <a:moveTo>
                    <a:pt x="28575" y="1834229"/>
                  </a:moveTo>
                  <a:lnTo>
                    <a:pt x="14287" y="1834229"/>
                  </a:lnTo>
                  <a:lnTo>
                    <a:pt x="14287" y="1819941"/>
                  </a:lnTo>
                  <a:lnTo>
                    <a:pt x="28575" y="1819941"/>
                  </a:lnTo>
                  <a:lnTo>
                    <a:pt x="28575" y="1834229"/>
                  </a:lnTo>
                  <a:close/>
                </a:path>
                <a:path w="3061969" h="1848484">
                  <a:moveTo>
                    <a:pt x="3033140" y="1834229"/>
                  </a:moveTo>
                  <a:lnTo>
                    <a:pt x="28575" y="1834229"/>
                  </a:lnTo>
                  <a:lnTo>
                    <a:pt x="28575" y="1819941"/>
                  </a:lnTo>
                  <a:lnTo>
                    <a:pt x="3033140" y="1819941"/>
                  </a:lnTo>
                  <a:lnTo>
                    <a:pt x="3033140" y="1834229"/>
                  </a:lnTo>
                  <a:close/>
                </a:path>
                <a:path w="3061969" h="1848484">
                  <a:moveTo>
                    <a:pt x="3061527" y="1834229"/>
                  </a:moveTo>
                  <a:lnTo>
                    <a:pt x="3047427" y="1834229"/>
                  </a:lnTo>
                  <a:lnTo>
                    <a:pt x="3047427" y="1819941"/>
                  </a:lnTo>
                  <a:lnTo>
                    <a:pt x="3061527" y="1819941"/>
                  </a:lnTo>
                  <a:lnTo>
                    <a:pt x="3061527" y="1834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5569" y="8903368"/>
              <a:ext cx="76199" cy="76199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10291431" y="8276305"/>
            <a:ext cx="2508885" cy="158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20"/>
              </a:lnSpc>
              <a:spcBef>
                <a:spcPts val="100"/>
              </a:spcBef>
            </a:pPr>
            <a:r>
              <a:rPr dirty="0" sz="1950" spc="-100">
                <a:solidFill>
                  <a:srgbClr val="DEEDE1"/>
                </a:solidFill>
                <a:latin typeface="Arial Black"/>
                <a:cs typeface="Arial Black"/>
              </a:rPr>
              <a:t>Monitoring</a:t>
            </a:r>
            <a:r>
              <a:rPr dirty="0" sz="1950" spc="-10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25">
                <a:solidFill>
                  <a:srgbClr val="DEEDE1"/>
                </a:solidFill>
                <a:latin typeface="Arial Black"/>
                <a:cs typeface="Arial Black"/>
              </a:rPr>
              <a:t>and</a:t>
            </a:r>
            <a:endParaRPr sz="1950">
              <a:latin typeface="Arial Black"/>
              <a:cs typeface="Arial Black"/>
            </a:endParaRPr>
          </a:p>
          <a:p>
            <a:pPr marL="12700">
              <a:lnSpc>
                <a:spcPts val="2100"/>
              </a:lnSpc>
            </a:pPr>
            <a:r>
              <a:rPr dirty="0" sz="1950" spc="-120">
                <a:solidFill>
                  <a:srgbClr val="DEEDE1"/>
                </a:solidFill>
                <a:latin typeface="Arial Black"/>
                <a:cs typeface="Arial Black"/>
              </a:rPr>
              <a:t>Evaluation</a:t>
            </a:r>
            <a:r>
              <a:rPr dirty="0" sz="1950" spc="-12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0">
                <a:solidFill>
                  <a:srgbClr val="DEEDE1"/>
                </a:solidFill>
                <a:latin typeface="Arial Black"/>
                <a:cs typeface="Arial Black"/>
              </a:rPr>
              <a:t>(M&amp;E):</a:t>
            </a:r>
            <a:endParaRPr sz="1950">
              <a:latin typeface="Arial Black"/>
              <a:cs typeface="Arial Black"/>
            </a:endParaRPr>
          </a:p>
          <a:p>
            <a:pPr marL="283845" marR="477520">
              <a:lnSpc>
                <a:spcPts val="1580"/>
              </a:lnSpc>
              <a:spcBef>
                <a:spcPts val="114"/>
              </a:spcBef>
            </a:pPr>
            <a:r>
              <a:rPr dirty="0" sz="1500" spc="-30">
                <a:solidFill>
                  <a:srgbClr val="DEEDE1"/>
                </a:solidFill>
                <a:latin typeface="Verdana"/>
                <a:cs typeface="Verdana"/>
              </a:rPr>
              <a:t>Establish</a:t>
            </a:r>
            <a:r>
              <a:rPr dirty="0" sz="1500" spc="-12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DEEDE1"/>
                </a:solidFill>
                <a:latin typeface="Verdana"/>
                <a:cs typeface="Verdana"/>
              </a:rPr>
              <a:t>an</a:t>
            </a:r>
            <a:r>
              <a:rPr dirty="0" sz="1500" spc="-114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M&amp;E </a:t>
            </a:r>
            <a:r>
              <a:rPr dirty="0" sz="1500" spc="-45">
                <a:solidFill>
                  <a:srgbClr val="DEEDE1"/>
                </a:solidFill>
                <a:latin typeface="Verdana"/>
                <a:cs typeface="Verdana"/>
              </a:rPr>
              <a:t>framework</a:t>
            </a:r>
            <a:r>
              <a:rPr dirty="0" sz="1500" spc="-10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to</a:t>
            </a:r>
            <a:r>
              <a:rPr dirty="0" sz="1500" spc="-10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40">
                <a:solidFill>
                  <a:srgbClr val="DEEDE1"/>
                </a:solidFill>
                <a:latin typeface="Verdana"/>
                <a:cs typeface="Verdana"/>
              </a:rPr>
              <a:t>track </a:t>
            </a:r>
            <a:r>
              <a:rPr dirty="0" sz="1500" spc="-55">
                <a:solidFill>
                  <a:srgbClr val="DEEDE1"/>
                </a:solidFill>
                <a:latin typeface="Verdana"/>
                <a:cs typeface="Verdana"/>
              </a:rPr>
              <a:t>progress,</a:t>
            </a:r>
            <a:r>
              <a:rPr dirty="0" sz="1500" spc="-9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assess</a:t>
            </a:r>
            <a:endParaRPr sz="1500">
              <a:latin typeface="Verdana"/>
              <a:cs typeface="Verdana"/>
            </a:endParaRPr>
          </a:p>
          <a:p>
            <a:pPr marL="283845">
              <a:lnSpc>
                <a:spcPts val="1435"/>
              </a:lnSpc>
            </a:pPr>
            <a:r>
              <a:rPr dirty="0" sz="1500" spc="-30">
                <a:solidFill>
                  <a:srgbClr val="DEEDE1"/>
                </a:solidFill>
                <a:latin typeface="Verdana"/>
                <a:cs typeface="Verdana"/>
              </a:rPr>
              <a:t>effectiveness,</a:t>
            </a:r>
            <a:r>
              <a:rPr dirty="0" sz="1500" spc="-9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r>
              <a:rPr dirty="0" sz="1500" spc="-9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45">
                <a:solidFill>
                  <a:srgbClr val="DEEDE1"/>
                </a:solidFill>
                <a:latin typeface="Verdana"/>
                <a:cs typeface="Verdana"/>
              </a:rPr>
              <a:t>make</a:t>
            </a:r>
            <a:endParaRPr sz="1500">
              <a:latin typeface="Verdana"/>
              <a:cs typeface="Verdana"/>
            </a:endParaRPr>
          </a:p>
          <a:p>
            <a:pPr marL="283845">
              <a:lnSpc>
                <a:spcPts val="1689"/>
              </a:lnSpc>
            </a:pP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adjustments.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3273335" y="3744306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29">
                <a:moveTo>
                  <a:pt x="329269" y="0"/>
                </a:moveTo>
                <a:lnTo>
                  <a:pt x="329269" y="164634"/>
                </a:lnTo>
                <a:lnTo>
                  <a:pt x="658538" y="164634"/>
                </a:lnTo>
                <a:lnTo>
                  <a:pt x="658538" y="493903"/>
                </a:lnTo>
                <a:lnTo>
                  <a:pt x="329269" y="493903"/>
                </a:lnTo>
                <a:lnTo>
                  <a:pt x="329269" y="658538"/>
                </a:lnTo>
                <a:lnTo>
                  <a:pt x="0" y="329269"/>
                </a:lnTo>
                <a:lnTo>
                  <a:pt x="329269" y="0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3259111" y="1233890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30">
                <a:moveTo>
                  <a:pt x="329268" y="658538"/>
                </a:moveTo>
                <a:lnTo>
                  <a:pt x="329268" y="493903"/>
                </a:lnTo>
                <a:lnTo>
                  <a:pt x="0" y="493903"/>
                </a:lnTo>
                <a:lnTo>
                  <a:pt x="0" y="164634"/>
                </a:lnTo>
                <a:lnTo>
                  <a:pt x="329268" y="164634"/>
                </a:lnTo>
                <a:lnTo>
                  <a:pt x="329268" y="0"/>
                </a:lnTo>
                <a:lnTo>
                  <a:pt x="658538" y="329268"/>
                </a:lnTo>
                <a:lnTo>
                  <a:pt x="329268" y="658538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9546385" y="3744306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29" h="659129">
                <a:moveTo>
                  <a:pt x="329268" y="0"/>
                </a:moveTo>
                <a:lnTo>
                  <a:pt x="329268" y="164634"/>
                </a:lnTo>
                <a:lnTo>
                  <a:pt x="658538" y="164634"/>
                </a:lnTo>
                <a:lnTo>
                  <a:pt x="658538" y="493903"/>
                </a:lnTo>
                <a:lnTo>
                  <a:pt x="329268" y="493903"/>
                </a:lnTo>
                <a:lnTo>
                  <a:pt x="329268" y="658538"/>
                </a:lnTo>
                <a:lnTo>
                  <a:pt x="0" y="329269"/>
                </a:lnTo>
                <a:lnTo>
                  <a:pt x="329268" y="0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3317745" y="6261951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29">
                <a:moveTo>
                  <a:pt x="329268" y="658538"/>
                </a:moveTo>
                <a:lnTo>
                  <a:pt x="329268" y="493904"/>
                </a:lnTo>
                <a:lnTo>
                  <a:pt x="0" y="493904"/>
                </a:lnTo>
                <a:lnTo>
                  <a:pt x="0" y="164634"/>
                </a:lnTo>
                <a:lnTo>
                  <a:pt x="329268" y="164634"/>
                </a:lnTo>
                <a:lnTo>
                  <a:pt x="329268" y="0"/>
                </a:lnTo>
                <a:lnTo>
                  <a:pt x="658538" y="329268"/>
                </a:lnTo>
                <a:lnTo>
                  <a:pt x="329268" y="658538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9546507" y="6261951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29" h="659129">
                <a:moveTo>
                  <a:pt x="329269" y="658538"/>
                </a:moveTo>
                <a:lnTo>
                  <a:pt x="329269" y="493904"/>
                </a:lnTo>
                <a:lnTo>
                  <a:pt x="0" y="493904"/>
                </a:lnTo>
                <a:lnTo>
                  <a:pt x="0" y="164634"/>
                </a:lnTo>
                <a:lnTo>
                  <a:pt x="329269" y="164634"/>
                </a:lnTo>
                <a:lnTo>
                  <a:pt x="329269" y="0"/>
                </a:lnTo>
                <a:lnTo>
                  <a:pt x="658538" y="329269"/>
                </a:lnTo>
                <a:lnTo>
                  <a:pt x="329269" y="658538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5133473" y="2544655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30">
                <a:moveTo>
                  <a:pt x="0" y="329269"/>
                </a:moveTo>
                <a:lnTo>
                  <a:pt x="658538" y="329269"/>
                </a:lnTo>
                <a:lnTo>
                  <a:pt x="329269" y="658538"/>
                </a:lnTo>
                <a:lnTo>
                  <a:pt x="0" y="329269"/>
                </a:lnTo>
                <a:close/>
              </a:path>
              <a:path w="659130" h="659130">
                <a:moveTo>
                  <a:pt x="164634" y="329269"/>
                </a:moveTo>
                <a:lnTo>
                  <a:pt x="164634" y="0"/>
                </a:lnTo>
                <a:lnTo>
                  <a:pt x="493903" y="0"/>
                </a:lnTo>
                <a:lnTo>
                  <a:pt x="493903" y="329269"/>
                </a:lnTo>
                <a:lnTo>
                  <a:pt x="164634" y="329269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7342630" y="5015432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29" h="659129">
                <a:moveTo>
                  <a:pt x="0" y="329269"/>
                </a:moveTo>
                <a:lnTo>
                  <a:pt x="658538" y="329269"/>
                </a:lnTo>
                <a:lnTo>
                  <a:pt x="329268" y="658538"/>
                </a:lnTo>
                <a:lnTo>
                  <a:pt x="0" y="329269"/>
                </a:lnTo>
                <a:close/>
              </a:path>
              <a:path w="659129" h="659129">
                <a:moveTo>
                  <a:pt x="164634" y="329269"/>
                </a:moveTo>
                <a:lnTo>
                  <a:pt x="164634" y="0"/>
                </a:lnTo>
                <a:lnTo>
                  <a:pt x="493903" y="0"/>
                </a:lnTo>
                <a:lnTo>
                  <a:pt x="493903" y="329269"/>
                </a:lnTo>
                <a:lnTo>
                  <a:pt x="164634" y="329269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3917893" y="7754225"/>
            <a:ext cx="658495" cy="1359535"/>
          </a:xfrm>
          <a:custGeom>
            <a:avLst/>
            <a:gdLst/>
            <a:ahLst/>
            <a:cxnLst/>
            <a:rect l="l" t="t" r="r" b="b"/>
            <a:pathLst>
              <a:path w="658494" h="1359534">
                <a:moveTo>
                  <a:pt x="658291" y="0"/>
                </a:moveTo>
                <a:lnTo>
                  <a:pt x="411340" y="0"/>
                </a:lnTo>
                <a:lnTo>
                  <a:pt x="411340" y="1050544"/>
                </a:lnTo>
                <a:lnTo>
                  <a:pt x="328891" y="1050544"/>
                </a:lnTo>
                <a:lnTo>
                  <a:pt x="328891" y="885901"/>
                </a:lnTo>
                <a:lnTo>
                  <a:pt x="0" y="1122273"/>
                </a:lnTo>
                <a:lnTo>
                  <a:pt x="0" y="1122819"/>
                </a:lnTo>
                <a:lnTo>
                  <a:pt x="328891" y="1359192"/>
                </a:lnTo>
                <a:lnTo>
                  <a:pt x="328891" y="1194562"/>
                </a:lnTo>
                <a:lnTo>
                  <a:pt x="658164" y="1194562"/>
                </a:lnTo>
                <a:lnTo>
                  <a:pt x="658164" y="1123823"/>
                </a:lnTo>
                <a:lnTo>
                  <a:pt x="658291" y="1123823"/>
                </a:lnTo>
                <a:lnTo>
                  <a:pt x="658291" y="0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0948" y="1353103"/>
            <a:ext cx="76199" cy="76199"/>
          </a:xfrm>
          <a:prstGeom prst="rect">
            <a:avLst/>
          </a:prstGeom>
        </p:spPr>
      </p:pic>
      <p:sp>
        <p:nvSpPr>
          <p:cNvPr id="44" name="object 44" descr=""/>
          <p:cNvSpPr txBox="1"/>
          <p:nvPr/>
        </p:nvSpPr>
        <p:spPr>
          <a:xfrm>
            <a:off x="6556810" y="726040"/>
            <a:ext cx="2664460" cy="13874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60070">
              <a:lnSpc>
                <a:spcPts val="2100"/>
              </a:lnSpc>
              <a:spcBef>
                <a:spcPts val="370"/>
              </a:spcBef>
            </a:pPr>
            <a:r>
              <a:rPr dirty="0" sz="1950" spc="-110">
                <a:solidFill>
                  <a:srgbClr val="DEEDE1"/>
                </a:solidFill>
                <a:latin typeface="Arial Black"/>
                <a:cs typeface="Arial Black"/>
              </a:rPr>
              <a:t>Studying</a:t>
            </a:r>
            <a:r>
              <a:rPr dirty="0" sz="1950" spc="-15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60">
                <a:solidFill>
                  <a:srgbClr val="DEEDE1"/>
                </a:solidFill>
                <a:latin typeface="Arial Black"/>
                <a:cs typeface="Arial Black"/>
              </a:rPr>
              <a:t>Existing </a:t>
            </a:r>
            <a:r>
              <a:rPr dirty="0" sz="1950" spc="-35">
                <a:solidFill>
                  <a:srgbClr val="DEEDE1"/>
                </a:solidFill>
                <a:latin typeface="Arial Black"/>
                <a:cs typeface="Arial Black"/>
              </a:rPr>
              <a:t>Guidelines:</a:t>
            </a:r>
            <a:endParaRPr sz="1950">
              <a:latin typeface="Arial Black"/>
              <a:cs typeface="Arial Black"/>
            </a:endParaRPr>
          </a:p>
          <a:p>
            <a:pPr marL="283845">
              <a:lnSpc>
                <a:spcPts val="1415"/>
              </a:lnSpc>
            </a:pPr>
            <a:r>
              <a:rPr dirty="0" sz="1500" spc="-45">
                <a:solidFill>
                  <a:srgbClr val="DEEDE1"/>
                </a:solidFill>
                <a:latin typeface="Verdana"/>
                <a:cs typeface="Verdana"/>
              </a:rPr>
              <a:t>Review</a:t>
            </a:r>
            <a:r>
              <a:rPr dirty="0" sz="1500" spc="-12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current</a:t>
            </a:r>
            <a:r>
              <a:rPr dirty="0" sz="1500" spc="-12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DEEDE1"/>
                </a:solidFill>
                <a:latin typeface="Verdana"/>
                <a:cs typeface="Verdana"/>
              </a:rPr>
              <a:t>guidelines</a:t>
            </a:r>
            <a:endParaRPr sz="1500">
              <a:latin typeface="Verdana"/>
              <a:cs typeface="Verdana"/>
            </a:endParaRPr>
          </a:p>
          <a:p>
            <a:pPr marL="283845" marR="175895">
              <a:lnSpc>
                <a:spcPts val="1580"/>
              </a:lnSpc>
              <a:spcBef>
                <a:spcPts val="120"/>
              </a:spcBef>
            </a:pP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r>
              <a:rPr dirty="0" sz="1500" spc="-14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practices</a:t>
            </a:r>
            <a:r>
              <a:rPr dirty="0" sz="1500" spc="-14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related</a:t>
            </a:r>
            <a:r>
              <a:rPr dirty="0" sz="1500" spc="-14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to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local</a:t>
            </a:r>
            <a:r>
              <a:rPr dirty="0" sz="1500" spc="-11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DEEDE1"/>
                </a:solidFill>
                <a:latin typeface="Verdana"/>
                <a:cs typeface="Verdana"/>
              </a:rPr>
              <a:t>institutions</a:t>
            </a:r>
            <a:r>
              <a:rPr dirty="0" sz="1500" spc="-10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and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CBOs/SHGs.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45" name="object 4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71733" y="1353103"/>
            <a:ext cx="76199" cy="76199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10287596" y="726040"/>
            <a:ext cx="2834005" cy="13874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483234">
              <a:lnSpc>
                <a:spcPts val="2100"/>
              </a:lnSpc>
              <a:spcBef>
                <a:spcPts val="370"/>
              </a:spcBef>
            </a:pPr>
            <a:r>
              <a:rPr dirty="0" sz="1950" spc="-105">
                <a:solidFill>
                  <a:srgbClr val="DEEDE1"/>
                </a:solidFill>
                <a:latin typeface="Arial Black"/>
                <a:cs typeface="Arial Black"/>
              </a:rPr>
              <a:t>Initial</a:t>
            </a:r>
            <a:r>
              <a:rPr dirty="0" sz="1950" spc="-14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05">
                <a:solidFill>
                  <a:srgbClr val="DEEDE1"/>
                </a:solidFill>
                <a:latin typeface="Arial Black"/>
                <a:cs typeface="Arial Black"/>
              </a:rPr>
              <a:t>Consultation </a:t>
            </a:r>
            <a:r>
              <a:rPr dirty="0" sz="1950" spc="-10">
                <a:solidFill>
                  <a:srgbClr val="DEEDE1"/>
                </a:solidFill>
                <a:latin typeface="Arial Black"/>
                <a:cs typeface="Arial Black"/>
              </a:rPr>
              <a:t>Meeting:</a:t>
            </a:r>
            <a:endParaRPr sz="1950">
              <a:latin typeface="Arial Black"/>
              <a:cs typeface="Arial Black"/>
            </a:endParaRPr>
          </a:p>
          <a:p>
            <a:pPr marL="283845">
              <a:lnSpc>
                <a:spcPts val="1415"/>
              </a:lnSpc>
            </a:pPr>
            <a:r>
              <a:rPr dirty="0" sz="1500" spc="-70">
                <a:solidFill>
                  <a:srgbClr val="DEEDE1"/>
                </a:solidFill>
                <a:latin typeface="Verdana"/>
                <a:cs typeface="Verdana"/>
              </a:rPr>
              <a:t>Engage</a:t>
            </a:r>
            <a:r>
              <a:rPr dirty="0" sz="1500" spc="-12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with</a:t>
            </a:r>
            <a:r>
              <a:rPr dirty="0" sz="1500" spc="-12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officers</a:t>
            </a:r>
            <a:r>
              <a:rPr dirty="0" sz="1500" spc="-12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endParaRPr sz="1500">
              <a:latin typeface="Verdana"/>
              <a:cs typeface="Verdana"/>
            </a:endParaRPr>
          </a:p>
          <a:p>
            <a:pPr marL="283845" marR="5080">
              <a:lnSpc>
                <a:spcPts val="1580"/>
              </a:lnSpc>
              <a:spcBef>
                <a:spcPts val="120"/>
              </a:spcBef>
            </a:pPr>
            <a:r>
              <a:rPr dirty="0" sz="1500" spc="-30">
                <a:solidFill>
                  <a:srgbClr val="DEEDE1"/>
                </a:solidFill>
                <a:latin typeface="Verdana"/>
                <a:cs typeface="Verdana"/>
              </a:rPr>
              <a:t>stakeholders</a:t>
            </a:r>
            <a:r>
              <a:rPr dirty="0" sz="1500" spc="-11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to</a:t>
            </a:r>
            <a:r>
              <a:rPr dirty="0" sz="1500" spc="-11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DEEDE1"/>
                </a:solidFill>
                <a:latin typeface="Verdana"/>
                <a:cs typeface="Verdana"/>
              </a:rPr>
              <a:t>understand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dynamics</a:t>
            </a:r>
            <a:r>
              <a:rPr dirty="0" sz="1500" spc="-12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r>
              <a:rPr dirty="0" sz="1500" spc="-114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identify</a:t>
            </a:r>
            <a:endParaRPr sz="1500">
              <a:latin typeface="Verdana"/>
              <a:cs typeface="Verdana"/>
            </a:endParaRPr>
          </a:p>
          <a:p>
            <a:pPr marL="283845">
              <a:lnSpc>
                <a:spcPts val="1555"/>
              </a:lnSpc>
            </a:pP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collaboration</a:t>
            </a:r>
            <a:r>
              <a:rPr dirty="0" sz="1500" spc="-16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areas.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02519" y="1353103"/>
            <a:ext cx="76199" cy="76199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>
            <a:off x="14018381" y="726040"/>
            <a:ext cx="2819400" cy="13874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454025">
              <a:lnSpc>
                <a:spcPts val="2100"/>
              </a:lnSpc>
              <a:spcBef>
                <a:spcPts val="370"/>
              </a:spcBef>
            </a:pPr>
            <a:r>
              <a:rPr dirty="0" sz="1950" spc="-110">
                <a:solidFill>
                  <a:srgbClr val="DEEDE1"/>
                </a:solidFill>
                <a:latin typeface="Arial Black"/>
                <a:cs typeface="Arial Black"/>
              </a:rPr>
              <a:t>Field</a:t>
            </a:r>
            <a:r>
              <a:rPr dirty="0" sz="1950" spc="-16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50">
                <a:solidFill>
                  <a:srgbClr val="DEEDE1"/>
                </a:solidFill>
                <a:latin typeface="Arial Black"/>
                <a:cs typeface="Arial Black"/>
              </a:rPr>
              <a:t>Visits</a:t>
            </a:r>
            <a:r>
              <a:rPr dirty="0" sz="1950" spc="-16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70">
                <a:solidFill>
                  <a:srgbClr val="DEEDE1"/>
                </a:solidFill>
                <a:latin typeface="Arial Black"/>
                <a:cs typeface="Arial Black"/>
              </a:rPr>
              <a:t>to</a:t>
            </a:r>
            <a:r>
              <a:rPr dirty="0" sz="1950" spc="-16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50">
                <a:solidFill>
                  <a:srgbClr val="DEEDE1"/>
                </a:solidFill>
                <a:latin typeface="Arial Black"/>
                <a:cs typeface="Arial Black"/>
              </a:rPr>
              <a:t>Local </a:t>
            </a:r>
            <a:r>
              <a:rPr dirty="0" sz="1950" spc="-35">
                <a:solidFill>
                  <a:srgbClr val="DEEDE1"/>
                </a:solidFill>
                <a:latin typeface="Arial Black"/>
                <a:cs typeface="Arial Black"/>
              </a:rPr>
              <a:t>Institutions:</a:t>
            </a:r>
            <a:endParaRPr sz="1950">
              <a:latin typeface="Arial Black"/>
              <a:cs typeface="Arial Black"/>
            </a:endParaRPr>
          </a:p>
          <a:p>
            <a:pPr marL="283845">
              <a:lnSpc>
                <a:spcPts val="1415"/>
              </a:lnSpc>
            </a:pP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Conduct</a:t>
            </a:r>
            <a:r>
              <a:rPr dirty="0" sz="1500" spc="-114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visits</a:t>
            </a:r>
            <a:r>
              <a:rPr dirty="0" sz="1500" spc="-114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for</a:t>
            </a:r>
            <a:r>
              <a:rPr dirty="0" sz="1500" spc="-114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firsthand</a:t>
            </a:r>
            <a:endParaRPr sz="1500">
              <a:latin typeface="Verdana"/>
              <a:cs typeface="Verdana"/>
            </a:endParaRPr>
          </a:p>
          <a:p>
            <a:pPr marL="283845" marR="454025">
              <a:lnSpc>
                <a:spcPts val="1580"/>
              </a:lnSpc>
              <a:spcBef>
                <a:spcPts val="120"/>
              </a:spcBef>
            </a:pP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insights</a:t>
            </a:r>
            <a:r>
              <a:rPr dirty="0" sz="1500" spc="-14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into</a:t>
            </a:r>
            <a:r>
              <a:rPr dirty="0" sz="1500" spc="-13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practices, </a:t>
            </a:r>
            <a:r>
              <a:rPr dirty="0" sz="1500" spc="-45">
                <a:solidFill>
                  <a:srgbClr val="DEEDE1"/>
                </a:solidFill>
                <a:latin typeface="Verdana"/>
                <a:cs typeface="Verdana"/>
              </a:rPr>
              <a:t>challenges,</a:t>
            </a:r>
            <a:r>
              <a:rPr dirty="0" sz="1500" spc="-9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and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opportunities.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0948" y="4137325"/>
            <a:ext cx="76199" cy="76199"/>
          </a:xfrm>
          <a:prstGeom prst="rect">
            <a:avLst/>
          </a:prstGeom>
        </p:spPr>
      </p:pic>
      <p:sp>
        <p:nvSpPr>
          <p:cNvPr id="50" name="object 50" descr=""/>
          <p:cNvSpPr txBox="1"/>
          <p:nvPr/>
        </p:nvSpPr>
        <p:spPr>
          <a:xfrm>
            <a:off x="6556810" y="3243563"/>
            <a:ext cx="2676525" cy="16541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158750">
              <a:lnSpc>
                <a:spcPts val="2100"/>
              </a:lnSpc>
              <a:spcBef>
                <a:spcPts val="370"/>
              </a:spcBef>
            </a:pPr>
            <a:r>
              <a:rPr dirty="0" sz="1950" spc="-70">
                <a:solidFill>
                  <a:srgbClr val="DEEDE1"/>
                </a:solidFill>
                <a:latin typeface="Arial Black"/>
                <a:cs typeface="Arial Black"/>
              </a:rPr>
              <a:t>Draft</a:t>
            </a:r>
            <a:r>
              <a:rPr dirty="0" sz="1950" spc="-15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25">
                <a:solidFill>
                  <a:srgbClr val="DEEDE1"/>
                </a:solidFill>
                <a:latin typeface="Arial Black"/>
                <a:cs typeface="Arial Black"/>
              </a:rPr>
              <a:t>Action</a:t>
            </a:r>
            <a:r>
              <a:rPr dirty="0" sz="1950" spc="-15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25">
                <a:solidFill>
                  <a:srgbClr val="DEEDE1"/>
                </a:solidFill>
                <a:latin typeface="Arial Black"/>
                <a:cs typeface="Arial Black"/>
              </a:rPr>
              <a:t>Plan</a:t>
            </a:r>
            <a:r>
              <a:rPr dirty="0" sz="1950" spc="-15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35">
                <a:solidFill>
                  <a:srgbClr val="DEEDE1"/>
                </a:solidFill>
                <a:latin typeface="Arial Black"/>
                <a:cs typeface="Arial Black"/>
              </a:rPr>
              <a:t>for </a:t>
            </a:r>
            <a:r>
              <a:rPr dirty="0" sz="1950" spc="-25">
                <a:solidFill>
                  <a:srgbClr val="DEEDE1"/>
                </a:solidFill>
                <a:latin typeface="Arial Black"/>
                <a:cs typeface="Arial Black"/>
              </a:rPr>
              <a:t>Institutional</a:t>
            </a:r>
            <a:endParaRPr sz="1950">
              <a:latin typeface="Arial Black"/>
              <a:cs typeface="Arial Black"/>
            </a:endParaRPr>
          </a:p>
          <a:p>
            <a:pPr marL="12700">
              <a:lnSpc>
                <a:spcPts val="1950"/>
              </a:lnSpc>
            </a:pPr>
            <a:r>
              <a:rPr dirty="0" sz="1950" spc="-50">
                <a:solidFill>
                  <a:srgbClr val="DEEDE1"/>
                </a:solidFill>
                <a:latin typeface="Arial Black"/>
                <a:cs typeface="Arial Black"/>
              </a:rPr>
              <a:t>Strengthening:</a:t>
            </a:r>
            <a:endParaRPr sz="1950">
              <a:latin typeface="Arial Black"/>
              <a:cs typeface="Arial Black"/>
            </a:endParaRPr>
          </a:p>
          <a:p>
            <a:pPr marL="283845" marR="38735">
              <a:lnSpc>
                <a:spcPts val="1580"/>
              </a:lnSpc>
              <a:spcBef>
                <a:spcPts val="114"/>
              </a:spcBef>
            </a:pP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Develop</a:t>
            </a:r>
            <a:r>
              <a:rPr dirty="0" sz="1500" spc="-15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80">
                <a:solidFill>
                  <a:srgbClr val="DEEDE1"/>
                </a:solidFill>
                <a:latin typeface="Verdana"/>
                <a:cs typeface="Verdana"/>
              </a:rPr>
              <a:t>a</a:t>
            </a:r>
            <a:r>
              <a:rPr dirty="0" sz="1500" spc="-14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detailed</a:t>
            </a:r>
            <a:r>
              <a:rPr dirty="0" sz="1500" spc="-15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action plan</a:t>
            </a:r>
            <a:r>
              <a:rPr dirty="0" sz="1500" spc="-14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based</a:t>
            </a:r>
            <a:r>
              <a:rPr dirty="0" sz="1500" spc="-14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on</a:t>
            </a:r>
            <a:r>
              <a:rPr dirty="0" sz="1500" spc="-14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DEEDE1"/>
                </a:solidFill>
                <a:latin typeface="Verdana"/>
                <a:cs typeface="Verdana"/>
              </a:rPr>
              <a:t>best</a:t>
            </a:r>
            <a:endParaRPr sz="1500">
              <a:latin typeface="Verdana"/>
              <a:cs typeface="Verdana"/>
            </a:endParaRPr>
          </a:p>
          <a:p>
            <a:pPr marL="283845">
              <a:lnSpc>
                <a:spcPts val="1440"/>
              </a:lnSpc>
            </a:pP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practices</a:t>
            </a:r>
            <a:r>
              <a:rPr dirty="0" sz="1500" spc="-14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r>
              <a:rPr dirty="0" sz="1500" spc="-14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stakeholder</a:t>
            </a:r>
            <a:endParaRPr sz="1500">
              <a:latin typeface="Verdana"/>
              <a:cs typeface="Verdana"/>
            </a:endParaRPr>
          </a:p>
          <a:p>
            <a:pPr marL="283845">
              <a:lnSpc>
                <a:spcPts val="1689"/>
              </a:lnSpc>
            </a:pP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inputs.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71733" y="3870625"/>
            <a:ext cx="76199" cy="76199"/>
          </a:xfrm>
          <a:prstGeom prst="rect">
            <a:avLst/>
          </a:prstGeom>
        </p:spPr>
      </p:pic>
      <p:sp>
        <p:nvSpPr>
          <p:cNvPr id="52" name="object 52" descr=""/>
          <p:cNvSpPr txBox="1"/>
          <p:nvPr/>
        </p:nvSpPr>
        <p:spPr>
          <a:xfrm>
            <a:off x="10287596" y="3243563"/>
            <a:ext cx="2804160" cy="13874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438150">
              <a:lnSpc>
                <a:spcPts val="2100"/>
              </a:lnSpc>
              <a:spcBef>
                <a:spcPts val="370"/>
              </a:spcBef>
            </a:pPr>
            <a:r>
              <a:rPr dirty="0" sz="1950" spc="-114">
                <a:solidFill>
                  <a:srgbClr val="DEEDE1"/>
                </a:solidFill>
                <a:latin typeface="Arial Black"/>
                <a:cs typeface="Arial Black"/>
              </a:rPr>
              <a:t>Writeshop</a:t>
            </a:r>
            <a:r>
              <a:rPr dirty="0" sz="1950" spc="-15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35">
                <a:solidFill>
                  <a:srgbClr val="DEEDE1"/>
                </a:solidFill>
                <a:latin typeface="Arial Black"/>
                <a:cs typeface="Arial Black"/>
              </a:rPr>
              <a:t>with</a:t>
            </a:r>
            <a:r>
              <a:rPr dirty="0" sz="1950" spc="-14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65">
                <a:solidFill>
                  <a:srgbClr val="DEEDE1"/>
                </a:solidFill>
                <a:latin typeface="Arial Black"/>
                <a:cs typeface="Arial Black"/>
              </a:rPr>
              <a:t>Key </a:t>
            </a:r>
            <a:r>
              <a:rPr dirty="0" sz="1950" spc="-60">
                <a:solidFill>
                  <a:srgbClr val="DEEDE1"/>
                </a:solidFill>
                <a:latin typeface="Arial Black"/>
                <a:cs typeface="Arial Black"/>
              </a:rPr>
              <a:t>Stakeholders:</a:t>
            </a:r>
            <a:endParaRPr sz="1950">
              <a:latin typeface="Arial Black"/>
              <a:cs typeface="Arial Black"/>
            </a:endParaRPr>
          </a:p>
          <a:p>
            <a:pPr marL="283845">
              <a:lnSpc>
                <a:spcPts val="1415"/>
              </a:lnSpc>
            </a:pPr>
            <a:r>
              <a:rPr dirty="0" sz="1500" spc="-50">
                <a:solidFill>
                  <a:srgbClr val="DEEDE1"/>
                </a:solidFill>
                <a:latin typeface="Verdana"/>
                <a:cs typeface="Verdana"/>
              </a:rPr>
              <a:t>Organize</a:t>
            </a:r>
            <a:r>
              <a:rPr dirty="0" sz="1500" spc="-11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40">
                <a:solidFill>
                  <a:srgbClr val="DEEDE1"/>
                </a:solidFill>
                <a:latin typeface="Verdana"/>
                <a:cs typeface="Verdana"/>
              </a:rPr>
              <a:t>sessions</a:t>
            </a:r>
            <a:r>
              <a:rPr dirty="0" sz="1500" spc="-10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to</a:t>
            </a:r>
            <a:r>
              <a:rPr dirty="0" sz="1500" spc="-10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create</a:t>
            </a:r>
            <a:endParaRPr sz="1500">
              <a:latin typeface="Verdana"/>
              <a:cs typeface="Verdana"/>
            </a:endParaRPr>
          </a:p>
          <a:p>
            <a:pPr marL="283845" marR="151765">
              <a:lnSpc>
                <a:spcPts val="1580"/>
              </a:lnSpc>
              <a:spcBef>
                <a:spcPts val="120"/>
              </a:spcBef>
            </a:pPr>
            <a:r>
              <a:rPr dirty="0" sz="1500" spc="-80">
                <a:solidFill>
                  <a:srgbClr val="DEEDE1"/>
                </a:solidFill>
                <a:latin typeface="Verdana"/>
                <a:cs typeface="Verdana"/>
              </a:rPr>
              <a:t>a</a:t>
            </a:r>
            <a:r>
              <a:rPr dirty="0" sz="1500" spc="-13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convergence</a:t>
            </a:r>
            <a:r>
              <a:rPr dirty="0" sz="1500" spc="-13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model</a:t>
            </a:r>
            <a:r>
              <a:rPr dirty="0" sz="1500" spc="-12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and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strategies</a:t>
            </a:r>
            <a:r>
              <a:rPr dirty="0" sz="1500" spc="-114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for</a:t>
            </a:r>
            <a:r>
              <a:rPr dirty="0" sz="1500" spc="-11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SDG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achievement.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53" name="object 5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02519" y="4137325"/>
            <a:ext cx="76199" cy="76199"/>
          </a:xfrm>
          <a:prstGeom prst="rect">
            <a:avLst/>
          </a:prstGeom>
        </p:spPr>
      </p:pic>
      <p:sp>
        <p:nvSpPr>
          <p:cNvPr id="54" name="object 54" descr=""/>
          <p:cNvSpPr txBox="1"/>
          <p:nvPr/>
        </p:nvSpPr>
        <p:spPr>
          <a:xfrm>
            <a:off x="14018381" y="3243563"/>
            <a:ext cx="2877820" cy="14541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273685">
              <a:lnSpc>
                <a:spcPts val="2100"/>
              </a:lnSpc>
              <a:spcBef>
                <a:spcPts val="370"/>
              </a:spcBef>
            </a:pPr>
            <a:r>
              <a:rPr dirty="0" sz="1950" spc="-95">
                <a:solidFill>
                  <a:srgbClr val="DEEDE1"/>
                </a:solidFill>
                <a:latin typeface="Arial Black"/>
                <a:cs typeface="Arial Black"/>
              </a:rPr>
              <a:t>Pilot</a:t>
            </a:r>
            <a:r>
              <a:rPr dirty="0" sz="1950" spc="-16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105">
                <a:solidFill>
                  <a:srgbClr val="DEEDE1"/>
                </a:solidFill>
                <a:latin typeface="Arial Black"/>
                <a:cs typeface="Arial Black"/>
              </a:rPr>
              <a:t>Implementation </a:t>
            </a:r>
            <a:r>
              <a:rPr dirty="0" sz="1950" spc="-85">
                <a:solidFill>
                  <a:srgbClr val="DEEDE1"/>
                </a:solidFill>
                <a:latin typeface="Arial Black"/>
                <a:cs typeface="Arial Black"/>
              </a:rPr>
              <a:t>in</a:t>
            </a:r>
            <a:r>
              <a:rPr dirty="0" sz="1950" spc="-18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20">
                <a:solidFill>
                  <a:srgbClr val="DEEDE1"/>
                </a:solidFill>
                <a:latin typeface="Arial Black"/>
                <a:cs typeface="Arial Black"/>
              </a:rPr>
              <a:t>Selected</a:t>
            </a:r>
            <a:endParaRPr sz="1950">
              <a:latin typeface="Arial Black"/>
              <a:cs typeface="Arial Black"/>
            </a:endParaRPr>
          </a:p>
          <a:p>
            <a:pPr marL="12700">
              <a:lnSpc>
                <a:spcPts val="1950"/>
              </a:lnSpc>
            </a:pPr>
            <a:r>
              <a:rPr dirty="0" sz="1950" spc="-35">
                <a:solidFill>
                  <a:srgbClr val="DEEDE1"/>
                </a:solidFill>
                <a:latin typeface="Arial Black"/>
                <a:cs typeface="Arial Black"/>
              </a:rPr>
              <a:t>Institutions:</a:t>
            </a:r>
            <a:endParaRPr sz="1950">
              <a:latin typeface="Arial Black"/>
              <a:cs typeface="Arial Black"/>
            </a:endParaRPr>
          </a:p>
          <a:p>
            <a:pPr marL="283845">
              <a:lnSpc>
                <a:spcPts val="1570"/>
              </a:lnSpc>
            </a:pPr>
            <a:r>
              <a:rPr dirty="0" sz="1500" spc="-30">
                <a:solidFill>
                  <a:srgbClr val="DEEDE1"/>
                </a:solidFill>
                <a:latin typeface="Verdana"/>
                <a:cs typeface="Verdana"/>
              </a:rPr>
              <a:t>Test</a:t>
            </a:r>
            <a:r>
              <a:rPr dirty="0" sz="1500" spc="-13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strategies</a:t>
            </a:r>
            <a:r>
              <a:rPr dirty="0" sz="1500" spc="-13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30">
                <a:solidFill>
                  <a:srgbClr val="DEEDE1"/>
                </a:solidFill>
                <a:latin typeface="Verdana"/>
                <a:cs typeface="Verdana"/>
              </a:rPr>
              <a:t>in</a:t>
            </a:r>
            <a:r>
              <a:rPr dirty="0" sz="1500" spc="-12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selected</a:t>
            </a:r>
            <a:endParaRPr sz="1500">
              <a:latin typeface="Verdana"/>
              <a:cs typeface="Verdana"/>
            </a:endParaRPr>
          </a:p>
          <a:p>
            <a:pPr marL="283845" marR="5080">
              <a:lnSpc>
                <a:spcPts val="1580"/>
              </a:lnSpc>
              <a:spcBef>
                <a:spcPts val="120"/>
              </a:spcBef>
            </a:pPr>
            <a:r>
              <a:rPr dirty="0" sz="1500" spc="-45">
                <a:solidFill>
                  <a:srgbClr val="DEEDE1"/>
                </a:solidFill>
                <a:latin typeface="Verdana"/>
                <a:cs typeface="Verdana"/>
              </a:rPr>
              <a:t>villages</a:t>
            </a:r>
            <a:r>
              <a:rPr dirty="0" sz="1500" spc="-12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r>
              <a:rPr dirty="0" sz="1500" spc="-114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45">
                <a:solidFill>
                  <a:srgbClr val="DEEDE1"/>
                </a:solidFill>
                <a:latin typeface="Verdana"/>
                <a:cs typeface="Verdana"/>
              </a:rPr>
              <a:t>adjust</a:t>
            </a:r>
            <a:r>
              <a:rPr dirty="0" sz="1500" spc="-12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based</a:t>
            </a:r>
            <a:r>
              <a:rPr dirty="0" sz="1500" spc="-114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on </a:t>
            </a:r>
            <a:r>
              <a:rPr dirty="0" sz="1500" spc="-30">
                <a:solidFill>
                  <a:srgbClr val="DEEDE1"/>
                </a:solidFill>
                <a:latin typeface="Verdana"/>
                <a:cs typeface="Verdana"/>
              </a:rPr>
              <a:t>real-world</a:t>
            </a:r>
            <a:r>
              <a:rPr dirty="0" sz="1500" spc="-9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feedback.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55" name="object 5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40948" y="6654848"/>
            <a:ext cx="76199" cy="76199"/>
          </a:xfrm>
          <a:prstGeom prst="rect">
            <a:avLst/>
          </a:prstGeom>
        </p:spPr>
      </p:pic>
      <p:sp>
        <p:nvSpPr>
          <p:cNvPr id="56" name="object 56" descr=""/>
          <p:cNvSpPr txBox="1"/>
          <p:nvPr/>
        </p:nvSpPr>
        <p:spPr>
          <a:xfrm>
            <a:off x="6556810" y="5761086"/>
            <a:ext cx="2679700" cy="14541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145415">
              <a:lnSpc>
                <a:spcPts val="2100"/>
              </a:lnSpc>
              <a:spcBef>
                <a:spcPts val="370"/>
              </a:spcBef>
            </a:pPr>
            <a:r>
              <a:rPr dirty="0" sz="1950" spc="-110">
                <a:solidFill>
                  <a:srgbClr val="DEEDE1"/>
                </a:solidFill>
                <a:latin typeface="Arial Black"/>
                <a:cs typeface="Arial Black"/>
              </a:rPr>
              <a:t>Preparation</a:t>
            </a:r>
            <a:r>
              <a:rPr dirty="0" sz="1950" spc="-14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60">
                <a:solidFill>
                  <a:srgbClr val="DEEDE1"/>
                </a:solidFill>
                <a:latin typeface="Arial Black"/>
                <a:cs typeface="Arial Black"/>
              </a:rPr>
              <a:t>of</a:t>
            </a:r>
            <a:r>
              <a:rPr dirty="0" sz="1950" spc="-14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95">
                <a:solidFill>
                  <a:srgbClr val="DEEDE1"/>
                </a:solidFill>
                <a:latin typeface="Arial Black"/>
                <a:cs typeface="Arial Black"/>
              </a:rPr>
              <a:t>Initial </a:t>
            </a:r>
            <a:r>
              <a:rPr dirty="0" sz="1950" spc="-114">
                <a:solidFill>
                  <a:srgbClr val="DEEDE1"/>
                </a:solidFill>
                <a:latin typeface="Arial Black"/>
                <a:cs typeface="Arial Black"/>
              </a:rPr>
              <a:t>Report</a:t>
            </a:r>
            <a:r>
              <a:rPr dirty="0" sz="1950" spc="-15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25">
                <a:solidFill>
                  <a:srgbClr val="DEEDE1"/>
                </a:solidFill>
                <a:latin typeface="Arial Black"/>
                <a:cs typeface="Arial Black"/>
              </a:rPr>
              <a:t>and</a:t>
            </a:r>
            <a:endParaRPr sz="1950">
              <a:latin typeface="Arial Black"/>
              <a:cs typeface="Arial Black"/>
            </a:endParaRPr>
          </a:p>
          <a:p>
            <a:pPr marL="12700">
              <a:lnSpc>
                <a:spcPts val="1950"/>
              </a:lnSpc>
            </a:pPr>
            <a:r>
              <a:rPr dirty="0" sz="1950" spc="-40">
                <a:solidFill>
                  <a:srgbClr val="DEEDE1"/>
                </a:solidFill>
                <a:latin typeface="Arial Black"/>
                <a:cs typeface="Arial Black"/>
              </a:rPr>
              <a:t>Finalization:</a:t>
            </a:r>
            <a:endParaRPr sz="1950">
              <a:latin typeface="Arial Black"/>
              <a:cs typeface="Arial Black"/>
            </a:endParaRPr>
          </a:p>
          <a:p>
            <a:pPr marL="283845" marR="5080">
              <a:lnSpc>
                <a:spcPts val="1570"/>
              </a:lnSpc>
              <a:spcBef>
                <a:spcPts val="120"/>
              </a:spcBef>
            </a:pP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Document</a:t>
            </a:r>
            <a:r>
              <a:rPr dirty="0" sz="1500" spc="-10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45">
                <a:solidFill>
                  <a:srgbClr val="DEEDE1"/>
                </a:solidFill>
                <a:latin typeface="Verdana"/>
                <a:cs typeface="Verdana"/>
              </a:rPr>
              <a:t>findings,</a:t>
            </a:r>
            <a:r>
              <a:rPr dirty="0" sz="1500" spc="-9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refine </a:t>
            </a:r>
            <a:r>
              <a:rPr dirty="0" sz="1500" spc="-50">
                <a:solidFill>
                  <a:srgbClr val="DEEDE1"/>
                </a:solidFill>
                <a:latin typeface="Verdana"/>
                <a:cs typeface="Verdana"/>
              </a:rPr>
              <a:t>strategies,</a:t>
            </a:r>
            <a:r>
              <a:rPr dirty="0" sz="1500" spc="-13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r>
              <a:rPr dirty="0" sz="1500" spc="-12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plan</a:t>
            </a:r>
            <a:r>
              <a:rPr dirty="0" sz="1500" spc="-12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for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scaling</a:t>
            </a:r>
            <a:r>
              <a:rPr dirty="0" sz="1500" spc="-12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up.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57" name="object 5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71733" y="6654848"/>
            <a:ext cx="76199" cy="76199"/>
          </a:xfrm>
          <a:prstGeom prst="rect">
            <a:avLst/>
          </a:prstGeom>
        </p:spPr>
      </p:pic>
      <p:sp>
        <p:nvSpPr>
          <p:cNvPr id="58" name="object 58" descr=""/>
          <p:cNvSpPr txBox="1"/>
          <p:nvPr/>
        </p:nvSpPr>
        <p:spPr>
          <a:xfrm>
            <a:off x="10287596" y="5761086"/>
            <a:ext cx="2787015" cy="165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20"/>
              </a:lnSpc>
              <a:spcBef>
                <a:spcPts val="100"/>
              </a:spcBef>
            </a:pPr>
            <a:r>
              <a:rPr dirty="0" sz="1950" spc="-135">
                <a:solidFill>
                  <a:srgbClr val="DEEDE1"/>
                </a:solidFill>
                <a:latin typeface="Arial Black"/>
                <a:cs typeface="Arial Black"/>
              </a:rPr>
              <a:t>Workshops</a:t>
            </a:r>
            <a:r>
              <a:rPr dirty="0" sz="1950" spc="-15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25">
                <a:solidFill>
                  <a:srgbClr val="DEEDE1"/>
                </a:solidFill>
                <a:latin typeface="Arial Black"/>
                <a:cs typeface="Arial Black"/>
              </a:rPr>
              <a:t>for</a:t>
            </a:r>
            <a:endParaRPr sz="1950">
              <a:latin typeface="Arial Black"/>
              <a:cs typeface="Arial Black"/>
            </a:endParaRPr>
          </a:p>
          <a:p>
            <a:pPr marL="12700" marR="294640">
              <a:lnSpc>
                <a:spcPts val="2100"/>
              </a:lnSpc>
              <a:spcBef>
                <a:spcPts val="150"/>
              </a:spcBef>
            </a:pPr>
            <a:r>
              <a:rPr dirty="0" sz="1950" spc="-114">
                <a:solidFill>
                  <a:srgbClr val="DEEDE1"/>
                </a:solidFill>
                <a:latin typeface="Arial Black"/>
                <a:cs typeface="Arial Black"/>
              </a:rPr>
              <a:t>Implementation</a:t>
            </a:r>
            <a:r>
              <a:rPr dirty="0" sz="1950" spc="-10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75">
                <a:solidFill>
                  <a:srgbClr val="DEEDE1"/>
                </a:solidFill>
                <a:latin typeface="Arial Black"/>
                <a:cs typeface="Arial Black"/>
              </a:rPr>
              <a:t>and </a:t>
            </a:r>
            <a:r>
              <a:rPr dirty="0" sz="1950" spc="-140">
                <a:solidFill>
                  <a:srgbClr val="DEEDE1"/>
                </a:solidFill>
                <a:latin typeface="Arial Black"/>
                <a:cs typeface="Arial Black"/>
              </a:rPr>
              <a:t>Skill</a:t>
            </a:r>
            <a:r>
              <a:rPr dirty="0" sz="1950" spc="-15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55">
                <a:solidFill>
                  <a:srgbClr val="DEEDE1"/>
                </a:solidFill>
                <a:latin typeface="Arial Black"/>
                <a:cs typeface="Arial Black"/>
              </a:rPr>
              <a:t>Enhancement:</a:t>
            </a:r>
            <a:endParaRPr sz="1950">
              <a:latin typeface="Arial Black"/>
              <a:cs typeface="Arial Black"/>
            </a:endParaRPr>
          </a:p>
          <a:p>
            <a:pPr marL="283845">
              <a:lnSpc>
                <a:spcPts val="1420"/>
              </a:lnSpc>
            </a:pP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Guide</a:t>
            </a:r>
            <a:r>
              <a:rPr dirty="0" sz="1500" spc="-13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r>
              <a:rPr dirty="0" sz="1500" spc="-12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train</a:t>
            </a:r>
            <a:endParaRPr sz="1500">
              <a:latin typeface="Verdana"/>
              <a:cs typeface="Verdana"/>
            </a:endParaRPr>
          </a:p>
          <a:p>
            <a:pPr marL="283845" marR="5080">
              <a:lnSpc>
                <a:spcPts val="1570"/>
              </a:lnSpc>
              <a:spcBef>
                <a:spcPts val="130"/>
              </a:spcBef>
            </a:pPr>
            <a:r>
              <a:rPr dirty="0" sz="1500" spc="-30">
                <a:solidFill>
                  <a:srgbClr val="DEEDE1"/>
                </a:solidFill>
                <a:latin typeface="Verdana"/>
                <a:cs typeface="Verdana"/>
              </a:rPr>
              <a:t>representatives</a:t>
            </a:r>
            <a:r>
              <a:rPr dirty="0" sz="1500" spc="-6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for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effective</a:t>
            </a:r>
            <a:r>
              <a:rPr dirty="0" sz="1500" spc="-16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collaboration</a:t>
            </a:r>
            <a:r>
              <a:rPr dirty="0" sz="1500" spc="-16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and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management.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59" name="object 5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02519" y="6654848"/>
            <a:ext cx="76199" cy="76199"/>
          </a:xfrm>
          <a:prstGeom prst="rect">
            <a:avLst/>
          </a:prstGeom>
        </p:spPr>
      </p:pic>
      <p:sp>
        <p:nvSpPr>
          <p:cNvPr id="60" name="object 60" descr=""/>
          <p:cNvSpPr txBox="1"/>
          <p:nvPr/>
        </p:nvSpPr>
        <p:spPr>
          <a:xfrm>
            <a:off x="14018381" y="5761086"/>
            <a:ext cx="2656205" cy="14541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63500">
              <a:lnSpc>
                <a:spcPts val="2100"/>
              </a:lnSpc>
              <a:spcBef>
                <a:spcPts val="370"/>
              </a:spcBef>
            </a:pPr>
            <a:r>
              <a:rPr dirty="0" sz="1950" spc="-135">
                <a:solidFill>
                  <a:srgbClr val="DEEDE1"/>
                </a:solidFill>
                <a:latin typeface="Arial Black"/>
                <a:cs typeface="Arial Black"/>
              </a:rPr>
              <a:t>Ongoing</a:t>
            </a:r>
            <a:r>
              <a:rPr dirty="0" sz="1950" spc="-14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90">
                <a:solidFill>
                  <a:srgbClr val="DEEDE1"/>
                </a:solidFill>
                <a:latin typeface="Arial Black"/>
                <a:cs typeface="Arial Black"/>
              </a:rPr>
              <a:t>Support</a:t>
            </a:r>
            <a:r>
              <a:rPr dirty="0" sz="1950" spc="-14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1950" spc="-90">
                <a:solidFill>
                  <a:srgbClr val="DEEDE1"/>
                </a:solidFill>
                <a:latin typeface="Arial Black"/>
                <a:cs typeface="Arial Black"/>
              </a:rPr>
              <a:t>and </a:t>
            </a:r>
            <a:r>
              <a:rPr dirty="0" sz="1950" spc="-20">
                <a:solidFill>
                  <a:srgbClr val="DEEDE1"/>
                </a:solidFill>
                <a:latin typeface="Arial Black"/>
                <a:cs typeface="Arial Black"/>
              </a:rPr>
              <a:t>Handholding:</a:t>
            </a:r>
            <a:endParaRPr sz="1950">
              <a:latin typeface="Arial Black"/>
              <a:cs typeface="Arial Black"/>
            </a:endParaRPr>
          </a:p>
          <a:p>
            <a:pPr marL="283845">
              <a:lnSpc>
                <a:spcPts val="1689"/>
              </a:lnSpc>
              <a:spcBef>
                <a:spcPts val="1830"/>
              </a:spcBef>
            </a:pPr>
            <a:r>
              <a:rPr dirty="0" sz="1500">
                <a:solidFill>
                  <a:srgbClr val="DEEDE1"/>
                </a:solidFill>
                <a:latin typeface="Verdana"/>
                <a:cs typeface="Verdana"/>
              </a:rPr>
              <a:t>Provide</a:t>
            </a:r>
            <a:r>
              <a:rPr dirty="0" sz="1500" spc="-16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continuous</a:t>
            </a:r>
            <a:endParaRPr sz="1500">
              <a:latin typeface="Verdana"/>
              <a:cs typeface="Verdana"/>
            </a:endParaRPr>
          </a:p>
          <a:p>
            <a:pPr marL="283845" marR="5080">
              <a:lnSpc>
                <a:spcPts val="1570"/>
              </a:lnSpc>
              <a:spcBef>
                <a:spcPts val="130"/>
              </a:spcBef>
            </a:pPr>
            <a:r>
              <a:rPr dirty="0" sz="1500" spc="-30">
                <a:solidFill>
                  <a:srgbClr val="DEEDE1"/>
                </a:solidFill>
                <a:latin typeface="Verdana"/>
                <a:cs typeface="Verdana"/>
              </a:rPr>
              <a:t>support,</a:t>
            </a:r>
            <a:r>
              <a:rPr dirty="0" sz="1500" spc="-11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DEEDE1"/>
                </a:solidFill>
                <a:latin typeface="Verdana"/>
                <a:cs typeface="Verdana"/>
              </a:rPr>
              <a:t>troubleshooting, </a:t>
            </a:r>
            <a:r>
              <a:rPr dirty="0" sz="1500" spc="-35">
                <a:solidFill>
                  <a:srgbClr val="DEEDE1"/>
                </a:solidFill>
                <a:latin typeface="Verdana"/>
                <a:cs typeface="Verdana"/>
              </a:rPr>
              <a:t>and</a:t>
            </a:r>
            <a:r>
              <a:rPr dirty="0" sz="1500" spc="-140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additional</a:t>
            </a:r>
            <a:r>
              <a:rPr dirty="0" sz="1500" spc="-135">
                <a:solidFill>
                  <a:srgbClr val="DEEDE1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DEEDE1"/>
                </a:solidFill>
                <a:latin typeface="Verdana"/>
                <a:cs typeface="Verdana"/>
              </a:rPr>
              <a:t>training.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32709" y="3923702"/>
            <a:ext cx="5470525" cy="2366010"/>
          </a:xfrm>
          <a:prstGeom prst="rect">
            <a:avLst/>
          </a:prstGeom>
          <a:solidFill>
            <a:srgbClr val="006633"/>
          </a:solidFill>
        </p:spPr>
        <p:txBody>
          <a:bodyPr wrap="square" lIns="0" tIns="2292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5"/>
              </a:spcBef>
            </a:pPr>
            <a:endParaRPr sz="3600">
              <a:latin typeface="Times New Roman"/>
              <a:cs typeface="Times New Roman"/>
            </a:endParaRPr>
          </a:p>
          <a:p>
            <a:pPr marL="2213610" marR="222250" indent="-1985645">
              <a:lnSpc>
                <a:spcPts val="3820"/>
              </a:lnSpc>
              <a:spcBef>
                <a:spcPts val="5"/>
              </a:spcBef>
            </a:pPr>
            <a:r>
              <a:rPr dirty="0" sz="3600" spc="-270">
                <a:solidFill>
                  <a:srgbClr val="FFFFFF"/>
                </a:solidFill>
                <a:latin typeface="Arial Black"/>
                <a:cs typeface="Arial Black"/>
              </a:rPr>
              <a:t>Steps</a:t>
            </a:r>
            <a:r>
              <a:rPr dirty="0" sz="3600" spc="-3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600" spc="-15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3600" spc="-3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600" spc="-195">
                <a:solidFill>
                  <a:srgbClr val="FFFFFF"/>
                </a:solidFill>
                <a:latin typeface="Arial Black"/>
                <a:cs typeface="Arial Black"/>
              </a:rPr>
              <a:t>implementing </a:t>
            </a:r>
            <a:r>
              <a:rPr dirty="0" sz="3600" spc="-380">
                <a:solidFill>
                  <a:srgbClr val="FFFFFF"/>
                </a:solidFill>
                <a:latin typeface="Arial Black"/>
                <a:cs typeface="Arial Black"/>
              </a:rPr>
              <a:t>GIST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8254" y="4713319"/>
            <a:ext cx="3549015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15">
                <a:solidFill>
                  <a:srgbClr val="008000"/>
                </a:solidFill>
                <a:latin typeface="Arial Black"/>
                <a:cs typeface="Arial Black"/>
              </a:rPr>
              <a:t>GIST</a:t>
            </a:r>
            <a:r>
              <a:rPr dirty="0" sz="5200" spc="-50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5200" spc="-484">
                <a:solidFill>
                  <a:srgbClr val="008000"/>
                </a:solidFill>
                <a:latin typeface="Arial Black"/>
                <a:cs typeface="Arial Black"/>
              </a:rPr>
              <a:t>TEAM</a:t>
            </a:r>
            <a:endParaRPr sz="52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7245" y="865125"/>
            <a:ext cx="3107870" cy="310787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7245" y="5503954"/>
            <a:ext cx="3122533" cy="31225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14834" y="865125"/>
            <a:ext cx="3207490" cy="320749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29950" y="5560868"/>
            <a:ext cx="3192373" cy="319237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65195" y="3427731"/>
            <a:ext cx="3177257" cy="317725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2448" y="4481793"/>
            <a:ext cx="3820160" cy="495934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90">
                <a:solidFill>
                  <a:srgbClr val="1C731B"/>
                </a:solidFill>
              </a:rPr>
              <a:t>Dr.</a:t>
            </a:r>
            <a:r>
              <a:rPr dirty="0" sz="3050" spc="-254">
                <a:solidFill>
                  <a:srgbClr val="1C731B"/>
                </a:solidFill>
              </a:rPr>
              <a:t> </a:t>
            </a:r>
            <a:r>
              <a:rPr dirty="0" sz="3050" spc="-210">
                <a:solidFill>
                  <a:srgbClr val="1C731B"/>
                </a:solidFill>
              </a:rPr>
              <a:t>Vijaya</a:t>
            </a:r>
            <a:r>
              <a:rPr dirty="0" sz="3050" spc="-254">
                <a:solidFill>
                  <a:srgbClr val="1C731B"/>
                </a:solidFill>
              </a:rPr>
              <a:t> </a:t>
            </a:r>
            <a:r>
              <a:rPr dirty="0" sz="3050" spc="-204">
                <a:solidFill>
                  <a:srgbClr val="1C731B"/>
                </a:solidFill>
              </a:rPr>
              <a:t>Raghavan</a:t>
            </a:r>
            <a:endParaRPr sz="3050"/>
          </a:p>
        </p:txBody>
      </p:sp>
      <p:sp>
        <p:nvSpPr>
          <p:cNvPr id="9" name="object 9" descr=""/>
          <p:cNvSpPr txBox="1"/>
          <p:nvPr/>
        </p:nvSpPr>
        <p:spPr>
          <a:xfrm>
            <a:off x="10657654" y="4481793"/>
            <a:ext cx="1737360" cy="4959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310">
                <a:solidFill>
                  <a:srgbClr val="1C731B"/>
                </a:solidFill>
                <a:latin typeface="Arial Black"/>
                <a:cs typeface="Arial Black"/>
              </a:rPr>
              <a:t>S</a:t>
            </a:r>
            <a:r>
              <a:rPr dirty="0" sz="3050" spc="-29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3050" spc="-110">
                <a:solidFill>
                  <a:srgbClr val="1C731B"/>
                </a:solidFill>
                <a:latin typeface="Arial Black"/>
                <a:cs typeface="Arial Black"/>
              </a:rPr>
              <a:t>Govind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50052" y="8926522"/>
            <a:ext cx="2102485" cy="4959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170">
                <a:solidFill>
                  <a:srgbClr val="1C731B"/>
                </a:solidFill>
                <a:latin typeface="Arial Black"/>
                <a:cs typeface="Arial Black"/>
              </a:rPr>
              <a:t>Abiya</a:t>
            </a:r>
            <a:r>
              <a:rPr dirty="0" sz="3050" spc="-254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3050" spc="-210">
                <a:solidFill>
                  <a:srgbClr val="1C731B"/>
                </a:solidFill>
                <a:latin typeface="Arial Black"/>
                <a:cs typeface="Arial Black"/>
              </a:rPr>
              <a:t>Jose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38417" y="8926522"/>
            <a:ext cx="2683510" cy="4959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195">
                <a:solidFill>
                  <a:srgbClr val="1C731B"/>
                </a:solidFill>
                <a:latin typeface="Arial Black"/>
                <a:cs typeface="Arial Black"/>
              </a:rPr>
              <a:t>Gaurav</a:t>
            </a:r>
            <a:r>
              <a:rPr dirty="0" sz="3050" spc="-24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3050" spc="-204">
                <a:solidFill>
                  <a:srgbClr val="1C731B"/>
                </a:solidFill>
                <a:latin typeface="Arial Black"/>
                <a:cs typeface="Arial Black"/>
              </a:rPr>
              <a:t>Nayak</a:t>
            </a:r>
            <a:endParaRPr sz="305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811939" y="6894970"/>
            <a:ext cx="3400425" cy="4959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50" spc="-245">
                <a:solidFill>
                  <a:srgbClr val="1C731B"/>
                </a:solidFill>
                <a:latin typeface="Arial Black"/>
                <a:cs typeface="Arial Black"/>
              </a:rPr>
              <a:t>Prakash</a:t>
            </a:r>
            <a:r>
              <a:rPr dirty="0" sz="3050" spc="-254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3050" spc="-145">
                <a:solidFill>
                  <a:srgbClr val="1C731B"/>
                </a:solidFill>
                <a:latin typeface="Arial Black"/>
                <a:cs typeface="Arial Black"/>
              </a:rPr>
              <a:t>Palanivel</a:t>
            </a:r>
            <a:endParaRPr sz="30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467" y="268877"/>
            <a:ext cx="5105399" cy="1285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0001" y="1522017"/>
            <a:ext cx="4123054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245"/>
              <a:t>About</a:t>
            </a:r>
            <a:r>
              <a:rPr dirty="0" sz="5200" spc="-480"/>
              <a:t> CRISP</a:t>
            </a:r>
            <a:endParaRPr sz="5200"/>
          </a:p>
        </p:txBody>
      </p:sp>
      <p:sp>
        <p:nvSpPr>
          <p:cNvPr id="4" name="object 4" descr=""/>
          <p:cNvSpPr txBox="1"/>
          <p:nvPr/>
        </p:nvSpPr>
        <p:spPr>
          <a:xfrm>
            <a:off x="650767" y="2994909"/>
            <a:ext cx="17242790" cy="1263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  <a:tabLst>
                <a:tab pos="1623060" algn="l"/>
                <a:tab pos="2406015" algn="l"/>
                <a:tab pos="3597910" algn="l"/>
                <a:tab pos="4829175" algn="l"/>
                <a:tab pos="7150100" algn="l"/>
                <a:tab pos="8390890" algn="l"/>
                <a:tab pos="10325735" algn="l"/>
                <a:tab pos="11096625" algn="l"/>
                <a:tab pos="12155170" algn="l"/>
                <a:tab pos="13540105" algn="l"/>
                <a:tab pos="14323060" algn="l"/>
                <a:tab pos="16765269" algn="l"/>
              </a:tabLst>
            </a:pPr>
            <a:r>
              <a:rPr dirty="0" sz="3500" spc="-305">
                <a:solidFill>
                  <a:srgbClr val="008000"/>
                </a:solidFill>
                <a:latin typeface="Arial Black"/>
                <a:cs typeface="Arial Black"/>
              </a:rPr>
              <a:t>The</a:t>
            </a:r>
            <a:r>
              <a:rPr dirty="0" sz="3500" spc="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65">
                <a:solidFill>
                  <a:srgbClr val="008000"/>
                </a:solidFill>
                <a:latin typeface="Arial Black"/>
                <a:cs typeface="Arial Black"/>
              </a:rPr>
              <a:t>Centre</a:t>
            </a:r>
            <a:r>
              <a:rPr dirty="0" sz="3500" spc="-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for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305">
                <a:solidFill>
                  <a:srgbClr val="008000"/>
                </a:solidFill>
                <a:latin typeface="Arial Black"/>
                <a:cs typeface="Arial Black"/>
              </a:rPr>
              <a:t>Research</a:t>
            </a:r>
            <a:r>
              <a:rPr dirty="0" sz="3500" spc="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in</a:t>
            </a:r>
            <a:r>
              <a:rPr dirty="0" sz="3500" spc="-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315">
                <a:solidFill>
                  <a:srgbClr val="008000"/>
                </a:solidFill>
                <a:latin typeface="Arial Black"/>
                <a:cs typeface="Arial Black"/>
              </a:rPr>
              <a:t>Schemes</a:t>
            </a:r>
            <a:r>
              <a:rPr dirty="0" sz="3500" spc="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9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3500" spc="-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20">
                <a:solidFill>
                  <a:srgbClr val="008000"/>
                </a:solidFill>
                <a:latin typeface="Arial Black"/>
                <a:cs typeface="Arial Black"/>
              </a:rPr>
              <a:t>Policies</a:t>
            </a:r>
            <a:r>
              <a:rPr dirty="0" sz="3500" spc="-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65">
                <a:solidFill>
                  <a:srgbClr val="008000"/>
                </a:solidFill>
                <a:latin typeface="Arial Black"/>
                <a:cs typeface="Arial Black"/>
              </a:rPr>
              <a:t>(CRISP)</a:t>
            </a:r>
            <a:r>
              <a:rPr dirty="0" sz="3500" spc="-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85">
                <a:solidFill>
                  <a:srgbClr val="008000"/>
                </a:solidFill>
                <a:latin typeface="Arial Black"/>
                <a:cs typeface="Arial Black"/>
              </a:rPr>
              <a:t>is</a:t>
            </a:r>
            <a:r>
              <a:rPr dirty="0" sz="3500" spc="-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75">
                <a:solidFill>
                  <a:srgbClr val="008000"/>
                </a:solidFill>
                <a:latin typeface="Arial Black"/>
                <a:cs typeface="Arial Black"/>
              </a:rPr>
              <a:t>an</a:t>
            </a:r>
            <a:r>
              <a:rPr dirty="0" sz="3500" spc="-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55">
                <a:solidFill>
                  <a:srgbClr val="008000"/>
                </a:solidFill>
                <a:latin typeface="Arial Black"/>
                <a:cs typeface="Arial Black"/>
              </a:rPr>
              <a:t>initiative</a:t>
            </a:r>
            <a:r>
              <a:rPr dirty="0" sz="3500" spc="-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by</a:t>
            </a:r>
            <a:r>
              <a:rPr dirty="0" sz="3500" spc="-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405">
                <a:solidFill>
                  <a:srgbClr val="008000"/>
                </a:solidFill>
                <a:latin typeface="Arial Black"/>
                <a:cs typeface="Arial Black"/>
              </a:rPr>
              <a:t>a </a:t>
            </a: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group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of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0">
                <a:solidFill>
                  <a:srgbClr val="008000"/>
                </a:solidFill>
                <a:latin typeface="Arial Black"/>
                <a:cs typeface="Arial Black"/>
              </a:rPr>
              <a:t>(10)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civil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servants,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320">
                <a:solidFill>
                  <a:srgbClr val="008000"/>
                </a:solidFill>
                <a:latin typeface="Arial Black"/>
                <a:cs typeface="Arial Black"/>
              </a:rPr>
              <a:t>who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95">
                <a:solidFill>
                  <a:srgbClr val="008000"/>
                </a:solidFill>
                <a:latin typeface="Arial Black"/>
                <a:cs typeface="Arial Black"/>
              </a:rPr>
              <a:t>worked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at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the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0">
                <a:solidFill>
                  <a:srgbClr val="008000"/>
                </a:solidFill>
                <a:latin typeface="Arial Black"/>
                <a:cs typeface="Arial Black"/>
              </a:rPr>
              <a:t>level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of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Secretary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40">
                <a:solidFill>
                  <a:srgbClr val="008000"/>
                </a:solidFill>
                <a:latin typeface="Arial Black"/>
                <a:cs typeface="Arial Black"/>
              </a:rPr>
              <a:t>to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0767" y="4233160"/>
            <a:ext cx="7338695" cy="1263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  <a:tabLst>
                <a:tab pos="3117850" algn="l"/>
                <a:tab pos="3938904" algn="l"/>
                <a:tab pos="5526405" algn="l"/>
                <a:tab pos="6360160" algn="l"/>
              </a:tabLst>
            </a:pP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Government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of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India,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to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60">
                <a:solidFill>
                  <a:srgbClr val="008000"/>
                </a:solidFill>
                <a:latin typeface="Arial Black"/>
                <a:cs typeface="Arial Black"/>
              </a:rPr>
              <a:t>help </a:t>
            </a:r>
            <a:r>
              <a:rPr dirty="0" sz="3500" spc="-175">
                <a:solidFill>
                  <a:srgbClr val="008000"/>
                </a:solidFill>
                <a:latin typeface="Arial Black"/>
                <a:cs typeface="Arial Black"/>
              </a:rPr>
              <a:t>designing/redesigning/evaluating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33783" y="4233160"/>
            <a:ext cx="9559925" cy="1263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05" marR="5080" indent="-40640">
              <a:lnSpc>
                <a:spcPct val="116100"/>
              </a:lnSpc>
              <a:spcBef>
                <a:spcPts val="95"/>
              </a:spcBef>
              <a:tabLst>
                <a:tab pos="1108710" algn="l"/>
                <a:tab pos="1232535" algn="l"/>
                <a:tab pos="2635885" algn="l"/>
                <a:tab pos="3825875" algn="l"/>
                <a:tab pos="5463540" algn="l"/>
                <a:tab pos="5811520" algn="l"/>
                <a:tab pos="6326505" algn="l"/>
                <a:tab pos="8044815" algn="l"/>
                <a:tab pos="9137015" algn="l"/>
              </a:tabLst>
            </a:pP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the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0">
                <a:solidFill>
                  <a:srgbClr val="008000"/>
                </a:solidFill>
                <a:latin typeface="Arial Black"/>
                <a:cs typeface="Arial Black"/>
              </a:rPr>
              <a:t>State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Central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Governments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165">
                <a:solidFill>
                  <a:srgbClr val="008000"/>
                </a:solidFill>
                <a:latin typeface="Arial Black"/>
                <a:cs typeface="Arial Black"/>
              </a:rPr>
              <a:t>in 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the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	</a:t>
            </a:r>
            <a:r>
              <a:rPr dirty="0" sz="3500" spc="-10">
                <a:solidFill>
                  <a:srgbClr val="008000"/>
                </a:solidFill>
                <a:latin typeface="Arial Black"/>
                <a:cs typeface="Arial Black"/>
              </a:rPr>
              <a:t>schemes/policies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in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75">
                <a:solidFill>
                  <a:srgbClr val="008000"/>
                </a:solidFill>
                <a:latin typeface="Arial Black"/>
                <a:cs typeface="Arial Black"/>
              </a:rPr>
              <a:t>social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3500" spc="-240">
                <a:solidFill>
                  <a:srgbClr val="008000"/>
                </a:solidFill>
                <a:latin typeface="Arial Black"/>
                <a:cs typeface="Arial Black"/>
              </a:rPr>
              <a:t>sector.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0767" y="5471410"/>
            <a:ext cx="17242790" cy="3790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100"/>
              </a:lnSpc>
              <a:spcBef>
                <a:spcPts val="95"/>
              </a:spcBef>
            </a:pPr>
            <a:r>
              <a:rPr dirty="0" sz="3500" spc="-55">
                <a:solidFill>
                  <a:srgbClr val="008000"/>
                </a:solidFill>
                <a:latin typeface="Arial Black"/>
                <a:cs typeface="Arial Black"/>
              </a:rPr>
              <a:t>Currently,</a:t>
            </a:r>
            <a:r>
              <a:rPr dirty="0" sz="3500" spc="3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320">
                <a:solidFill>
                  <a:srgbClr val="008000"/>
                </a:solidFill>
                <a:latin typeface="Arial Black"/>
                <a:cs typeface="Arial Black"/>
              </a:rPr>
              <a:t>CRISP</a:t>
            </a:r>
            <a:r>
              <a:rPr dirty="0" sz="3500" spc="3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85">
                <a:solidFill>
                  <a:srgbClr val="008000"/>
                </a:solidFill>
                <a:latin typeface="Arial Black"/>
                <a:cs typeface="Arial Black"/>
              </a:rPr>
              <a:t>is</a:t>
            </a:r>
            <a:r>
              <a:rPr dirty="0" sz="3500" spc="3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85">
                <a:solidFill>
                  <a:srgbClr val="008000"/>
                </a:solidFill>
                <a:latin typeface="Arial Black"/>
                <a:cs typeface="Arial Black"/>
              </a:rPr>
              <a:t>working</a:t>
            </a:r>
            <a:r>
              <a:rPr dirty="0" sz="3500" spc="3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with</a:t>
            </a:r>
            <a:r>
              <a:rPr dirty="0" sz="3500" spc="3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10</a:t>
            </a:r>
            <a:r>
              <a:rPr dirty="0" sz="3500" spc="3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54">
                <a:solidFill>
                  <a:srgbClr val="008000"/>
                </a:solidFill>
                <a:latin typeface="Arial Black"/>
                <a:cs typeface="Arial Black"/>
              </a:rPr>
              <a:t>state</a:t>
            </a:r>
            <a:r>
              <a:rPr dirty="0" sz="3500" spc="3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40">
                <a:solidFill>
                  <a:srgbClr val="008000"/>
                </a:solidFill>
                <a:latin typeface="Arial Black"/>
                <a:cs typeface="Arial Black"/>
              </a:rPr>
              <a:t>governments</a:t>
            </a:r>
            <a:r>
              <a:rPr dirty="0" sz="3500" spc="3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in</a:t>
            </a:r>
            <a:r>
              <a:rPr dirty="0" sz="3500" spc="3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60">
                <a:solidFill>
                  <a:srgbClr val="008000"/>
                </a:solidFill>
                <a:latin typeface="Arial Black"/>
                <a:cs typeface="Arial Black"/>
              </a:rPr>
              <a:t>various</a:t>
            </a:r>
            <a:r>
              <a:rPr dirty="0" sz="3500" spc="3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80">
                <a:solidFill>
                  <a:srgbClr val="008000"/>
                </a:solidFill>
                <a:latin typeface="Arial Black"/>
                <a:cs typeface="Arial Black"/>
              </a:rPr>
              <a:t>sectors </a:t>
            </a:r>
            <a:r>
              <a:rPr dirty="0" sz="3500" spc="-185">
                <a:solidFill>
                  <a:srgbClr val="008000"/>
                </a:solidFill>
                <a:latin typeface="Arial Black"/>
                <a:cs typeface="Arial Black"/>
              </a:rPr>
              <a:t>prioritising</a:t>
            </a:r>
            <a:r>
              <a:rPr dirty="0" sz="3500" spc="-3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90">
                <a:solidFill>
                  <a:srgbClr val="008000"/>
                </a:solidFill>
                <a:latin typeface="Arial Black"/>
                <a:cs typeface="Arial Black"/>
              </a:rPr>
              <a:t>the</a:t>
            </a:r>
            <a:r>
              <a:rPr dirty="0" sz="3500" spc="-3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40">
                <a:solidFill>
                  <a:srgbClr val="008000"/>
                </a:solidFill>
                <a:latin typeface="Arial Black"/>
                <a:cs typeface="Arial Black"/>
              </a:rPr>
              <a:t>Sustainable</a:t>
            </a:r>
            <a:r>
              <a:rPr dirty="0" sz="3500" spc="-3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85">
                <a:solidFill>
                  <a:srgbClr val="008000"/>
                </a:solidFill>
                <a:latin typeface="Arial Black"/>
                <a:cs typeface="Arial Black"/>
              </a:rPr>
              <a:t>Development</a:t>
            </a:r>
            <a:r>
              <a:rPr dirty="0" sz="3500" spc="-3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70">
                <a:solidFill>
                  <a:srgbClr val="008000"/>
                </a:solidFill>
                <a:latin typeface="Arial Black"/>
                <a:cs typeface="Arial Black"/>
              </a:rPr>
              <a:t>Goals</a:t>
            </a:r>
            <a:r>
              <a:rPr dirty="0" sz="3500" spc="-3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45">
                <a:solidFill>
                  <a:srgbClr val="008000"/>
                </a:solidFill>
                <a:latin typeface="Arial Black"/>
                <a:cs typeface="Arial Black"/>
              </a:rPr>
              <a:t>(SDGs)</a:t>
            </a:r>
            <a:r>
              <a:rPr dirty="0" sz="3500" spc="-3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360">
                <a:solidFill>
                  <a:srgbClr val="008000"/>
                </a:solidFill>
                <a:latin typeface="Arial Black"/>
                <a:cs typeface="Arial Black"/>
              </a:rPr>
              <a:t>1,</a:t>
            </a:r>
            <a:r>
              <a:rPr dirty="0" sz="3500" spc="-3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300">
                <a:solidFill>
                  <a:srgbClr val="008000"/>
                </a:solidFill>
                <a:latin typeface="Arial Black"/>
                <a:cs typeface="Arial Black"/>
              </a:rPr>
              <a:t>2,</a:t>
            </a:r>
            <a:r>
              <a:rPr dirty="0" sz="3500" spc="-3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50">
                <a:solidFill>
                  <a:srgbClr val="008000"/>
                </a:solidFill>
                <a:latin typeface="Arial Black"/>
                <a:cs typeface="Arial Black"/>
              </a:rPr>
              <a:t>3,</a:t>
            </a:r>
            <a:r>
              <a:rPr dirty="0" sz="3500" spc="-3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90">
                <a:solidFill>
                  <a:srgbClr val="008000"/>
                </a:solidFill>
                <a:latin typeface="Arial Black"/>
                <a:cs typeface="Arial Black"/>
              </a:rPr>
              <a:t>4,</a:t>
            </a:r>
            <a:r>
              <a:rPr dirty="0" sz="3500" spc="-3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40">
                <a:solidFill>
                  <a:srgbClr val="008000"/>
                </a:solidFill>
                <a:latin typeface="Arial Black"/>
                <a:cs typeface="Arial Black"/>
              </a:rPr>
              <a:t>5</a:t>
            </a:r>
            <a:r>
              <a:rPr dirty="0" sz="3500" spc="-3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04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3500" spc="-3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90">
                <a:solidFill>
                  <a:srgbClr val="008000"/>
                </a:solidFill>
                <a:latin typeface="Arial Black"/>
                <a:cs typeface="Arial Black"/>
              </a:rPr>
              <a:t>16.</a:t>
            </a:r>
            <a:endParaRPr sz="3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3500">
              <a:latin typeface="Arial Black"/>
              <a:cs typeface="Arial Black"/>
            </a:endParaRPr>
          </a:p>
          <a:p>
            <a:pPr algn="just" marL="12700" marR="5080">
              <a:lnSpc>
                <a:spcPct val="116100"/>
              </a:lnSpc>
            </a:pPr>
            <a:r>
              <a:rPr dirty="0" sz="3500" spc="-305">
                <a:solidFill>
                  <a:srgbClr val="008000"/>
                </a:solidFill>
                <a:latin typeface="Arial Black"/>
                <a:cs typeface="Arial Black"/>
              </a:rPr>
              <a:t>The</a:t>
            </a:r>
            <a:r>
              <a:rPr dirty="0" sz="3500" spc="5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54">
                <a:solidFill>
                  <a:srgbClr val="008000"/>
                </a:solidFill>
                <a:latin typeface="Arial Black"/>
                <a:cs typeface="Arial Black"/>
              </a:rPr>
              <a:t>Grassroots</a:t>
            </a:r>
            <a:r>
              <a:rPr dirty="0" sz="3500" spc="5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Level</a:t>
            </a:r>
            <a:r>
              <a:rPr dirty="0" sz="3500" spc="5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45">
                <a:solidFill>
                  <a:srgbClr val="008000"/>
                </a:solidFill>
                <a:latin typeface="Arial Black"/>
                <a:cs typeface="Arial Black"/>
              </a:rPr>
              <a:t>Institutions</a:t>
            </a:r>
            <a:r>
              <a:rPr dirty="0" sz="3500" spc="5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85">
                <a:solidFill>
                  <a:srgbClr val="008000"/>
                </a:solidFill>
                <a:latin typeface="Arial Black"/>
                <a:cs typeface="Arial Black"/>
              </a:rPr>
              <a:t>Strengthening</a:t>
            </a:r>
            <a:r>
              <a:rPr dirty="0" sz="3500" spc="5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3500" spc="5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85">
                <a:solidFill>
                  <a:srgbClr val="008000"/>
                </a:solidFill>
                <a:latin typeface="Arial Black"/>
                <a:cs typeface="Arial Black"/>
              </a:rPr>
              <a:t>Transformation</a:t>
            </a:r>
            <a:r>
              <a:rPr dirty="0" sz="3500" spc="56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5">
                <a:solidFill>
                  <a:srgbClr val="008000"/>
                </a:solidFill>
                <a:latin typeface="Arial Black"/>
                <a:cs typeface="Arial Black"/>
              </a:rPr>
              <a:t>for </a:t>
            </a:r>
            <a:r>
              <a:rPr dirty="0" sz="3500" spc="-130">
                <a:solidFill>
                  <a:srgbClr val="008000"/>
                </a:solidFill>
                <a:latin typeface="Arial Black"/>
                <a:cs typeface="Arial Black"/>
              </a:rPr>
              <a:t>Climate</a:t>
            </a:r>
            <a:r>
              <a:rPr dirty="0" sz="3500" spc="1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00">
                <a:solidFill>
                  <a:srgbClr val="008000"/>
                </a:solidFill>
                <a:latin typeface="Arial Black"/>
                <a:cs typeface="Arial Black"/>
              </a:rPr>
              <a:t>Action</a:t>
            </a:r>
            <a:r>
              <a:rPr dirty="0" sz="3500" spc="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85">
                <a:solidFill>
                  <a:srgbClr val="008000"/>
                </a:solidFill>
                <a:latin typeface="Arial Black"/>
                <a:cs typeface="Arial Black"/>
              </a:rPr>
              <a:t>is</a:t>
            </a:r>
            <a:r>
              <a:rPr dirty="0" sz="3500" spc="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00">
                <a:solidFill>
                  <a:srgbClr val="008000"/>
                </a:solidFill>
                <a:latin typeface="Arial Black"/>
                <a:cs typeface="Arial Black"/>
              </a:rPr>
              <a:t>supported</a:t>
            </a:r>
            <a:r>
              <a:rPr dirty="0" sz="3500" spc="1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>
                <a:solidFill>
                  <a:srgbClr val="008000"/>
                </a:solidFill>
                <a:latin typeface="Arial Black"/>
                <a:cs typeface="Arial Black"/>
              </a:rPr>
              <a:t>by</a:t>
            </a:r>
            <a:r>
              <a:rPr dirty="0" sz="3500" spc="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85">
                <a:solidFill>
                  <a:srgbClr val="008000"/>
                </a:solidFill>
                <a:latin typeface="Arial Black"/>
                <a:cs typeface="Arial Black"/>
              </a:rPr>
              <a:t>Padraka</a:t>
            </a:r>
            <a:r>
              <a:rPr dirty="0" sz="3500" spc="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30">
                <a:solidFill>
                  <a:srgbClr val="008000"/>
                </a:solidFill>
                <a:latin typeface="Arial Black"/>
                <a:cs typeface="Arial Black"/>
              </a:rPr>
              <a:t>Foundation,</a:t>
            </a:r>
            <a:r>
              <a:rPr dirty="0" sz="3500" spc="1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320">
                <a:solidFill>
                  <a:srgbClr val="008000"/>
                </a:solidFill>
                <a:latin typeface="Arial Black"/>
                <a:cs typeface="Arial Black"/>
              </a:rPr>
              <a:t>a.k.a</a:t>
            </a:r>
            <a:r>
              <a:rPr dirty="0" sz="3500" spc="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10">
                <a:solidFill>
                  <a:srgbClr val="008000"/>
                </a:solidFill>
                <a:latin typeface="Arial Black"/>
                <a:cs typeface="Arial Black"/>
              </a:rPr>
              <a:t>Living</a:t>
            </a:r>
            <a:r>
              <a:rPr dirty="0" sz="3500" spc="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290">
                <a:solidFill>
                  <a:srgbClr val="008000"/>
                </a:solidFill>
                <a:latin typeface="Arial Black"/>
                <a:cs typeface="Arial Black"/>
              </a:rPr>
              <a:t>Landscape </a:t>
            </a:r>
            <a:r>
              <a:rPr dirty="0" sz="3500" spc="-210">
                <a:solidFill>
                  <a:srgbClr val="008000"/>
                </a:solidFill>
                <a:latin typeface="Arial Black"/>
                <a:cs typeface="Arial Black"/>
              </a:rPr>
              <a:t>(Common</a:t>
            </a:r>
            <a:r>
              <a:rPr dirty="0" sz="3500" spc="-30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170">
                <a:solidFill>
                  <a:srgbClr val="008000"/>
                </a:solidFill>
                <a:latin typeface="Arial Black"/>
                <a:cs typeface="Arial Black"/>
              </a:rPr>
              <a:t>Ground</a:t>
            </a:r>
            <a:r>
              <a:rPr dirty="0" sz="3500" spc="-29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3500" spc="-90">
                <a:solidFill>
                  <a:srgbClr val="008000"/>
                </a:solidFill>
                <a:latin typeface="Arial Black"/>
                <a:cs typeface="Arial Black"/>
              </a:rPr>
              <a:t>Initiative).</a:t>
            </a:r>
            <a:endParaRPr sz="35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5471" y="271927"/>
            <a:ext cx="5476874" cy="18668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522" y="4414900"/>
            <a:ext cx="6952615" cy="1427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200" spc="-944"/>
              <a:t>THANK</a:t>
            </a:r>
            <a:r>
              <a:rPr dirty="0" sz="9200" spc="-855"/>
              <a:t> </a:t>
            </a:r>
            <a:r>
              <a:rPr dirty="0" sz="9200" spc="-894"/>
              <a:t>YOU</a:t>
            </a:r>
            <a:endParaRPr sz="9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2775" y="672526"/>
            <a:ext cx="6029324" cy="15240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6452" y="7653909"/>
            <a:ext cx="5905499" cy="2009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077" y="5989428"/>
            <a:ext cx="3122553" cy="312255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48886" y="5989428"/>
            <a:ext cx="3154394" cy="3154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9705" rIns="0" bIns="0" rtlCol="0" vert="horz">
            <a:spAutoFit/>
          </a:bodyPr>
          <a:lstStyle/>
          <a:p>
            <a:pPr marL="5679440">
              <a:lnSpc>
                <a:spcPct val="100000"/>
              </a:lnSpc>
              <a:spcBef>
                <a:spcPts val="100"/>
              </a:spcBef>
            </a:pPr>
            <a:r>
              <a:rPr dirty="0" sz="5200" spc="-275">
                <a:solidFill>
                  <a:srgbClr val="008000"/>
                </a:solidFill>
              </a:rPr>
              <a:t>Mentors</a:t>
            </a:r>
            <a:r>
              <a:rPr dirty="0" sz="5200" spc="-500">
                <a:solidFill>
                  <a:srgbClr val="008000"/>
                </a:solidFill>
              </a:rPr>
              <a:t> </a:t>
            </a:r>
            <a:r>
              <a:rPr dirty="0" sz="5200" spc="-135">
                <a:solidFill>
                  <a:srgbClr val="008000"/>
                </a:solidFill>
              </a:rPr>
              <a:t>for</a:t>
            </a:r>
            <a:r>
              <a:rPr dirty="0" sz="5200" spc="-495">
                <a:solidFill>
                  <a:srgbClr val="008000"/>
                </a:solidFill>
              </a:rPr>
              <a:t> </a:t>
            </a:r>
            <a:r>
              <a:rPr dirty="0" sz="5200" spc="-535">
                <a:solidFill>
                  <a:srgbClr val="008000"/>
                </a:solidFill>
              </a:rPr>
              <a:t>GIST</a:t>
            </a:r>
            <a:endParaRPr sz="5200"/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1631" y="1808911"/>
            <a:ext cx="3101549" cy="310154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911948" y="5040433"/>
            <a:ext cx="2589530" cy="69024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563880" marR="5080" indent="-551815">
              <a:lnSpc>
                <a:spcPts val="2480"/>
              </a:lnSpc>
              <a:spcBef>
                <a:spcPts val="415"/>
              </a:spcBef>
            </a:pP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R.</a:t>
            </a:r>
            <a:r>
              <a:rPr dirty="0" sz="2300" spc="-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008000"/>
                </a:solidFill>
                <a:latin typeface="Arial"/>
                <a:cs typeface="Arial"/>
              </a:rPr>
              <a:t>Subrahmanyam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IAS</a:t>
            </a:r>
            <a:r>
              <a:rPr dirty="0" sz="2300" spc="-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–</a:t>
            </a:r>
            <a:r>
              <a:rPr dirty="0" sz="2300" spc="-20" b="1">
                <a:solidFill>
                  <a:srgbClr val="008000"/>
                </a:solidFill>
                <a:latin typeface="Arial"/>
                <a:cs typeface="Arial"/>
              </a:rPr>
              <a:t> 1985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2631" y="1824323"/>
            <a:ext cx="3101549" cy="310154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429220" y="5055846"/>
            <a:ext cx="2167890" cy="69024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353060" marR="5080" indent="-340995">
              <a:lnSpc>
                <a:spcPts val="2480"/>
              </a:lnSpc>
              <a:spcBef>
                <a:spcPts val="415"/>
              </a:spcBef>
            </a:pP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dirty="0" sz="2300" spc="-1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dirty="0" sz="2300" spc="-10" b="1">
                <a:solidFill>
                  <a:srgbClr val="008000"/>
                </a:solidFill>
                <a:latin typeface="Arial"/>
                <a:cs typeface="Arial"/>
              </a:rPr>
              <a:t> Vijayanand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IAS</a:t>
            </a:r>
            <a:r>
              <a:rPr dirty="0" sz="2300" spc="-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–</a:t>
            </a:r>
            <a:r>
              <a:rPr dirty="0" sz="2300" spc="-20" b="1">
                <a:solidFill>
                  <a:srgbClr val="008000"/>
                </a:solidFill>
                <a:latin typeface="Arial"/>
                <a:cs typeface="Arial"/>
              </a:rPr>
              <a:t> 1981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28794" y="1824323"/>
            <a:ext cx="3132374" cy="313237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3284430" y="5071258"/>
            <a:ext cx="3221355" cy="69024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879475" marR="5080" indent="-867410">
              <a:lnSpc>
                <a:spcPts val="2480"/>
              </a:lnSpc>
              <a:spcBef>
                <a:spcPts val="415"/>
              </a:spcBef>
            </a:pP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Dr.</a:t>
            </a:r>
            <a:r>
              <a:rPr dirty="0" sz="2300" spc="-3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dirty="0" sz="2300" spc="-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008000"/>
                </a:solidFill>
                <a:latin typeface="Arial"/>
                <a:cs typeface="Arial"/>
              </a:rPr>
              <a:t>CHANDRAMOULI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IAS</a:t>
            </a:r>
            <a:r>
              <a:rPr dirty="0" sz="2300" spc="-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–</a:t>
            </a:r>
            <a:r>
              <a:rPr dirty="0" sz="2300" spc="-20" b="1">
                <a:solidFill>
                  <a:srgbClr val="008000"/>
                </a:solidFill>
                <a:latin typeface="Arial"/>
                <a:cs typeface="Arial"/>
              </a:rPr>
              <a:t> 1985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102482" y="9312598"/>
            <a:ext cx="1891664" cy="69024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15265" marR="5080" indent="-203200">
              <a:lnSpc>
                <a:spcPts val="2480"/>
              </a:lnSpc>
              <a:spcBef>
                <a:spcPts val="415"/>
              </a:spcBef>
            </a:pP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Usha</a:t>
            </a:r>
            <a:r>
              <a:rPr dirty="0" sz="2300" spc="-3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008000"/>
                </a:solidFill>
                <a:latin typeface="Arial"/>
                <a:cs typeface="Arial"/>
              </a:rPr>
              <a:t>Sharma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IAS</a:t>
            </a:r>
            <a:r>
              <a:rPr dirty="0" sz="2300" spc="-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–</a:t>
            </a:r>
            <a:r>
              <a:rPr dirty="0" sz="2300" spc="-20" b="1">
                <a:solidFill>
                  <a:srgbClr val="008000"/>
                </a:solidFill>
                <a:latin typeface="Arial"/>
                <a:cs typeface="Arial"/>
              </a:rPr>
              <a:t> 1985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447199" y="9312598"/>
            <a:ext cx="3449320" cy="69024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993775" marR="5080" indent="-981710">
              <a:lnSpc>
                <a:spcPts val="2480"/>
              </a:lnSpc>
              <a:spcBef>
                <a:spcPts val="415"/>
              </a:spcBef>
            </a:pP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Sri</a:t>
            </a:r>
            <a:r>
              <a:rPr dirty="0" sz="2300" spc="-4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Nagendra</a:t>
            </a:r>
            <a:r>
              <a:rPr dirty="0" sz="2300" spc="-4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Nath</a:t>
            </a:r>
            <a:r>
              <a:rPr dirty="0" sz="2300" spc="-4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008000"/>
                </a:solidFill>
                <a:latin typeface="Arial"/>
                <a:cs typeface="Arial"/>
              </a:rPr>
              <a:t>Sinha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IAS</a:t>
            </a:r>
            <a:r>
              <a:rPr dirty="0" sz="2300" spc="-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008000"/>
                </a:solidFill>
                <a:latin typeface="Arial"/>
                <a:cs typeface="Arial"/>
              </a:rPr>
              <a:t>–</a:t>
            </a:r>
            <a:r>
              <a:rPr dirty="0" sz="2300" spc="-20" b="1">
                <a:solidFill>
                  <a:srgbClr val="008000"/>
                </a:solidFill>
                <a:latin typeface="Arial"/>
                <a:cs typeface="Arial"/>
              </a:rPr>
              <a:t> 1987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8674" y="3129790"/>
            <a:ext cx="15170785" cy="5437505"/>
            <a:chOff x="1558674" y="3129790"/>
            <a:chExt cx="15170785" cy="5437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0285" y="7946156"/>
              <a:ext cx="1885949" cy="190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0034" y="3663673"/>
              <a:ext cx="1885949" cy="1904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60653" y="3663054"/>
              <a:ext cx="19050" cy="4303395"/>
            </a:xfrm>
            <a:custGeom>
              <a:avLst/>
              <a:gdLst/>
              <a:ahLst/>
              <a:cxnLst/>
              <a:rect l="l" t="t" r="r" b="b"/>
              <a:pathLst>
                <a:path w="19050" h="4303395">
                  <a:moveTo>
                    <a:pt x="0" y="50255"/>
                  </a:moveTo>
                  <a:lnTo>
                    <a:pt x="0" y="6894"/>
                  </a:lnTo>
                  <a:lnTo>
                    <a:pt x="929" y="4649"/>
                  </a:lnTo>
                  <a:lnTo>
                    <a:pt x="4649" y="929"/>
                  </a:lnTo>
                  <a:lnTo>
                    <a:pt x="6894" y="0"/>
                  </a:lnTo>
                  <a:lnTo>
                    <a:pt x="12155" y="0"/>
                  </a:lnTo>
                  <a:lnTo>
                    <a:pt x="14400" y="929"/>
                  </a:lnTo>
                  <a:lnTo>
                    <a:pt x="18120" y="4649"/>
                  </a:lnTo>
                  <a:lnTo>
                    <a:pt x="19049" y="6894"/>
                  </a:lnTo>
                  <a:lnTo>
                    <a:pt x="19049" y="50255"/>
                  </a:lnTo>
                  <a:lnTo>
                    <a:pt x="18120" y="52500"/>
                  </a:lnTo>
                  <a:lnTo>
                    <a:pt x="14400" y="56220"/>
                  </a:lnTo>
                  <a:lnTo>
                    <a:pt x="12155" y="57149"/>
                  </a:lnTo>
                  <a:lnTo>
                    <a:pt x="6894" y="57149"/>
                  </a:lnTo>
                  <a:lnTo>
                    <a:pt x="4649" y="56220"/>
                  </a:lnTo>
                  <a:lnTo>
                    <a:pt x="929" y="52500"/>
                  </a:lnTo>
                  <a:lnTo>
                    <a:pt x="0" y="50255"/>
                  </a:lnTo>
                  <a:close/>
                </a:path>
                <a:path w="19050" h="4303395">
                  <a:moveTo>
                    <a:pt x="0" y="126455"/>
                  </a:moveTo>
                  <a:lnTo>
                    <a:pt x="0" y="83094"/>
                  </a:lnTo>
                  <a:lnTo>
                    <a:pt x="929" y="80849"/>
                  </a:lnTo>
                  <a:lnTo>
                    <a:pt x="4649" y="77129"/>
                  </a:lnTo>
                  <a:lnTo>
                    <a:pt x="6894" y="76199"/>
                  </a:lnTo>
                  <a:lnTo>
                    <a:pt x="12155" y="76199"/>
                  </a:lnTo>
                  <a:lnTo>
                    <a:pt x="14400" y="77129"/>
                  </a:lnTo>
                  <a:lnTo>
                    <a:pt x="18120" y="80849"/>
                  </a:lnTo>
                  <a:lnTo>
                    <a:pt x="19049" y="83094"/>
                  </a:lnTo>
                  <a:lnTo>
                    <a:pt x="19049" y="126455"/>
                  </a:lnTo>
                  <a:lnTo>
                    <a:pt x="18120" y="128700"/>
                  </a:lnTo>
                  <a:lnTo>
                    <a:pt x="14400" y="132420"/>
                  </a:lnTo>
                  <a:lnTo>
                    <a:pt x="12155" y="133349"/>
                  </a:lnTo>
                  <a:lnTo>
                    <a:pt x="6894" y="133349"/>
                  </a:lnTo>
                  <a:lnTo>
                    <a:pt x="4649" y="132420"/>
                  </a:lnTo>
                  <a:lnTo>
                    <a:pt x="929" y="128700"/>
                  </a:lnTo>
                  <a:lnTo>
                    <a:pt x="0" y="126455"/>
                  </a:lnTo>
                  <a:close/>
                </a:path>
                <a:path w="19050" h="4303395">
                  <a:moveTo>
                    <a:pt x="0" y="202655"/>
                  </a:moveTo>
                  <a:lnTo>
                    <a:pt x="0" y="159294"/>
                  </a:lnTo>
                  <a:lnTo>
                    <a:pt x="929" y="157049"/>
                  </a:lnTo>
                  <a:lnTo>
                    <a:pt x="4649" y="153329"/>
                  </a:lnTo>
                  <a:lnTo>
                    <a:pt x="6894" y="152399"/>
                  </a:lnTo>
                  <a:lnTo>
                    <a:pt x="12155" y="152399"/>
                  </a:lnTo>
                  <a:lnTo>
                    <a:pt x="14400" y="153329"/>
                  </a:lnTo>
                  <a:lnTo>
                    <a:pt x="18120" y="157049"/>
                  </a:lnTo>
                  <a:lnTo>
                    <a:pt x="19049" y="159294"/>
                  </a:lnTo>
                  <a:lnTo>
                    <a:pt x="19049" y="202655"/>
                  </a:lnTo>
                  <a:lnTo>
                    <a:pt x="18120" y="204900"/>
                  </a:lnTo>
                  <a:lnTo>
                    <a:pt x="14400" y="208620"/>
                  </a:lnTo>
                  <a:lnTo>
                    <a:pt x="12155" y="209549"/>
                  </a:lnTo>
                  <a:lnTo>
                    <a:pt x="6894" y="209549"/>
                  </a:lnTo>
                  <a:lnTo>
                    <a:pt x="4649" y="208620"/>
                  </a:lnTo>
                  <a:lnTo>
                    <a:pt x="929" y="204900"/>
                  </a:lnTo>
                  <a:lnTo>
                    <a:pt x="0" y="202655"/>
                  </a:lnTo>
                  <a:close/>
                </a:path>
                <a:path w="19050" h="4303395">
                  <a:moveTo>
                    <a:pt x="0" y="278855"/>
                  </a:moveTo>
                  <a:lnTo>
                    <a:pt x="0" y="235494"/>
                  </a:lnTo>
                  <a:lnTo>
                    <a:pt x="929" y="233249"/>
                  </a:lnTo>
                  <a:lnTo>
                    <a:pt x="4649" y="229529"/>
                  </a:lnTo>
                  <a:lnTo>
                    <a:pt x="6894" y="228599"/>
                  </a:lnTo>
                  <a:lnTo>
                    <a:pt x="12155" y="228599"/>
                  </a:lnTo>
                  <a:lnTo>
                    <a:pt x="14400" y="229529"/>
                  </a:lnTo>
                  <a:lnTo>
                    <a:pt x="18120" y="233249"/>
                  </a:lnTo>
                  <a:lnTo>
                    <a:pt x="19049" y="235494"/>
                  </a:lnTo>
                  <a:lnTo>
                    <a:pt x="19049" y="278855"/>
                  </a:lnTo>
                  <a:lnTo>
                    <a:pt x="18120" y="281100"/>
                  </a:lnTo>
                  <a:lnTo>
                    <a:pt x="14400" y="284820"/>
                  </a:lnTo>
                  <a:lnTo>
                    <a:pt x="12155" y="285749"/>
                  </a:lnTo>
                  <a:lnTo>
                    <a:pt x="6894" y="285749"/>
                  </a:lnTo>
                  <a:lnTo>
                    <a:pt x="4649" y="284820"/>
                  </a:lnTo>
                  <a:lnTo>
                    <a:pt x="929" y="281100"/>
                  </a:lnTo>
                  <a:lnTo>
                    <a:pt x="0" y="278855"/>
                  </a:lnTo>
                  <a:close/>
                </a:path>
                <a:path w="19050" h="4303395">
                  <a:moveTo>
                    <a:pt x="0" y="355055"/>
                  </a:moveTo>
                  <a:lnTo>
                    <a:pt x="0" y="311694"/>
                  </a:lnTo>
                  <a:lnTo>
                    <a:pt x="929" y="309449"/>
                  </a:lnTo>
                  <a:lnTo>
                    <a:pt x="4649" y="305729"/>
                  </a:lnTo>
                  <a:lnTo>
                    <a:pt x="6894" y="304799"/>
                  </a:lnTo>
                  <a:lnTo>
                    <a:pt x="12155" y="304799"/>
                  </a:lnTo>
                  <a:lnTo>
                    <a:pt x="14400" y="305729"/>
                  </a:lnTo>
                  <a:lnTo>
                    <a:pt x="18120" y="309449"/>
                  </a:lnTo>
                  <a:lnTo>
                    <a:pt x="19049" y="311694"/>
                  </a:lnTo>
                  <a:lnTo>
                    <a:pt x="19049" y="355055"/>
                  </a:lnTo>
                  <a:lnTo>
                    <a:pt x="18120" y="357300"/>
                  </a:lnTo>
                  <a:lnTo>
                    <a:pt x="14400" y="361020"/>
                  </a:lnTo>
                  <a:lnTo>
                    <a:pt x="12155" y="361949"/>
                  </a:lnTo>
                  <a:lnTo>
                    <a:pt x="6894" y="361949"/>
                  </a:lnTo>
                  <a:lnTo>
                    <a:pt x="4649" y="361020"/>
                  </a:lnTo>
                  <a:lnTo>
                    <a:pt x="929" y="357300"/>
                  </a:lnTo>
                  <a:lnTo>
                    <a:pt x="0" y="355055"/>
                  </a:lnTo>
                  <a:close/>
                </a:path>
                <a:path w="19050" h="4303395">
                  <a:moveTo>
                    <a:pt x="0" y="431255"/>
                  </a:moveTo>
                  <a:lnTo>
                    <a:pt x="0" y="387894"/>
                  </a:lnTo>
                  <a:lnTo>
                    <a:pt x="929" y="385649"/>
                  </a:lnTo>
                  <a:lnTo>
                    <a:pt x="4649" y="381929"/>
                  </a:lnTo>
                  <a:lnTo>
                    <a:pt x="6894" y="380999"/>
                  </a:lnTo>
                  <a:lnTo>
                    <a:pt x="12155" y="380999"/>
                  </a:lnTo>
                  <a:lnTo>
                    <a:pt x="14400" y="381929"/>
                  </a:lnTo>
                  <a:lnTo>
                    <a:pt x="18120" y="385649"/>
                  </a:lnTo>
                  <a:lnTo>
                    <a:pt x="19049" y="387894"/>
                  </a:lnTo>
                  <a:lnTo>
                    <a:pt x="19049" y="431255"/>
                  </a:lnTo>
                  <a:lnTo>
                    <a:pt x="18120" y="433500"/>
                  </a:lnTo>
                  <a:lnTo>
                    <a:pt x="14400" y="437220"/>
                  </a:lnTo>
                  <a:lnTo>
                    <a:pt x="12155" y="438149"/>
                  </a:lnTo>
                  <a:lnTo>
                    <a:pt x="6894" y="438149"/>
                  </a:lnTo>
                  <a:lnTo>
                    <a:pt x="4649" y="437220"/>
                  </a:lnTo>
                  <a:lnTo>
                    <a:pt x="929" y="433500"/>
                  </a:lnTo>
                  <a:lnTo>
                    <a:pt x="0" y="431255"/>
                  </a:lnTo>
                  <a:close/>
                </a:path>
                <a:path w="19050" h="4303395">
                  <a:moveTo>
                    <a:pt x="0" y="507455"/>
                  </a:moveTo>
                  <a:lnTo>
                    <a:pt x="0" y="464094"/>
                  </a:lnTo>
                  <a:lnTo>
                    <a:pt x="929" y="461849"/>
                  </a:lnTo>
                  <a:lnTo>
                    <a:pt x="4649" y="458129"/>
                  </a:lnTo>
                  <a:lnTo>
                    <a:pt x="6894" y="457199"/>
                  </a:lnTo>
                  <a:lnTo>
                    <a:pt x="12155" y="457199"/>
                  </a:lnTo>
                  <a:lnTo>
                    <a:pt x="14400" y="458129"/>
                  </a:lnTo>
                  <a:lnTo>
                    <a:pt x="18120" y="461849"/>
                  </a:lnTo>
                  <a:lnTo>
                    <a:pt x="19049" y="464094"/>
                  </a:lnTo>
                  <a:lnTo>
                    <a:pt x="19049" y="507455"/>
                  </a:lnTo>
                  <a:lnTo>
                    <a:pt x="18120" y="509700"/>
                  </a:lnTo>
                  <a:lnTo>
                    <a:pt x="14400" y="513419"/>
                  </a:lnTo>
                  <a:lnTo>
                    <a:pt x="12155" y="514349"/>
                  </a:lnTo>
                  <a:lnTo>
                    <a:pt x="6894" y="514349"/>
                  </a:lnTo>
                  <a:lnTo>
                    <a:pt x="4649" y="513419"/>
                  </a:lnTo>
                  <a:lnTo>
                    <a:pt x="929" y="509700"/>
                  </a:lnTo>
                  <a:lnTo>
                    <a:pt x="0" y="507455"/>
                  </a:lnTo>
                  <a:close/>
                </a:path>
                <a:path w="19050" h="4303395">
                  <a:moveTo>
                    <a:pt x="0" y="583655"/>
                  </a:moveTo>
                  <a:lnTo>
                    <a:pt x="0" y="540294"/>
                  </a:lnTo>
                  <a:lnTo>
                    <a:pt x="929" y="538049"/>
                  </a:lnTo>
                  <a:lnTo>
                    <a:pt x="4649" y="534329"/>
                  </a:lnTo>
                  <a:lnTo>
                    <a:pt x="6894" y="533399"/>
                  </a:lnTo>
                  <a:lnTo>
                    <a:pt x="12155" y="533399"/>
                  </a:lnTo>
                  <a:lnTo>
                    <a:pt x="14400" y="534329"/>
                  </a:lnTo>
                  <a:lnTo>
                    <a:pt x="18120" y="538049"/>
                  </a:lnTo>
                  <a:lnTo>
                    <a:pt x="19049" y="540294"/>
                  </a:lnTo>
                  <a:lnTo>
                    <a:pt x="19049" y="583655"/>
                  </a:lnTo>
                  <a:lnTo>
                    <a:pt x="18120" y="585900"/>
                  </a:lnTo>
                  <a:lnTo>
                    <a:pt x="14400" y="589620"/>
                  </a:lnTo>
                  <a:lnTo>
                    <a:pt x="12155" y="590549"/>
                  </a:lnTo>
                  <a:lnTo>
                    <a:pt x="6894" y="590549"/>
                  </a:lnTo>
                  <a:lnTo>
                    <a:pt x="4649" y="589620"/>
                  </a:lnTo>
                  <a:lnTo>
                    <a:pt x="929" y="585900"/>
                  </a:lnTo>
                  <a:lnTo>
                    <a:pt x="0" y="583655"/>
                  </a:lnTo>
                  <a:close/>
                </a:path>
                <a:path w="19050" h="4303395">
                  <a:moveTo>
                    <a:pt x="0" y="659855"/>
                  </a:moveTo>
                  <a:lnTo>
                    <a:pt x="0" y="616494"/>
                  </a:lnTo>
                  <a:lnTo>
                    <a:pt x="929" y="614249"/>
                  </a:lnTo>
                  <a:lnTo>
                    <a:pt x="4649" y="610529"/>
                  </a:lnTo>
                  <a:lnTo>
                    <a:pt x="6894" y="609599"/>
                  </a:lnTo>
                  <a:lnTo>
                    <a:pt x="12155" y="609599"/>
                  </a:lnTo>
                  <a:lnTo>
                    <a:pt x="14400" y="610529"/>
                  </a:lnTo>
                  <a:lnTo>
                    <a:pt x="18120" y="614249"/>
                  </a:lnTo>
                  <a:lnTo>
                    <a:pt x="19049" y="616494"/>
                  </a:lnTo>
                  <a:lnTo>
                    <a:pt x="19049" y="659855"/>
                  </a:lnTo>
                  <a:lnTo>
                    <a:pt x="18120" y="662100"/>
                  </a:lnTo>
                  <a:lnTo>
                    <a:pt x="14400" y="665819"/>
                  </a:lnTo>
                  <a:lnTo>
                    <a:pt x="12155" y="666749"/>
                  </a:lnTo>
                  <a:lnTo>
                    <a:pt x="6894" y="666749"/>
                  </a:lnTo>
                  <a:lnTo>
                    <a:pt x="4649" y="665819"/>
                  </a:lnTo>
                  <a:lnTo>
                    <a:pt x="929" y="662100"/>
                  </a:lnTo>
                  <a:lnTo>
                    <a:pt x="0" y="659855"/>
                  </a:lnTo>
                  <a:close/>
                </a:path>
                <a:path w="19050" h="4303395">
                  <a:moveTo>
                    <a:pt x="0" y="736055"/>
                  </a:moveTo>
                  <a:lnTo>
                    <a:pt x="0" y="692694"/>
                  </a:lnTo>
                  <a:lnTo>
                    <a:pt x="929" y="690449"/>
                  </a:lnTo>
                  <a:lnTo>
                    <a:pt x="4649" y="686729"/>
                  </a:lnTo>
                  <a:lnTo>
                    <a:pt x="6894" y="685799"/>
                  </a:lnTo>
                  <a:lnTo>
                    <a:pt x="12155" y="685799"/>
                  </a:lnTo>
                  <a:lnTo>
                    <a:pt x="14400" y="686729"/>
                  </a:lnTo>
                  <a:lnTo>
                    <a:pt x="18120" y="690449"/>
                  </a:lnTo>
                  <a:lnTo>
                    <a:pt x="19049" y="692694"/>
                  </a:lnTo>
                  <a:lnTo>
                    <a:pt x="19049" y="736055"/>
                  </a:lnTo>
                  <a:lnTo>
                    <a:pt x="18120" y="738300"/>
                  </a:lnTo>
                  <a:lnTo>
                    <a:pt x="14400" y="742019"/>
                  </a:lnTo>
                  <a:lnTo>
                    <a:pt x="12155" y="742949"/>
                  </a:lnTo>
                  <a:lnTo>
                    <a:pt x="6894" y="742949"/>
                  </a:lnTo>
                  <a:lnTo>
                    <a:pt x="4649" y="742019"/>
                  </a:lnTo>
                  <a:lnTo>
                    <a:pt x="929" y="738300"/>
                  </a:lnTo>
                  <a:lnTo>
                    <a:pt x="0" y="736055"/>
                  </a:lnTo>
                  <a:close/>
                </a:path>
                <a:path w="19050" h="4303395">
                  <a:moveTo>
                    <a:pt x="0" y="812255"/>
                  </a:moveTo>
                  <a:lnTo>
                    <a:pt x="0" y="768894"/>
                  </a:lnTo>
                  <a:lnTo>
                    <a:pt x="929" y="766649"/>
                  </a:lnTo>
                  <a:lnTo>
                    <a:pt x="4649" y="762929"/>
                  </a:lnTo>
                  <a:lnTo>
                    <a:pt x="6894" y="761999"/>
                  </a:lnTo>
                  <a:lnTo>
                    <a:pt x="12155" y="761999"/>
                  </a:lnTo>
                  <a:lnTo>
                    <a:pt x="14400" y="762929"/>
                  </a:lnTo>
                  <a:lnTo>
                    <a:pt x="18120" y="766649"/>
                  </a:lnTo>
                  <a:lnTo>
                    <a:pt x="19049" y="768894"/>
                  </a:lnTo>
                  <a:lnTo>
                    <a:pt x="19049" y="812255"/>
                  </a:lnTo>
                  <a:lnTo>
                    <a:pt x="18120" y="814500"/>
                  </a:lnTo>
                  <a:lnTo>
                    <a:pt x="14400" y="818220"/>
                  </a:lnTo>
                  <a:lnTo>
                    <a:pt x="12155" y="819149"/>
                  </a:lnTo>
                  <a:lnTo>
                    <a:pt x="6894" y="819149"/>
                  </a:lnTo>
                  <a:lnTo>
                    <a:pt x="4649" y="818220"/>
                  </a:lnTo>
                  <a:lnTo>
                    <a:pt x="929" y="814500"/>
                  </a:lnTo>
                  <a:lnTo>
                    <a:pt x="0" y="812255"/>
                  </a:lnTo>
                  <a:close/>
                </a:path>
                <a:path w="19050" h="4303395">
                  <a:moveTo>
                    <a:pt x="0" y="888455"/>
                  </a:moveTo>
                  <a:lnTo>
                    <a:pt x="0" y="845094"/>
                  </a:lnTo>
                  <a:lnTo>
                    <a:pt x="929" y="842849"/>
                  </a:lnTo>
                  <a:lnTo>
                    <a:pt x="4649" y="839129"/>
                  </a:lnTo>
                  <a:lnTo>
                    <a:pt x="6894" y="838199"/>
                  </a:lnTo>
                  <a:lnTo>
                    <a:pt x="12155" y="838199"/>
                  </a:lnTo>
                  <a:lnTo>
                    <a:pt x="14400" y="839129"/>
                  </a:lnTo>
                  <a:lnTo>
                    <a:pt x="18120" y="842849"/>
                  </a:lnTo>
                  <a:lnTo>
                    <a:pt x="19049" y="845094"/>
                  </a:lnTo>
                  <a:lnTo>
                    <a:pt x="19049" y="888455"/>
                  </a:lnTo>
                  <a:lnTo>
                    <a:pt x="18120" y="890700"/>
                  </a:lnTo>
                  <a:lnTo>
                    <a:pt x="14400" y="894419"/>
                  </a:lnTo>
                  <a:lnTo>
                    <a:pt x="12155" y="895349"/>
                  </a:lnTo>
                  <a:lnTo>
                    <a:pt x="6894" y="895349"/>
                  </a:lnTo>
                  <a:lnTo>
                    <a:pt x="4649" y="894419"/>
                  </a:lnTo>
                  <a:lnTo>
                    <a:pt x="929" y="890700"/>
                  </a:lnTo>
                  <a:lnTo>
                    <a:pt x="0" y="888455"/>
                  </a:lnTo>
                  <a:close/>
                </a:path>
                <a:path w="19050" h="4303395">
                  <a:moveTo>
                    <a:pt x="0" y="964655"/>
                  </a:moveTo>
                  <a:lnTo>
                    <a:pt x="0" y="921294"/>
                  </a:lnTo>
                  <a:lnTo>
                    <a:pt x="929" y="919049"/>
                  </a:lnTo>
                  <a:lnTo>
                    <a:pt x="4649" y="915329"/>
                  </a:lnTo>
                  <a:lnTo>
                    <a:pt x="6894" y="914399"/>
                  </a:lnTo>
                  <a:lnTo>
                    <a:pt x="12155" y="914399"/>
                  </a:lnTo>
                  <a:lnTo>
                    <a:pt x="14400" y="915329"/>
                  </a:lnTo>
                  <a:lnTo>
                    <a:pt x="18120" y="919049"/>
                  </a:lnTo>
                  <a:lnTo>
                    <a:pt x="19049" y="921294"/>
                  </a:lnTo>
                  <a:lnTo>
                    <a:pt x="19049" y="964655"/>
                  </a:lnTo>
                  <a:lnTo>
                    <a:pt x="18120" y="966900"/>
                  </a:lnTo>
                  <a:lnTo>
                    <a:pt x="14400" y="970619"/>
                  </a:lnTo>
                  <a:lnTo>
                    <a:pt x="12155" y="971549"/>
                  </a:lnTo>
                  <a:lnTo>
                    <a:pt x="6894" y="971549"/>
                  </a:lnTo>
                  <a:lnTo>
                    <a:pt x="4649" y="970619"/>
                  </a:lnTo>
                  <a:lnTo>
                    <a:pt x="929" y="966900"/>
                  </a:lnTo>
                  <a:lnTo>
                    <a:pt x="0" y="964655"/>
                  </a:lnTo>
                  <a:close/>
                </a:path>
                <a:path w="19050" h="4303395">
                  <a:moveTo>
                    <a:pt x="0" y="1040855"/>
                  </a:moveTo>
                  <a:lnTo>
                    <a:pt x="0" y="997494"/>
                  </a:lnTo>
                  <a:lnTo>
                    <a:pt x="929" y="995249"/>
                  </a:lnTo>
                  <a:lnTo>
                    <a:pt x="4649" y="991529"/>
                  </a:lnTo>
                  <a:lnTo>
                    <a:pt x="6894" y="990599"/>
                  </a:lnTo>
                  <a:lnTo>
                    <a:pt x="12155" y="990599"/>
                  </a:lnTo>
                  <a:lnTo>
                    <a:pt x="14400" y="991529"/>
                  </a:lnTo>
                  <a:lnTo>
                    <a:pt x="18120" y="995249"/>
                  </a:lnTo>
                  <a:lnTo>
                    <a:pt x="19049" y="997494"/>
                  </a:lnTo>
                  <a:lnTo>
                    <a:pt x="19049" y="1040855"/>
                  </a:lnTo>
                  <a:lnTo>
                    <a:pt x="18120" y="1043100"/>
                  </a:lnTo>
                  <a:lnTo>
                    <a:pt x="14400" y="1046819"/>
                  </a:lnTo>
                  <a:lnTo>
                    <a:pt x="12155" y="1047749"/>
                  </a:lnTo>
                  <a:lnTo>
                    <a:pt x="6894" y="1047749"/>
                  </a:lnTo>
                  <a:lnTo>
                    <a:pt x="4649" y="1046819"/>
                  </a:lnTo>
                  <a:lnTo>
                    <a:pt x="929" y="1043100"/>
                  </a:lnTo>
                  <a:lnTo>
                    <a:pt x="0" y="1040855"/>
                  </a:lnTo>
                  <a:close/>
                </a:path>
                <a:path w="19050" h="4303395">
                  <a:moveTo>
                    <a:pt x="0" y="1117055"/>
                  </a:moveTo>
                  <a:lnTo>
                    <a:pt x="0" y="1073694"/>
                  </a:lnTo>
                  <a:lnTo>
                    <a:pt x="929" y="1071449"/>
                  </a:lnTo>
                  <a:lnTo>
                    <a:pt x="4649" y="1067729"/>
                  </a:lnTo>
                  <a:lnTo>
                    <a:pt x="6894" y="1066799"/>
                  </a:lnTo>
                  <a:lnTo>
                    <a:pt x="12155" y="1066799"/>
                  </a:lnTo>
                  <a:lnTo>
                    <a:pt x="14400" y="1067729"/>
                  </a:lnTo>
                  <a:lnTo>
                    <a:pt x="18120" y="1071449"/>
                  </a:lnTo>
                  <a:lnTo>
                    <a:pt x="19049" y="1073694"/>
                  </a:lnTo>
                  <a:lnTo>
                    <a:pt x="19049" y="1117055"/>
                  </a:lnTo>
                  <a:lnTo>
                    <a:pt x="18120" y="1119300"/>
                  </a:lnTo>
                  <a:lnTo>
                    <a:pt x="14400" y="1123020"/>
                  </a:lnTo>
                  <a:lnTo>
                    <a:pt x="12155" y="1123949"/>
                  </a:lnTo>
                  <a:lnTo>
                    <a:pt x="6894" y="1123949"/>
                  </a:lnTo>
                  <a:lnTo>
                    <a:pt x="4649" y="1123020"/>
                  </a:lnTo>
                  <a:lnTo>
                    <a:pt x="929" y="1119300"/>
                  </a:lnTo>
                  <a:lnTo>
                    <a:pt x="0" y="1117055"/>
                  </a:lnTo>
                  <a:close/>
                </a:path>
                <a:path w="19050" h="4303395">
                  <a:moveTo>
                    <a:pt x="0" y="1193255"/>
                  </a:moveTo>
                  <a:lnTo>
                    <a:pt x="0" y="1149894"/>
                  </a:lnTo>
                  <a:lnTo>
                    <a:pt x="929" y="1147649"/>
                  </a:lnTo>
                  <a:lnTo>
                    <a:pt x="4649" y="1143929"/>
                  </a:lnTo>
                  <a:lnTo>
                    <a:pt x="6894" y="1142999"/>
                  </a:lnTo>
                  <a:lnTo>
                    <a:pt x="12155" y="1142999"/>
                  </a:lnTo>
                  <a:lnTo>
                    <a:pt x="14400" y="1143929"/>
                  </a:lnTo>
                  <a:lnTo>
                    <a:pt x="18120" y="1147649"/>
                  </a:lnTo>
                  <a:lnTo>
                    <a:pt x="19049" y="1149894"/>
                  </a:lnTo>
                  <a:lnTo>
                    <a:pt x="19049" y="1193255"/>
                  </a:lnTo>
                  <a:lnTo>
                    <a:pt x="18120" y="1195500"/>
                  </a:lnTo>
                  <a:lnTo>
                    <a:pt x="14400" y="1199219"/>
                  </a:lnTo>
                  <a:lnTo>
                    <a:pt x="12155" y="1200149"/>
                  </a:lnTo>
                  <a:lnTo>
                    <a:pt x="6894" y="1200149"/>
                  </a:lnTo>
                  <a:lnTo>
                    <a:pt x="4649" y="1199219"/>
                  </a:lnTo>
                  <a:lnTo>
                    <a:pt x="929" y="1195500"/>
                  </a:lnTo>
                  <a:lnTo>
                    <a:pt x="0" y="1193255"/>
                  </a:lnTo>
                  <a:close/>
                </a:path>
                <a:path w="19050" h="4303395">
                  <a:moveTo>
                    <a:pt x="0" y="1269455"/>
                  </a:moveTo>
                  <a:lnTo>
                    <a:pt x="0" y="1226094"/>
                  </a:lnTo>
                  <a:lnTo>
                    <a:pt x="929" y="1223849"/>
                  </a:lnTo>
                  <a:lnTo>
                    <a:pt x="4649" y="1220129"/>
                  </a:lnTo>
                  <a:lnTo>
                    <a:pt x="6894" y="1219199"/>
                  </a:lnTo>
                  <a:lnTo>
                    <a:pt x="12155" y="1219199"/>
                  </a:lnTo>
                  <a:lnTo>
                    <a:pt x="14400" y="1220129"/>
                  </a:lnTo>
                  <a:lnTo>
                    <a:pt x="18120" y="1223849"/>
                  </a:lnTo>
                  <a:lnTo>
                    <a:pt x="19049" y="1226094"/>
                  </a:lnTo>
                  <a:lnTo>
                    <a:pt x="19049" y="1269455"/>
                  </a:lnTo>
                  <a:lnTo>
                    <a:pt x="18120" y="1271700"/>
                  </a:lnTo>
                  <a:lnTo>
                    <a:pt x="14400" y="1275419"/>
                  </a:lnTo>
                  <a:lnTo>
                    <a:pt x="12155" y="1276349"/>
                  </a:lnTo>
                  <a:lnTo>
                    <a:pt x="6894" y="1276349"/>
                  </a:lnTo>
                  <a:lnTo>
                    <a:pt x="4649" y="1275419"/>
                  </a:lnTo>
                  <a:lnTo>
                    <a:pt x="929" y="1271700"/>
                  </a:lnTo>
                  <a:lnTo>
                    <a:pt x="0" y="1269455"/>
                  </a:lnTo>
                  <a:close/>
                </a:path>
                <a:path w="19050" h="4303395">
                  <a:moveTo>
                    <a:pt x="0" y="1345655"/>
                  </a:moveTo>
                  <a:lnTo>
                    <a:pt x="0" y="1302294"/>
                  </a:lnTo>
                  <a:lnTo>
                    <a:pt x="929" y="1300049"/>
                  </a:lnTo>
                  <a:lnTo>
                    <a:pt x="4649" y="1296329"/>
                  </a:lnTo>
                  <a:lnTo>
                    <a:pt x="6894" y="1295399"/>
                  </a:lnTo>
                  <a:lnTo>
                    <a:pt x="12155" y="1295399"/>
                  </a:lnTo>
                  <a:lnTo>
                    <a:pt x="14400" y="1296329"/>
                  </a:lnTo>
                  <a:lnTo>
                    <a:pt x="18120" y="1300049"/>
                  </a:lnTo>
                  <a:lnTo>
                    <a:pt x="19049" y="1302294"/>
                  </a:lnTo>
                  <a:lnTo>
                    <a:pt x="19049" y="1345655"/>
                  </a:lnTo>
                  <a:lnTo>
                    <a:pt x="18120" y="1347900"/>
                  </a:lnTo>
                  <a:lnTo>
                    <a:pt x="14400" y="1351619"/>
                  </a:lnTo>
                  <a:lnTo>
                    <a:pt x="12155" y="1352549"/>
                  </a:lnTo>
                  <a:lnTo>
                    <a:pt x="6894" y="1352549"/>
                  </a:lnTo>
                  <a:lnTo>
                    <a:pt x="4649" y="1351619"/>
                  </a:lnTo>
                  <a:lnTo>
                    <a:pt x="929" y="1347900"/>
                  </a:lnTo>
                  <a:lnTo>
                    <a:pt x="0" y="1345655"/>
                  </a:lnTo>
                  <a:close/>
                </a:path>
                <a:path w="19050" h="4303395">
                  <a:moveTo>
                    <a:pt x="0" y="1421855"/>
                  </a:moveTo>
                  <a:lnTo>
                    <a:pt x="0" y="1378494"/>
                  </a:lnTo>
                  <a:lnTo>
                    <a:pt x="929" y="1376249"/>
                  </a:lnTo>
                  <a:lnTo>
                    <a:pt x="4649" y="1372529"/>
                  </a:lnTo>
                  <a:lnTo>
                    <a:pt x="6894" y="1371599"/>
                  </a:lnTo>
                  <a:lnTo>
                    <a:pt x="12155" y="1371599"/>
                  </a:lnTo>
                  <a:lnTo>
                    <a:pt x="14400" y="1372529"/>
                  </a:lnTo>
                  <a:lnTo>
                    <a:pt x="18120" y="1376249"/>
                  </a:lnTo>
                  <a:lnTo>
                    <a:pt x="19049" y="1378494"/>
                  </a:lnTo>
                  <a:lnTo>
                    <a:pt x="19049" y="1421855"/>
                  </a:lnTo>
                  <a:lnTo>
                    <a:pt x="18120" y="1424100"/>
                  </a:lnTo>
                  <a:lnTo>
                    <a:pt x="14400" y="1427819"/>
                  </a:lnTo>
                  <a:lnTo>
                    <a:pt x="12155" y="1428749"/>
                  </a:lnTo>
                  <a:lnTo>
                    <a:pt x="6894" y="1428749"/>
                  </a:lnTo>
                  <a:lnTo>
                    <a:pt x="4649" y="1427819"/>
                  </a:lnTo>
                  <a:lnTo>
                    <a:pt x="929" y="1424100"/>
                  </a:lnTo>
                  <a:lnTo>
                    <a:pt x="0" y="1421855"/>
                  </a:lnTo>
                  <a:close/>
                </a:path>
                <a:path w="19050" h="4303395">
                  <a:moveTo>
                    <a:pt x="0" y="1498055"/>
                  </a:moveTo>
                  <a:lnTo>
                    <a:pt x="0" y="1454694"/>
                  </a:lnTo>
                  <a:lnTo>
                    <a:pt x="929" y="1452449"/>
                  </a:lnTo>
                  <a:lnTo>
                    <a:pt x="4649" y="1448729"/>
                  </a:lnTo>
                  <a:lnTo>
                    <a:pt x="6894" y="1447799"/>
                  </a:lnTo>
                  <a:lnTo>
                    <a:pt x="12155" y="1447799"/>
                  </a:lnTo>
                  <a:lnTo>
                    <a:pt x="14400" y="1448729"/>
                  </a:lnTo>
                  <a:lnTo>
                    <a:pt x="18120" y="1452449"/>
                  </a:lnTo>
                  <a:lnTo>
                    <a:pt x="19049" y="1454694"/>
                  </a:lnTo>
                  <a:lnTo>
                    <a:pt x="19049" y="1498055"/>
                  </a:lnTo>
                  <a:lnTo>
                    <a:pt x="18120" y="1500300"/>
                  </a:lnTo>
                  <a:lnTo>
                    <a:pt x="14400" y="1504019"/>
                  </a:lnTo>
                  <a:lnTo>
                    <a:pt x="12155" y="1504949"/>
                  </a:lnTo>
                  <a:lnTo>
                    <a:pt x="6894" y="1504949"/>
                  </a:lnTo>
                  <a:lnTo>
                    <a:pt x="4649" y="1504019"/>
                  </a:lnTo>
                  <a:lnTo>
                    <a:pt x="929" y="1500300"/>
                  </a:lnTo>
                  <a:lnTo>
                    <a:pt x="0" y="1498055"/>
                  </a:lnTo>
                  <a:close/>
                </a:path>
                <a:path w="19050" h="4303395">
                  <a:moveTo>
                    <a:pt x="0" y="1574255"/>
                  </a:moveTo>
                  <a:lnTo>
                    <a:pt x="0" y="1530894"/>
                  </a:lnTo>
                  <a:lnTo>
                    <a:pt x="929" y="1528649"/>
                  </a:lnTo>
                  <a:lnTo>
                    <a:pt x="4649" y="1524929"/>
                  </a:lnTo>
                  <a:lnTo>
                    <a:pt x="6894" y="1523999"/>
                  </a:lnTo>
                  <a:lnTo>
                    <a:pt x="12155" y="1523999"/>
                  </a:lnTo>
                  <a:lnTo>
                    <a:pt x="14400" y="1524929"/>
                  </a:lnTo>
                  <a:lnTo>
                    <a:pt x="18120" y="1528649"/>
                  </a:lnTo>
                  <a:lnTo>
                    <a:pt x="19049" y="1530894"/>
                  </a:lnTo>
                  <a:lnTo>
                    <a:pt x="19049" y="1574255"/>
                  </a:lnTo>
                  <a:lnTo>
                    <a:pt x="18120" y="1576500"/>
                  </a:lnTo>
                  <a:lnTo>
                    <a:pt x="14400" y="1580219"/>
                  </a:lnTo>
                  <a:lnTo>
                    <a:pt x="12155" y="1581149"/>
                  </a:lnTo>
                  <a:lnTo>
                    <a:pt x="6894" y="1581149"/>
                  </a:lnTo>
                  <a:lnTo>
                    <a:pt x="4649" y="1580219"/>
                  </a:lnTo>
                  <a:lnTo>
                    <a:pt x="929" y="1576500"/>
                  </a:lnTo>
                  <a:lnTo>
                    <a:pt x="0" y="1574255"/>
                  </a:lnTo>
                  <a:close/>
                </a:path>
                <a:path w="19050" h="4303395">
                  <a:moveTo>
                    <a:pt x="0" y="1650454"/>
                  </a:moveTo>
                  <a:lnTo>
                    <a:pt x="0" y="1607094"/>
                  </a:lnTo>
                  <a:lnTo>
                    <a:pt x="929" y="1604849"/>
                  </a:lnTo>
                  <a:lnTo>
                    <a:pt x="4649" y="1601129"/>
                  </a:lnTo>
                  <a:lnTo>
                    <a:pt x="6894" y="1600199"/>
                  </a:lnTo>
                  <a:lnTo>
                    <a:pt x="12155" y="1600199"/>
                  </a:lnTo>
                  <a:lnTo>
                    <a:pt x="14400" y="1601129"/>
                  </a:lnTo>
                  <a:lnTo>
                    <a:pt x="18120" y="1604849"/>
                  </a:lnTo>
                  <a:lnTo>
                    <a:pt x="19049" y="1607094"/>
                  </a:lnTo>
                  <a:lnTo>
                    <a:pt x="19049" y="1650454"/>
                  </a:lnTo>
                  <a:lnTo>
                    <a:pt x="18120" y="1652699"/>
                  </a:lnTo>
                  <a:lnTo>
                    <a:pt x="14400" y="1656419"/>
                  </a:lnTo>
                  <a:lnTo>
                    <a:pt x="12155" y="1657349"/>
                  </a:lnTo>
                  <a:lnTo>
                    <a:pt x="6894" y="1657349"/>
                  </a:lnTo>
                  <a:lnTo>
                    <a:pt x="4649" y="1656419"/>
                  </a:lnTo>
                  <a:lnTo>
                    <a:pt x="929" y="1652699"/>
                  </a:lnTo>
                  <a:lnTo>
                    <a:pt x="0" y="1650454"/>
                  </a:lnTo>
                  <a:close/>
                </a:path>
                <a:path w="19050" h="4303395">
                  <a:moveTo>
                    <a:pt x="0" y="1726655"/>
                  </a:moveTo>
                  <a:lnTo>
                    <a:pt x="0" y="1683294"/>
                  </a:lnTo>
                  <a:lnTo>
                    <a:pt x="929" y="1681049"/>
                  </a:lnTo>
                  <a:lnTo>
                    <a:pt x="4649" y="1677329"/>
                  </a:lnTo>
                  <a:lnTo>
                    <a:pt x="6894" y="1676399"/>
                  </a:lnTo>
                  <a:lnTo>
                    <a:pt x="12155" y="1676399"/>
                  </a:lnTo>
                  <a:lnTo>
                    <a:pt x="14400" y="1677329"/>
                  </a:lnTo>
                  <a:lnTo>
                    <a:pt x="18120" y="1681049"/>
                  </a:lnTo>
                  <a:lnTo>
                    <a:pt x="19049" y="1683294"/>
                  </a:lnTo>
                  <a:lnTo>
                    <a:pt x="19049" y="1726655"/>
                  </a:lnTo>
                  <a:lnTo>
                    <a:pt x="18120" y="1728900"/>
                  </a:lnTo>
                  <a:lnTo>
                    <a:pt x="14400" y="1732619"/>
                  </a:lnTo>
                  <a:lnTo>
                    <a:pt x="12155" y="1733549"/>
                  </a:lnTo>
                  <a:lnTo>
                    <a:pt x="6894" y="1733549"/>
                  </a:lnTo>
                  <a:lnTo>
                    <a:pt x="4649" y="1732619"/>
                  </a:lnTo>
                  <a:lnTo>
                    <a:pt x="929" y="1728900"/>
                  </a:lnTo>
                  <a:lnTo>
                    <a:pt x="0" y="1726655"/>
                  </a:lnTo>
                  <a:close/>
                </a:path>
                <a:path w="19050" h="4303395">
                  <a:moveTo>
                    <a:pt x="0" y="1802855"/>
                  </a:moveTo>
                  <a:lnTo>
                    <a:pt x="0" y="1759494"/>
                  </a:lnTo>
                  <a:lnTo>
                    <a:pt x="929" y="1757249"/>
                  </a:lnTo>
                  <a:lnTo>
                    <a:pt x="4649" y="1753529"/>
                  </a:lnTo>
                  <a:lnTo>
                    <a:pt x="6894" y="1752599"/>
                  </a:lnTo>
                  <a:lnTo>
                    <a:pt x="12155" y="1752599"/>
                  </a:lnTo>
                  <a:lnTo>
                    <a:pt x="14400" y="1753529"/>
                  </a:lnTo>
                  <a:lnTo>
                    <a:pt x="18120" y="1757249"/>
                  </a:lnTo>
                  <a:lnTo>
                    <a:pt x="19049" y="1759494"/>
                  </a:lnTo>
                  <a:lnTo>
                    <a:pt x="19049" y="1802855"/>
                  </a:lnTo>
                  <a:lnTo>
                    <a:pt x="18120" y="1805100"/>
                  </a:lnTo>
                  <a:lnTo>
                    <a:pt x="14400" y="1808819"/>
                  </a:lnTo>
                  <a:lnTo>
                    <a:pt x="12155" y="1809749"/>
                  </a:lnTo>
                  <a:lnTo>
                    <a:pt x="6894" y="1809749"/>
                  </a:lnTo>
                  <a:lnTo>
                    <a:pt x="4649" y="1808819"/>
                  </a:lnTo>
                  <a:lnTo>
                    <a:pt x="929" y="1805100"/>
                  </a:lnTo>
                  <a:lnTo>
                    <a:pt x="0" y="1802855"/>
                  </a:lnTo>
                  <a:close/>
                </a:path>
                <a:path w="19050" h="4303395">
                  <a:moveTo>
                    <a:pt x="0" y="1879055"/>
                  </a:moveTo>
                  <a:lnTo>
                    <a:pt x="0" y="1835694"/>
                  </a:lnTo>
                  <a:lnTo>
                    <a:pt x="929" y="1833449"/>
                  </a:lnTo>
                  <a:lnTo>
                    <a:pt x="4649" y="1829729"/>
                  </a:lnTo>
                  <a:lnTo>
                    <a:pt x="6894" y="1828799"/>
                  </a:lnTo>
                  <a:lnTo>
                    <a:pt x="12155" y="1828799"/>
                  </a:lnTo>
                  <a:lnTo>
                    <a:pt x="14400" y="1829729"/>
                  </a:lnTo>
                  <a:lnTo>
                    <a:pt x="18120" y="1833449"/>
                  </a:lnTo>
                  <a:lnTo>
                    <a:pt x="19049" y="1835694"/>
                  </a:lnTo>
                  <a:lnTo>
                    <a:pt x="19049" y="1879055"/>
                  </a:lnTo>
                  <a:lnTo>
                    <a:pt x="18120" y="1881300"/>
                  </a:lnTo>
                  <a:lnTo>
                    <a:pt x="14400" y="1885019"/>
                  </a:lnTo>
                  <a:lnTo>
                    <a:pt x="12155" y="1885949"/>
                  </a:lnTo>
                  <a:lnTo>
                    <a:pt x="6894" y="1885949"/>
                  </a:lnTo>
                  <a:lnTo>
                    <a:pt x="4649" y="1885019"/>
                  </a:lnTo>
                  <a:lnTo>
                    <a:pt x="929" y="1881300"/>
                  </a:lnTo>
                  <a:lnTo>
                    <a:pt x="0" y="1879055"/>
                  </a:lnTo>
                  <a:close/>
                </a:path>
                <a:path w="19050" h="4303395">
                  <a:moveTo>
                    <a:pt x="0" y="1955255"/>
                  </a:moveTo>
                  <a:lnTo>
                    <a:pt x="0" y="1911894"/>
                  </a:lnTo>
                  <a:lnTo>
                    <a:pt x="929" y="1909649"/>
                  </a:lnTo>
                  <a:lnTo>
                    <a:pt x="4649" y="1905929"/>
                  </a:lnTo>
                  <a:lnTo>
                    <a:pt x="6894" y="1904999"/>
                  </a:lnTo>
                  <a:lnTo>
                    <a:pt x="12155" y="1904999"/>
                  </a:lnTo>
                  <a:lnTo>
                    <a:pt x="14400" y="1905929"/>
                  </a:lnTo>
                  <a:lnTo>
                    <a:pt x="18120" y="1909649"/>
                  </a:lnTo>
                  <a:lnTo>
                    <a:pt x="19049" y="1911894"/>
                  </a:lnTo>
                  <a:lnTo>
                    <a:pt x="19049" y="1955255"/>
                  </a:lnTo>
                  <a:lnTo>
                    <a:pt x="18120" y="1957500"/>
                  </a:lnTo>
                  <a:lnTo>
                    <a:pt x="14400" y="1961219"/>
                  </a:lnTo>
                  <a:lnTo>
                    <a:pt x="12155" y="1962149"/>
                  </a:lnTo>
                  <a:lnTo>
                    <a:pt x="6894" y="1962149"/>
                  </a:lnTo>
                  <a:lnTo>
                    <a:pt x="4649" y="1961219"/>
                  </a:lnTo>
                  <a:lnTo>
                    <a:pt x="929" y="1957500"/>
                  </a:lnTo>
                  <a:lnTo>
                    <a:pt x="0" y="1955255"/>
                  </a:lnTo>
                  <a:close/>
                </a:path>
                <a:path w="19050" h="4303395">
                  <a:moveTo>
                    <a:pt x="0" y="2031455"/>
                  </a:moveTo>
                  <a:lnTo>
                    <a:pt x="0" y="1988094"/>
                  </a:lnTo>
                  <a:lnTo>
                    <a:pt x="929" y="1985849"/>
                  </a:lnTo>
                  <a:lnTo>
                    <a:pt x="4649" y="1982129"/>
                  </a:lnTo>
                  <a:lnTo>
                    <a:pt x="6894" y="1981199"/>
                  </a:lnTo>
                  <a:lnTo>
                    <a:pt x="12155" y="1981199"/>
                  </a:lnTo>
                  <a:lnTo>
                    <a:pt x="14400" y="1982129"/>
                  </a:lnTo>
                  <a:lnTo>
                    <a:pt x="18120" y="1985849"/>
                  </a:lnTo>
                  <a:lnTo>
                    <a:pt x="19049" y="1988094"/>
                  </a:lnTo>
                  <a:lnTo>
                    <a:pt x="19049" y="2031455"/>
                  </a:lnTo>
                  <a:lnTo>
                    <a:pt x="18120" y="2033700"/>
                  </a:lnTo>
                  <a:lnTo>
                    <a:pt x="14400" y="2037419"/>
                  </a:lnTo>
                  <a:lnTo>
                    <a:pt x="12155" y="2038349"/>
                  </a:lnTo>
                  <a:lnTo>
                    <a:pt x="6894" y="2038349"/>
                  </a:lnTo>
                  <a:lnTo>
                    <a:pt x="4649" y="2037419"/>
                  </a:lnTo>
                  <a:lnTo>
                    <a:pt x="929" y="2033700"/>
                  </a:lnTo>
                  <a:lnTo>
                    <a:pt x="0" y="2031455"/>
                  </a:lnTo>
                  <a:close/>
                </a:path>
                <a:path w="19050" h="4303395">
                  <a:moveTo>
                    <a:pt x="0" y="2107655"/>
                  </a:moveTo>
                  <a:lnTo>
                    <a:pt x="0" y="2064294"/>
                  </a:lnTo>
                  <a:lnTo>
                    <a:pt x="929" y="2062049"/>
                  </a:lnTo>
                  <a:lnTo>
                    <a:pt x="4649" y="2058329"/>
                  </a:lnTo>
                  <a:lnTo>
                    <a:pt x="6894" y="2057399"/>
                  </a:lnTo>
                  <a:lnTo>
                    <a:pt x="12155" y="2057399"/>
                  </a:lnTo>
                  <a:lnTo>
                    <a:pt x="14400" y="2058329"/>
                  </a:lnTo>
                  <a:lnTo>
                    <a:pt x="18120" y="2062049"/>
                  </a:lnTo>
                  <a:lnTo>
                    <a:pt x="19049" y="2064294"/>
                  </a:lnTo>
                  <a:lnTo>
                    <a:pt x="19049" y="2107655"/>
                  </a:lnTo>
                  <a:lnTo>
                    <a:pt x="18120" y="2109900"/>
                  </a:lnTo>
                  <a:lnTo>
                    <a:pt x="14400" y="2113619"/>
                  </a:lnTo>
                  <a:lnTo>
                    <a:pt x="12155" y="2114549"/>
                  </a:lnTo>
                  <a:lnTo>
                    <a:pt x="6894" y="2114549"/>
                  </a:lnTo>
                  <a:lnTo>
                    <a:pt x="4649" y="2113619"/>
                  </a:lnTo>
                  <a:lnTo>
                    <a:pt x="929" y="2109900"/>
                  </a:lnTo>
                  <a:lnTo>
                    <a:pt x="0" y="2107655"/>
                  </a:lnTo>
                  <a:close/>
                </a:path>
                <a:path w="19050" h="4303395">
                  <a:moveTo>
                    <a:pt x="0" y="2183855"/>
                  </a:moveTo>
                  <a:lnTo>
                    <a:pt x="0" y="2140494"/>
                  </a:lnTo>
                  <a:lnTo>
                    <a:pt x="929" y="2138249"/>
                  </a:lnTo>
                  <a:lnTo>
                    <a:pt x="4649" y="2134529"/>
                  </a:lnTo>
                  <a:lnTo>
                    <a:pt x="6894" y="2133599"/>
                  </a:lnTo>
                  <a:lnTo>
                    <a:pt x="12155" y="2133599"/>
                  </a:lnTo>
                  <a:lnTo>
                    <a:pt x="14400" y="2134529"/>
                  </a:lnTo>
                  <a:lnTo>
                    <a:pt x="18120" y="2138249"/>
                  </a:lnTo>
                  <a:lnTo>
                    <a:pt x="19049" y="2140494"/>
                  </a:lnTo>
                  <a:lnTo>
                    <a:pt x="19049" y="2183855"/>
                  </a:lnTo>
                  <a:lnTo>
                    <a:pt x="18120" y="2186100"/>
                  </a:lnTo>
                  <a:lnTo>
                    <a:pt x="14400" y="2189819"/>
                  </a:lnTo>
                  <a:lnTo>
                    <a:pt x="12155" y="2190749"/>
                  </a:lnTo>
                  <a:lnTo>
                    <a:pt x="6894" y="2190749"/>
                  </a:lnTo>
                  <a:lnTo>
                    <a:pt x="4649" y="2189819"/>
                  </a:lnTo>
                  <a:lnTo>
                    <a:pt x="929" y="2186100"/>
                  </a:lnTo>
                  <a:lnTo>
                    <a:pt x="0" y="2183855"/>
                  </a:lnTo>
                  <a:close/>
                </a:path>
                <a:path w="19050" h="4303395">
                  <a:moveTo>
                    <a:pt x="0" y="2260055"/>
                  </a:moveTo>
                  <a:lnTo>
                    <a:pt x="0" y="2216694"/>
                  </a:lnTo>
                  <a:lnTo>
                    <a:pt x="929" y="2214449"/>
                  </a:lnTo>
                  <a:lnTo>
                    <a:pt x="4649" y="2210729"/>
                  </a:lnTo>
                  <a:lnTo>
                    <a:pt x="6894" y="2209799"/>
                  </a:lnTo>
                  <a:lnTo>
                    <a:pt x="12155" y="2209799"/>
                  </a:lnTo>
                  <a:lnTo>
                    <a:pt x="14400" y="2210729"/>
                  </a:lnTo>
                  <a:lnTo>
                    <a:pt x="18120" y="2214449"/>
                  </a:lnTo>
                  <a:lnTo>
                    <a:pt x="19049" y="2216694"/>
                  </a:lnTo>
                  <a:lnTo>
                    <a:pt x="19049" y="2260055"/>
                  </a:lnTo>
                  <a:lnTo>
                    <a:pt x="18120" y="2262300"/>
                  </a:lnTo>
                  <a:lnTo>
                    <a:pt x="14400" y="2266019"/>
                  </a:lnTo>
                  <a:lnTo>
                    <a:pt x="12155" y="2266949"/>
                  </a:lnTo>
                  <a:lnTo>
                    <a:pt x="6894" y="2266949"/>
                  </a:lnTo>
                  <a:lnTo>
                    <a:pt x="4649" y="2266019"/>
                  </a:lnTo>
                  <a:lnTo>
                    <a:pt x="929" y="2262300"/>
                  </a:lnTo>
                  <a:lnTo>
                    <a:pt x="0" y="2260055"/>
                  </a:lnTo>
                  <a:close/>
                </a:path>
                <a:path w="19050" h="4303395">
                  <a:moveTo>
                    <a:pt x="0" y="2336255"/>
                  </a:moveTo>
                  <a:lnTo>
                    <a:pt x="0" y="2292894"/>
                  </a:lnTo>
                  <a:lnTo>
                    <a:pt x="929" y="2290649"/>
                  </a:lnTo>
                  <a:lnTo>
                    <a:pt x="4649" y="2286929"/>
                  </a:lnTo>
                  <a:lnTo>
                    <a:pt x="6894" y="2285999"/>
                  </a:lnTo>
                  <a:lnTo>
                    <a:pt x="12155" y="2285999"/>
                  </a:lnTo>
                  <a:lnTo>
                    <a:pt x="14400" y="2286929"/>
                  </a:lnTo>
                  <a:lnTo>
                    <a:pt x="18120" y="2290649"/>
                  </a:lnTo>
                  <a:lnTo>
                    <a:pt x="19049" y="2292894"/>
                  </a:lnTo>
                  <a:lnTo>
                    <a:pt x="19049" y="2336255"/>
                  </a:lnTo>
                  <a:lnTo>
                    <a:pt x="18120" y="2338500"/>
                  </a:lnTo>
                  <a:lnTo>
                    <a:pt x="14400" y="2342219"/>
                  </a:lnTo>
                  <a:lnTo>
                    <a:pt x="12155" y="2343149"/>
                  </a:lnTo>
                  <a:lnTo>
                    <a:pt x="6894" y="2343149"/>
                  </a:lnTo>
                  <a:lnTo>
                    <a:pt x="4649" y="2342219"/>
                  </a:lnTo>
                  <a:lnTo>
                    <a:pt x="929" y="2338500"/>
                  </a:lnTo>
                  <a:lnTo>
                    <a:pt x="0" y="2336255"/>
                  </a:lnTo>
                  <a:close/>
                </a:path>
                <a:path w="19050" h="4303395">
                  <a:moveTo>
                    <a:pt x="0" y="2412454"/>
                  </a:moveTo>
                  <a:lnTo>
                    <a:pt x="0" y="2369094"/>
                  </a:lnTo>
                  <a:lnTo>
                    <a:pt x="929" y="2366849"/>
                  </a:lnTo>
                  <a:lnTo>
                    <a:pt x="4649" y="2363129"/>
                  </a:lnTo>
                  <a:lnTo>
                    <a:pt x="6894" y="2362199"/>
                  </a:lnTo>
                  <a:lnTo>
                    <a:pt x="12155" y="2362199"/>
                  </a:lnTo>
                  <a:lnTo>
                    <a:pt x="14400" y="2363129"/>
                  </a:lnTo>
                  <a:lnTo>
                    <a:pt x="18120" y="2366849"/>
                  </a:lnTo>
                  <a:lnTo>
                    <a:pt x="19049" y="2369094"/>
                  </a:lnTo>
                  <a:lnTo>
                    <a:pt x="19049" y="2412454"/>
                  </a:lnTo>
                  <a:lnTo>
                    <a:pt x="18120" y="2414699"/>
                  </a:lnTo>
                  <a:lnTo>
                    <a:pt x="14400" y="2418419"/>
                  </a:lnTo>
                  <a:lnTo>
                    <a:pt x="12155" y="2419349"/>
                  </a:lnTo>
                  <a:lnTo>
                    <a:pt x="6894" y="2419349"/>
                  </a:lnTo>
                  <a:lnTo>
                    <a:pt x="4649" y="2418419"/>
                  </a:lnTo>
                  <a:lnTo>
                    <a:pt x="929" y="2414699"/>
                  </a:lnTo>
                  <a:lnTo>
                    <a:pt x="0" y="2412454"/>
                  </a:lnTo>
                  <a:close/>
                </a:path>
                <a:path w="19050" h="4303395">
                  <a:moveTo>
                    <a:pt x="0" y="2488654"/>
                  </a:moveTo>
                  <a:lnTo>
                    <a:pt x="0" y="2445294"/>
                  </a:lnTo>
                  <a:lnTo>
                    <a:pt x="929" y="2443049"/>
                  </a:lnTo>
                  <a:lnTo>
                    <a:pt x="4649" y="2439329"/>
                  </a:lnTo>
                  <a:lnTo>
                    <a:pt x="6894" y="2438399"/>
                  </a:lnTo>
                  <a:lnTo>
                    <a:pt x="12155" y="2438399"/>
                  </a:lnTo>
                  <a:lnTo>
                    <a:pt x="14400" y="2439329"/>
                  </a:lnTo>
                  <a:lnTo>
                    <a:pt x="18120" y="2443049"/>
                  </a:lnTo>
                  <a:lnTo>
                    <a:pt x="19049" y="2445294"/>
                  </a:lnTo>
                  <a:lnTo>
                    <a:pt x="19049" y="2488654"/>
                  </a:lnTo>
                  <a:lnTo>
                    <a:pt x="18120" y="2490899"/>
                  </a:lnTo>
                  <a:lnTo>
                    <a:pt x="14400" y="2494619"/>
                  </a:lnTo>
                  <a:lnTo>
                    <a:pt x="12155" y="2495549"/>
                  </a:lnTo>
                  <a:lnTo>
                    <a:pt x="6894" y="2495549"/>
                  </a:lnTo>
                  <a:lnTo>
                    <a:pt x="4649" y="2494619"/>
                  </a:lnTo>
                  <a:lnTo>
                    <a:pt x="929" y="2490899"/>
                  </a:lnTo>
                  <a:lnTo>
                    <a:pt x="0" y="2488654"/>
                  </a:lnTo>
                  <a:close/>
                </a:path>
                <a:path w="19050" h="4303395">
                  <a:moveTo>
                    <a:pt x="0" y="2564854"/>
                  </a:moveTo>
                  <a:lnTo>
                    <a:pt x="0" y="2521494"/>
                  </a:lnTo>
                  <a:lnTo>
                    <a:pt x="929" y="2519249"/>
                  </a:lnTo>
                  <a:lnTo>
                    <a:pt x="4649" y="2515529"/>
                  </a:lnTo>
                  <a:lnTo>
                    <a:pt x="6894" y="2514599"/>
                  </a:lnTo>
                  <a:lnTo>
                    <a:pt x="12155" y="2514599"/>
                  </a:lnTo>
                  <a:lnTo>
                    <a:pt x="14400" y="2515529"/>
                  </a:lnTo>
                  <a:lnTo>
                    <a:pt x="18120" y="2519249"/>
                  </a:lnTo>
                  <a:lnTo>
                    <a:pt x="19049" y="2521494"/>
                  </a:lnTo>
                  <a:lnTo>
                    <a:pt x="19049" y="2564854"/>
                  </a:lnTo>
                  <a:lnTo>
                    <a:pt x="18120" y="2567099"/>
                  </a:lnTo>
                  <a:lnTo>
                    <a:pt x="14400" y="2570819"/>
                  </a:lnTo>
                  <a:lnTo>
                    <a:pt x="12155" y="2571749"/>
                  </a:lnTo>
                  <a:lnTo>
                    <a:pt x="6894" y="2571749"/>
                  </a:lnTo>
                  <a:lnTo>
                    <a:pt x="4649" y="2570819"/>
                  </a:lnTo>
                  <a:lnTo>
                    <a:pt x="929" y="2567099"/>
                  </a:lnTo>
                  <a:lnTo>
                    <a:pt x="0" y="2564854"/>
                  </a:lnTo>
                  <a:close/>
                </a:path>
                <a:path w="19050" h="4303395">
                  <a:moveTo>
                    <a:pt x="0" y="2641054"/>
                  </a:moveTo>
                  <a:lnTo>
                    <a:pt x="0" y="2597694"/>
                  </a:lnTo>
                  <a:lnTo>
                    <a:pt x="929" y="2595449"/>
                  </a:lnTo>
                  <a:lnTo>
                    <a:pt x="4649" y="2591729"/>
                  </a:lnTo>
                  <a:lnTo>
                    <a:pt x="6894" y="2590799"/>
                  </a:lnTo>
                  <a:lnTo>
                    <a:pt x="12155" y="2590799"/>
                  </a:lnTo>
                  <a:lnTo>
                    <a:pt x="14400" y="2591729"/>
                  </a:lnTo>
                  <a:lnTo>
                    <a:pt x="18120" y="2595449"/>
                  </a:lnTo>
                  <a:lnTo>
                    <a:pt x="19049" y="2597694"/>
                  </a:lnTo>
                  <a:lnTo>
                    <a:pt x="19049" y="2641054"/>
                  </a:lnTo>
                  <a:lnTo>
                    <a:pt x="18120" y="2643299"/>
                  </a:lnTo>
                  <a:lnTo>
                    <a:pt x="14400" y="2647019"/>
                  </a:lnTo>
                  <a:lnTo>
                    <a:pt x="12155" y="2647949"/>
                  </a:lnTo>
                  <a:lnTo>
                    <a:pt x="6894" y="2647949"/>
                  </a:lnTo>
                  <a:lnTo>
                    <a:pt x="4649" y="2647019"/>
                  </a:lnTo>
                  <a:lnTo>
                    <a:pt x="929" y="2643299"/>
                  </a:lnTo>
                  <a:lnTo>
                    <a:pt x="0" y="2641054"/>
                  </a:lnTo>
                  <a:close/>
                </a:path>
                <a:path w="19050" h="4303395">
                  <a:moveTo>
                    <a:pt x="0" y="2717254"/>
                  </a:moveTo>
                  <a:lnTo>
                    <a:pt x="0" y="2673894"/>
                  </a:lnTo>
                  <a:lnTo>
                    <a:pt x="929" y="2671649"/>
                  </a:lnTo>
                  <a:lnTo>
                    <a:pt x="4649" y="2667929"/>
                  </a:lnTo>
                  <a:lnTo>
                    <a:pt x="6894" y="2666999"/>
                  </a:lnTo>
                  <a:lnTo>
                    <a:pt x="12155" y="2666999"/>
                  </a:lnTo>
                  <a:lnTo>
                    <a:pt x="14400" y="2667929"/>
                  </a:lnTo>
                  <a:lnTo>
                    <a:pt x="18120" y="2671649"/>
                  </a:lnTo>
                  <a:lnTo>
                    <a:pt x="19049" y="2673894"/>
                  </a:lnTo>
                  <a:lnTo>
                    <a:pt x="19049" y="2717254"/>
                  </a:lnTo>
                  <a:lnTo>
                    <a:pt x="18120" y="2719499"/>
                  </a:lnTo>
                  <a:lnTo>
                    <a:pt x="14400" y="2723219"/>
                  </a:lnTo>
                  <a:lnTo>
                    <a:pt x="12155" y="2724149"/>
                  </a:lnTo>
                  <a:lnTo>
                    <a:pt x="6894" y="2724149"/>
                  </a:lnTo>
                  <a:lnTo>
                    <a:pt x="4649" y="2723219"/>
                  </a:lnTo>
                  <a:lnTo>
                    <a:pt x="929" y="2719499"/>
                  </a:lnTo>
                  <a:lnTo>
                    <a:pt x="0" y="2717254"/>
                  </a:lnTo>
                  <a:close/>
                </a:path>
                <a:path w="19050" h="4303395">
                  <a:moveTo>
                    <a:pt x="0" y="2793455"/>
                  </a:moveTo>
                  <a:lnTo>
                    <a:pt x="0" y="2750094"/>
                  </a:lnTo>
                  <a:lnTo>
                    <a:pt x="929" y="2747849"/>
                  </a:lnTo>
                  <a:lnTo>
                    <a:pt x="4649" y="2744129"/>
                  </a:lnTo>
                  <a:lnTo>
                    <a:pt x="6894" y="2743199"/>
                  </a:lnTo>
                  <a:lnTo>
                    <a:pt x="12155" y="2743199"/>
                  </a:lnTo>
                  <a:lnTo>
                    <a:pt x="14400" y="2744129"/>
                  </a:lnTo>
                  <a:lnTo>
                    <a:pt x="18120" y="2747849"/>
                  </a:lnTo>
                  <a:lnTo>
                    <a:pt x="19049" y="2750094"/>
                  </a:lnTo>
                  <a:lnTo>
                    <a:pt x="19049" y="2793455"/>
                  </a:lnTo>
                  <a:lnTo>
                    <a:pt x="18120" y="2795700"/>
                  </a:lnTo>
                  <a:lnTo>
                    <a:pt x="14400" y="2799419"/>
                  </a:lnTo>
                  <a:lnTo>
                    <a:pt x="12155" y="2800349"/>
                  </a:lnTo>
                  <a:lnTo>
                    <a:pt x="6894" y="2800349"/>
                  </a:lnTo>
                  <a:lnTo>
                    <a:pt x="4649" y="2799419"/>
                  </a:lnTo>
                  <a:lnTo>
                    <a:pt x="929" y="2795700"/>
                  </a:lnTo>
                  <a:lnTo>
                    <a:pt x="0" y="2793455"/>
                  </a:lnTo>
                  <a:close/>
                </a:path>
                <a:path w="19050" h="4303395">
                  <a:moveTo>
                    <a:pt x="0" y="2869655"/>
                  </a:moveTo>
                  <a:lnTo>
                    <a:pt x="0" y="2826294"/>
                  </a:lnTo>
                  <a:lnTo>
                    <a:pt x="929" y="2824049"/>
                  </a:lnTo>
                  <a:lnTo>
                    <a:pt x="4649" y="2820329"/>
                  </a:lnTo>
                  <a:lnTo>
                    <a:pt x="6894" y="2819399"/>
                  </a:lnTo>
                  <a:lnTo>
                    <a:pt x="12155" y="2819399"/>
                  </a:lnTo>
                  <a:lnTo>
                    <a:pt x="14400" y="2820329"/>
                  </a:lnTo>
                  <a:lnTo>
                    <a:pt x="18120" y="2824049"/>
                  </a:lnTo>
                  <a:lnTo>
                    <a:pt x="19049" y="2826294"/>
                  </a:lnTo>
                  <a:lnTo>
                    <a:pt x="19049" y="2869655"/>
                  </a:lnTo>
                  <a:lnTo>
                    <a:pt x="18120" y="2871900"/>
                  </a:lnTo>
                  <a:lnTo>
                    <a:pt x="14400" y="2875619"/>
                  </a:lnTo>
                  <a:lnTo>
                    <a:pt x="12155" y="2876549"/>
                  </a:lnTo>
                  <a:lnTo>
                    <a:pt x="6894" y="2876549"/>
                  </a:lnTo>
                  <a:lnTo>
                    <a:pt x="4649" y="2875619"/>
                  </a:lnTo>
                  <a:lnTo>
                    <a:pt x="929" y="2871900"/>
                  </a:lnTo>
                  <a:lnTo>
                    <a:pt x="0" y="2869655"/>
                  </a:lnTo>
                  <a:close/>
                </a:path>
                <a:path w="19050" h="4303395">
                  <a:moveTo>
                    <a:pt x="0" y="2945855"/>
                  </a:moveTo>
                  <a:lnTo>
                    <a:pt x="0" y="2902494"/>
                  </a:lnTo>
                  <a:lnTo>
                    <a:pt x="929" y="2900249"/>
                  </a:lnTo>
                  <a:lnTo>
                    <a:pt x="4649" y="2896529"/>
                  </a:lnTo>
                  <a:lnTo>
                    <a:pt x="6894" y="2895599"/>
                  </a:lnTo>
                  <a:lnTo>
                    <a:pt x="12155" y="2895599"/>
                  </a:lnTo>
                  <a:lnTo>
                    <a:pt x="14400" y="2896529"/>
                  </a:lnTo>
                  <a:lnTo>
                    <a:pt x="18120" y="2900249"/>
                  </a:lnTo>
                  <a:lnTo>
                    <a:pt x="19049" y="2902494"/>
                  </a:lnTo>
                  <a:lnTo>
                    <a:pt x="19049" y="2945855"/>
                  </a:lnTo>
                  <a:lnTo>
                    <a:pt x="18120" y="2948100"/>
                  </a:lnTo>
                  <a:lnTo>
                    <a:pt x="14400" y="2951819"/>
                  </a:lnTo>
                  <a:lnTo>
                    <a:pt x="12155" y="2952749"/>
                  </a:lnTo>
                  <a:lnTo>
                    <a:pt x="6894" y="2952749"/>
                  </a:lnTo>
                  <a:lnTo>
                    <a:pt x="4649" y="2951819"/>
                  </a:lnTo>
                  <a:lnTo>
                    <a:pt x="929" y="2948100"/>
                  </a:lnTo>
                  <a:lnTo>
                    <a:pt x="0" y="2945855"/>
                  </a:lnTo>
                  <a:close/>
                </a:path>
                <a:path w="19050" h="4303395">
                  <a:moveTo>
                    <a:pt x="0" y="3022055"/>
                  </a:moveTo>
                  <a:lnTo>
                    <a:pt x="0" y="2978694"/>
                  </a:lnTo>
                  <a:lnTo>
                    <a:pt x="929" y="2976449"/>
                  </a:lnTo>
                  <a:lnTo>
                    <a:pt x="4649" y="2972729"/>
                  </a:lnTo>
                  <a:lnTo>
                    <a:pt x="6894" y="2971799"/>
                  </a:lnTo>
                  <a:lnTo>
                    <a:pt x="12155" y="2971799"/>
                  </a:lnTo>
                  <a:lnTo>
                    <a:pt x="14400" y="2972729"/>
                  </a:lnTo>
                  <a:lnTo>
                    <a:pt x="18120" y="2976449"/>
                  </a:lnTo>
                  <a:lnTo>
                    <a:pt x="19049" y="2978694"/>
                  </a:lnTo>
                  <a:lnTo>
                    <a:pt x="19049" y="3022055"/>
                  </a:lnTo>
                  <a:lnTo>
                    <a:pt x="18120" y="3024300"/>
                  </a:lnTo>
                  <a:lnTo>
                    <a:pt x="14400" y="3028019"/>
                  </a:lnTo>
                  <a:lnTo>
                    <a:pt x="12155" y="3028949"/>
                  </a:lnTo>
                  <a:lnTo>
                    <a:pt x="6894" y="3028949"/>
                  </a:lnTo>
                  <a:lnTo>
                    <a:pt x="4649" y="3028019"/>
                  </a:lnTo>
                  <a:lnTo>
                    <a:pt x="929" y="3024300"/>
                  </a:lnTo>
                  <a:lnTo>
                    <a:pt x="0" y="3022055"/>
                  </a:lnTo>
                  <a:close/>
                </a:path>
                <a:path w="19050" h="4303395">
                  <a:moveTo>
                    <a:pt x="0" y="3098254"/>
                  </a:moveTo>
                  <a:lnTo>
                    <a:pt x="0" y="3054894"/>
                  </a:lnTo>
                  <a:lnTo>
                    <a:pt x="929" y="3052649"/>
                  </a:lnTo>
                  <a:lnTo>
                    <a:pt x="4649" y="3048929"/>
                  </a:lnTo>
                  <a:lnTo>
                    <a:pt x="6894" y="3047999"/>
                  </a:lnTo>
                  <a:lnTo>
                    <a:pt x="12155" y="3047999"/>
                  </a:lnTo>
                  <a:lnTo>
                    <a:pt x="14400" y="3048929"/>
                  </a:lnTo>
                  <a:lnTo>
                    <a:pt x="18120" y="3052649"/>
                  </a:lnTo>
                  <a:lnTo>
                    <a:pt x="19049" y="3054894"/>
                  </a:lnTo>
                  <a:lnTo>
                    <a:pt x="19049" y="3098254"/>
                  </a:lnTo>
                  <a:lnTo>
                    <a:pt x="18120" y="3100499"/>
                  </a:lnTo>
                  <a:lnTo>
                    <a:pt x="14400" y="3104219"/>
                  </a:lnTo>
                  <a:lnTo>
                    <a:pt x="12155" y="3105149"/>
                  </a:lnTo>
                  <a:lnTo>
                    <a:pt x="6894" y="3105149"/>
                  </a:lnTo>
                  <a:lnTo>
                    <a:pt x="4649" y="3104219"/>
                  </a:lnTo>
                  <a:lnTo>
                    <a:pt x="929" y="3100499"/>
                  </a:lnTo>
                  <a:lnTo>
                    <a:pt x="0" y="3098254"/>
                  </a:lnTo>
                  <a:close/>
                </a:path>
                <a:path w="19050" h="4303395">
                  <a:moveTo>
                    <a:pt x="0" y="3174454"/>
                  </a:moveTo>
                  <a:lnTo>
                    <a:pt x="0" y="3131094"/>
                  </a:lnTo>
                  <a:lnTo>
                    <a:pt x="929" y="3128849"/>
                  </a:lnTo>
                  <a:lnTo>
                    <a:pt x="4649" y="3125129"/>
                  </a:lnTo>
                  <a:lnTo>
                    <a:pt x="6894" y="3124199"/>
                  </a:lnTo>
                  <a:lnTo>
                    <a:pt x="12155" y="3124199"/>
                  </a:lnTo>
                  <a:lnTo>
                    <a:pt x="14400" y="3125129"/>
                  </a:lnTo>
                  <a:lnTo>
                    <a:pt x="18120" y="3128849"/>
                  </a:lnTo>
                  <a:lnTo>
                    <a:pt x="19049" y="3131094"/>
                  </a:lnTo>
                  <a:lnTo>
                    <a:pt x="19049" y="3174454"/>
                  </a:lnTo>
                  <a:lnTo>
                    <a:pt x="18120" y="3176699"/>
                  </a:lnTo>
                  <a:lnTo>
                    <a:pt x="14400" y="3180419"/>
                  </a:lnTo>
                  <a:lnTo>
                    <a:pt x="12155" y="3181349"/>
                  </a:lnTo>
                  <a:lnTo>
                    <a:pt x="6894" y="3181349"/>
                  </a:lnTo>
                  <a:lnTo>
                    <a:pt x="4649" y="3180419"/>
                  </a:lnTo>
                  <a:lnTo>
                    <a:pt x="929" y="3176699"/>
                  </a:lnTo>
                  <a:lnTo>
                    <a:pt x="0" y="3174454"/>
                  </a:lnTo>
                  <a:close/>
                </a:path>
                <a:path w="19050" h="4303395">
                  <a:moveTo>
                    <a:pt x="0" y="3250654"/>
                  </a:moveTo>
                  <a:lnTo>
                    <a:pt x="0" y="3207294"/>
                  </a:lnTo>
                  <a:lnTo>
                    <a:pt x="929" y="3205049"/>
                  </a:lnTo>
                  <a:lnTo>
                    <a:pt x="4649" y="3201329"/>
                  </a:lnTo>
                  <a:lnTo>
                    <a:pt x="6894" y="3200399"/>
                  </a:lnTo>
                  <a:lnTo>
                    <a:pt x="12155" y="3200399"/>
                  </a:lnTo>
                  <a:lnTo>
                    <a:pt x="14400" y="3201329"/>
                  </a:lnTo>
                  <a:lnTo>
                    <a:pt x="18120" y="3205049"/>
                  </a:lnTo>
                  <a:lnTo>
                    <a:pt x="19049" y="3207294"/>
                  </a:lnTo>
                  <a:lnTo>
                    <a:pt x="19049" y="3250654"/>
                  </a:lnTo>
                  <a:lnTo>
                    <a:pt x="18120" y="3252899"/>
                  </a:lnTo>
                  <a:lnTo>
                    <a:pt x="14400" y="3256619"/>
                  </a:lnTo>
                  <a:lnTo>
                    <a:pt x="12155" y="3257549"/>
                  </a:lnTo>
                  <a:lnTo>
                    <a:pt x="6894" y="3257549"/>
                  </a:lnTo>
                  <a:lnTo>
                    <a:pt x="4649" y="3256619"/>
                  </a:lnTo>
                  <a:lnTo>
                    <a:pt x="929" y="3252899"/>
                  </a:lnTo>
                  <a:lnTo>
                    <a:pt x="0" y="3250654"/>
                  </a:lnTo>
                  <a:close/>
                </a:path>
                <a:path w="19050" h="4303395">
                  <a:moveTo>
                    <a:pt x="0" y="3326854"/>
                  </a:moveTo>
                  <a:lnTo>
                    <a:pt x="0" y="3283494"/>
                  </a:lnTo>
                  <a:lnTo>
                    <a:pt x="929" y="3281249"/>
                  </a:lnTo>
                  <a:lnTo>
                    <a:pt x="4649" y="3277529"/>
                  </a:lnTo>
                  <a:lnTo>
                    <a:pt x="6894" y="3276599"/>
                  </a:lnTo>
                  <a:lnTo>
                    <a:pt x="12155" y="3276599"/>
                  </a:lnTo>
                  <a:lnTo>
                    <a:pt x="14400" y="3277529"/>
                  </a:lnTo>
                  <a:lnTo>
                    <a:pt x="18120" y="3281249"/>
                  </a:lnTo>
                  <a:lnTo>
                    <a:pt x="19049" y="3283494"/>
                  </a:lnTo>
                  <a:lnTo>
                    <a:pt x="19049" y="3326854"/>
                  </a:lnTo>
                  <a:lnTo>
                    <a:pt x="18120" y="3329099"/>
                  </a:lnTo>
                  <a:lnTo>
                    <a:pt x="14400" y="3332819"/>
                  </a:lnTo>
                  <a:lnTo>
                    <a:pt x="12155" y="3333749"/>
                  </a:lnTo>
                  <a:lnTo>
                    <a:pt x="6894" y="3333749"/>
                  </a:lnTo>
                  <a:lnTo>
                    <a:pt x="4649" y="3332819"/>
                  </a:lnTo>
                  <a:lnTo>
                    <a:pt x="929" y="3329099"/>
                  </a:lnTo>
                  <a:lnTo>
                    <a:pt x="0" y="3326854"/>
                  </a:lnTo>
                  <a:close/>
                </a:path>
                <a:path w="19050" h="4303395">
                  <a:moveTo>
                    <a:pt x="0" y="3403054"/>
                  </a:moveTo>
                  <a:lnTo>
                    <a:pt x="0" y="3359694"/>
                  </a:lnTo>
                  <a:lnTo>
                    <a:pt x="929" y="3357449"/>
                  </a:lnTo>
                  <a:lnTo>
                    <a:pt x="4649" y="3353729"/>
                  </a:lnTo>
                  <a:lnTo>
                    <a:pt x="6894" y="3352799"/>
                  </a:lnTo>
                  <a:lnTo>
                    <a:pt x="12155" y="3352799"/>
                  </a:lnTo>
                  <a:lnTo>
                    <a:pt x="14400" y="3353729"/>
                  </a:lnTo>
                  <a:lnTo>
                    <a:pt x="18120" y="3357449"/>
                  </a:lnTo>
                  <a:lnTo>
                    <a:pt x="19049" y="3359694"/>
                  </a:lnTo>
                  <a:lnTo>
                    <a:pt x="19049" y="3403054"/>
                  </a:lnTo>
                  <a:lnTo>
                    <a:pt x="18120" y="3405299"/>
                  </a:lnTo>
                  <a:lnTo>
                    <a:pt x="14400" y="3409019"/>
                  </a:lnTo>
                  <a:lnTo>
                    <a:pt x="12155" y="3409949"/>
                  </a:lnTo>
                  <a:lnTo>
                    <a:pt x="6894" y="3409949"/>
                  </a:lnTo>
                  <a:lnTo>
                    <a:pt x="4649" y="3409019"/>
                  </a:lnTo>
                  <a:lnTo>
                    <a:pt x="929" y="3405299"/>
                  </a:lnTo>
                  <a:lnTo>
                    <a:pt x="0" y="3403054"/>
                  </a:lnTo>
                  <a:close/>
                </a:path>
                <a:path w="19050" h="4303395">
                  <a:moveTo>
                    <a:pt x="0" y="3479254"/>
                  </a:moveTo>
                  <a:lnTo>
                    <a:pt x="0" y="3435894"/>
                  </a:lnTo>
                  <a:lnTo>
                    <a:pt x="929" y="3433649"/>
                  </a:lnTo>
                  <a:lnTo>
                    <a:pt x="4649" y="3429929"/>
                  </a:lnTo>
                  <a:lnTo>
                    <a:pt x="6894" y="3428999"/>
                  </a:lnTo>
                  <a:lnTo>
                    <a:pt x="12155" y="3428999"/>
                  </a:lnTo>
                  <a:lnTo>
                    <a:pt x="14400" y="3429929"/>
                  </a:lnTo>
                  <a:lnTo>
                    <a:pt x="18120" y="3433649"/>
                  </a:lnTo>
                  <a:lnTo>
                    <a:pt x="19049" y="3435894"/>
                  </a:lnTo>
                  <a:lnTo>
                    <a:pt x="19049" y="3479254"/>
                  </a:lnTo>
                  <a:lnTo>
                    <a:pt x="18120" y="3481499"/>
                  </a:lnTo>
                  <a:lnTo>
                    <a:pt x="14400" y="3485219"/>
                  </a:lnTo>
                  <a:lnTo>
                    <a:pt x="12155" y="3486149"/>
                  </a:lnTo>
                  <a:lnTo>
                    <a:pt x="6894" y="3486149"/>
                  </a:lnTo>
                  <a:lnTo>
                    <a:pt x="4649" y="3485219"/>
                  </a:lnTo>
                  <a:lnTo>
                    <a:pt x="929" y="3481499"/>
                  </a:lnTo>
                  <a:lnTo>
                    <a:pt x="0" y="3479254"/>
                  </a:lnTo>
                  <a:close/>
                </a:path>
                <a:path w="19050" h="4303395">
                  <a:moveTo>
                    <a:pt x="0" y="3555454"/>
                  </a:moveTo>
                  <a:lnTo>
                    <a:pt x="0" y="3512094"/>
                  </a:lnTo>
                  <a:lnTo>
                    <a:pt x="929" y="3509849"/>
                  </a:lnTo>
                  <a:lnTo>
                    <a:pt x="4649" y="3506129"/>
                  </a:lnTo>
                  <a:lnTo>
                    <a:pt x="6894" y="3505199"/>
                  </a:lnTo>
                  <a:lnTo>
                    <a:pt x="12155" y="3505199"/>
                  </a:lnTo>
                  <a:lnTo>
                    <a:pt x="14400" y="3506129"/>
                  </a:lnTo>
                  <a:lnTo>
                    <a:pt x="18120" y="3509849"/>
                  </a:lnTo>
                  <a:lnTo>
                    <a:pt x="19049" y="3512094"/>
                  </a:lnTo>
                  <a:lnTo>
                    <a:pt x="19049" y="3555454"/>
                  </a:lnTo>
                  <a:lnTo>
                    <a:pt x="18120" y="3557699"/>
                  </a:lnTo>
                  <a:lnTo>
                    <a:pt x="14400" y="3561419"/>
                  </a:lnTo>
                  <a:lnTo>
                    <a:pt x="12155" y="3562349"/>
                  </a:lnTo>
                  <a:lnTo>
                    <a:pt x="6894" y="3562349"/>
                  </a:lnTo>
                  <a:lnTo>
                    <a:pt x="4649" y="3561419"/>
                  </a:lnTo>
                  <a:lnTo>
                    <a:pt x="929" y="3557699"/>
                  </a:lnTo>
                  <a:lnTo>
                    <a:pt x="0" y="3555454"/>
                  </a:lnTo>
                  <a:close/>
                </a:path>
                <a:path w="19050" h="4303395">
                  <a:moveTo>
                    <a:pt x="0" y="3631654"/>
                  </a:moveTo>
                  <a:lnTo>
                    <a:pt x="0" y="3588294"/>
                  </a:lnTo>
                  <a:lnTo>
                    <a:pt x="929" y="3586049"/>
                  </a:lnTo>
                  <a:lnTo>
                    <a:pt x="4649" y="3582329"/>
                  </a:lnTo>
                  <a:lnTo>
                    <a:pt x="6894" y="3581399"/>
                  </a:lnTo>
                  <a:lnTo>
                    <a:pt x="12155" y="3581399"/>
                  </a:lnTo>
                  <a:lnTo>
                    <a:pt x="14400" y="3582329"/>
                  </a:lnTo>
                  <a:lnTo>
                    <a:pt x="18120" y="3586049"/>
                  </a:lnTo>
                  <a:lnTo>
                    <a:pt x="19049" y="3588294"/>
                  </a:lnTo>
                  <a:lnTo>
                    <a:pt x="19049" y="3631654"/>
                  </a:lnTo>
                  <a:lnTo>
                    <a:pt x="18120" y="3633899"/>
                  </a:lnTo>
                  <a:lnTo>
                    <a:pt x="14400" y="3637619"/>
                  </a:lnTo>
                  <a:lnTo>
                    <a:pt x="12155" y="3638549"/>
                  </a:lnTo>
                  <a:lnTo>
                    <a:pt x="6894" y="3638549"/>
                  </a:lnTo>
                  <a:lnTo>
                    <a:pt x="4649" y="3637619"/>
                  </a:lnTo>
                  <a:lnTo>
                    <a:pt x="929" y="3633899"/>
                  </a:lnTo>
                  <a:lnTo>
                    <a:pt x="0" y="3631654"/>
                  </a:lnTo>
                  <a:close/>
                </a:path>
                <a:path w="19050" h="4303395">
                  <a:moveTo>
                    <a:pt x="0" y="3707854"/>
                  </a:moveTo>
                  <a:lnTo>
                    <a:pt x="0" y="3664494"/>
                  </a:lnTo>
                  <a:lnTo>
                    <a:pt x="929" y="3662249"/>
                  </a:lnTo>
                  <a:lnTo>
                    <a:pt x="4649" y="3658529"/>
                  </a:lnTo>
                  <a:lnTo>
                    <a:pt x="6894" y="3657599"/>
                  </a:lnTo>
                  <a:lnTo>
                    <a:pt x="12155" y="3657599"/>
                  </a:lnTo>
                  <a:lnTo>
                    <a:pt x="14400" y="3658529"/>
                  </a:lnTo>
                  <a:lnTo>
                    <a:pt x="18120" y="3662249"/>
                  </a:lnTo>
                  <a:lnTo>
                    <a:pt x="19049" y="3664494"/>
                  </a:lnTo>
                  <a:lnTo>
                    <a:pt x="19049" y="3707854"/>
                  </a:lnTo>
                  <a:lnTo>
                    <a:pt x="18120" y="3710099"/>
                  </a:lnTo>
                  <a:lnTo>
                    <a:pt x="14400" y="3713819"/>
                  </a:lnTo>
                  <a:lnTo>
                    <a:pt x="12155" y="3714749"/>
                  </a:lnTo>
                  <a:lnTo>
                    <a:pt x="6894" y="3714749"/>
                  </a:lnTo>
                  <a:lnTo>
                    <a:pt x="4649" y="3713819"/>
                  </a:lnTo>
                  <a:lnTo>
                    <a:pt x="929" y="3710099"/>
                  </a:lnTo>
                  <a:lnTo>
                    <a:pt x="0" y="3707854"/>
                  </a:lnTo>
                  <a:close/>
                </a:path>
                <a:path w="19050" h="4303395">
                  <a:moveTo>
                    <a:pt x="0" y="3784054"/>
                  </a:moveTo>
                  <a:lnTo>
                    <a:pt x="0" y="3740694"/>
                  </a:lnTo>
                  <a:lnTo>
                    <a:pt x="929" y="3738449"/>
                  </a:lnTo>
                  <a:lnTo>
                    <a:pt x="4649" y="3734729"/>
                  </a:lnTo>
                  <a:lnTo>
                    <a:pt x="6894" y="3733799"/>
                  </a:lnTo>
                  <a:lnTo>
                    <a:pt x="12155" y="3733799"/>
                  </a:lnTo>
                  <a:lnTo>
                    <a:pt x="14400" y="3734729"/>
                  </a:lnTo>
                  <a:lnTo>
                    <a:pt x="18120" y="3738449"/>
                  </a:lnTo>
                  <a:lnTo>
                    <a:pt x="19049" y="3740694"/>
                  </a:lnTo>
                  <a:lnTo>
                    <a:pt x="19049" y="3784054"/>
                  </a:lnTo>
                  <a:lnTo>
                    <a:pt x="18120" y="3786299"/>
                  </a:lnTo>
                  <a:lnTo>
                    <a:pt x="14400" y="3790019"/>
                  </a:lnTo>
                  <a:lnTo>
                    <a:pt x="12155" y="3790949"/>
                  </a:lnTo>
                  <a:lnTo>
                    <a:pt x="6894" y="3790949"/>
                  </a:lnTo>
                  <a:lnTo>
                    <a:pt x="4649" y="3790019"/>
                  </a:lnTo>
                  <a:lnTo>
                    <a:pt x="929" y="3786299"/>
                  </a:lnTo>
                  <a:lnTo>
                    <a:pt x="0" y="3784054"/>
                  </a:lnTo>
                  <a:close/>
                </a:path>
                <a:path w="19050" h="4303395">
                  <a:moveTo>
                    <a:pt x="0" y="3860254"/>
                  </a:moveTo>
                  <a:lnTo>
                    <a:pt x="0" y="3816894"/>
                  </a:lnTo>
                  <a:lnTo>
                    <a:pt x="929" y="3814649"/>
                  </a:lnTo>
                  <a:lnTo>
                    <a:pt x="4649" y="3810929"/>
                  </a:lnTo>
                  <a:lnTo>
                    <a:pt x="6894" y="3809999"/>
                  </a:lnTo>
                  <a:lnTo>
                    <a:pt x="12155" y="3809999"/>
                  </a:lnTo>
                  <a:lnTo>
                    <a:pt x="14400" y="3810929"/>
                  </a:lnTo>
                  <a:lnTo>
                    <a:pt x="18120" y="3814649"/>
                  </a:lnTo>
                  <a:lnTo>
                    <a:pt x="19049" y="3816894"/>
                  </a:lnTo>
                  <a:lnTo>
                    <a:pt x="19049" y="3860254"/>
                  </a:lnTo>
                  <a:lnTo>
                    <a:pt x="18120" y="3862499"/>
                  </a:lnTo>
                  <a:lnTo>
                    <a:pt x="14400" y="3866219"/>
                  </a:lnTo>
                  <a:lnTo>
                    <a:pt x="12155" y="3867149"/>
                  </a:lnTo>
                  <a:lnTo>
                    <a:pt x="6894" y="3867149"/>
                  </a:lnTo>
                  <a:lnTo>
                    <a:pt x="4649" y="3866219"/>
                  </a:lnTo>
                  <a:lnTo>
                    <a:pt x="929" y="3862499"/>
                  </a:lnTo>
                  <a:lnTo>
                    <a:pt x="0" y="3860254"/>
                  </a:lnTo>
                  <a:close/>
                </a:path>
                <a:path w="19050" h="4303395">
                  <a:moveTo>
                    <a:pt x="0" y="3936454"/>
                  </a:moveTo>
                  <a:lnTo>
                    <a:pt x="0" y="3893094"/>
                  </a:lnTo>
                  <a:lnTo>
                    <a:pt x="929" y="3890849"/>
                  </a:lnTo>
                  <a:lnTo>
                    <a:pt x="4649" y="3887129"/>
                  </a:lnTo>
                  <a:lnTo>
                    <a:pt x="6894" y="3886199"/>
                  </a:lnTo>
                  <a:lnTo>
                    <a:pt x="12155" y="3886199"/>
                  </a:lnTo>
                  <a:lnTo>
                    <a:pt x="14400" y="3887129"/>
                  </a:lnTo>
                  <a:lnTo>
                    <a:pt x="18120" y="3890849"/>
                  </a:lnTo>
                  <a:lnTo>
                    <a:pt x="19049" y="3893094"/>
                  </a:lnTo>
                  <a:lnTo>
                    <a:pt x="19049" y="3936454"/>
                  </a:lnTo>
                  <a:lnTo>
                    <a:pt x="18120" y="3938699"/>
                  </a:lnTo>
                  <a:lnTo>
                    <a:pt x="14400" y="3942419"/>
                  </a:lnTo>
                  <a:lnTo>
                    <a:pt x="12155" y="3943349"/>
                  </a:lnTo>
                  <a:lnTo>
                    <a:pt x="6894" y="3943349"/>
                  </a:lnTo>
                  <a:lnTo>
                    <a:pt x="4649" y="3942419"/>
                  </a:lnTo>
                  <a:lnTo>
                    <a:pt x="929" y="3938699"/>
                  </a:lnTo>
                  <a:lnTo>
                    <a:pt x="0" y="3936454"/>
                  </a:lnTo>
                  <a:close/>
                </a:path>
                <a:path w="19050" h="4303395">
                  <a:moveTo>
                    <a:pt x="0" y="4012654"/>
                  </a:moveTo>
                  <a:lnTo>
                    <a:pt x="0" y="3969294"/>
                  </a:lnTo>
                  <a:lnTo>
                    <a:pt x="929" y="3967048"/>
                  </a:lnTo>
                  <a:lnTo>
                    <a:pt x="4649" y="3963329"/>
                  </a:lnTo>
                  <a:lnTo>
                    <a:pt x="6894" y="3962399"/>
                  </a:lnTo>
                  <a:lnTo>
                    <a:pt x="12155" y="3962399"/>
                  </a:lnTo>
                  <a:lnTo>
                    <a:pt x="14400" y="3963329"/>
                  </a:lnTo>
                  <a:lnTo>
                    <a:pt x="18120" y="3967048"/>
                  </a:lnTo>
                  <a:lnTo>
                    <a:pt x="19049" y="3969294"/>
                  </a:lnTo>
                  <a:lnTo>
                    <a:pt x="19049" y="4012654"/>
                  </a:lnTo>
                  <a:lnTo>
                    <a:pt x="18120" y="4014899"/>
                  </a:lnTo>
                  <a:lnTo>
                    <a:pt x="14400" y="4018619"/>
                  </a:lnTo>
                  <a:lnTo>
                    <a:pt x="12155" y="4019549"/>
                  </a:lnTo>
                  <a:lnTo>
                    <a:pt x="6894" y="4019549"/>
                  </a:lnTo>
                  <a:lnTo>
                    <a:pt x="4649" y="4018619"/>
                  </a:lnTo>
                  <a:lnTo>
                    <a:pt x="929" y="4014899"/>
                  </a:lnTo>
                  <a:lnTo>
                    <a:pt x="0" y="4012654"/>
                  </a:lnTo>
                  <a:close/>
                </a:path>
                <a:path w="19050" h="4303395">
                  <a:moveTo>
                    <a:pt x="0" y="4088854"/>
                  </a:moveTo>
                  <a:lnTo>
                    <a:pt x="0" y="4045494"/>
                  </a:lnTo>
                  <a:lnTo>
                    <a:pt x="929" y="4043248"/>
                  </a:lnTo>
                  <a:lnTo>
                    <a:pt x="4649" y="4039529"/>
                  </a:lnTo>
                  <a:lnTo>
                    <a:pt x="6894" y="4038599"/>
                  </a:lnTo>
                  <a:lnTo>
                    <a:pt x="12155" y="4038599"/>
                  </a:lnTo>
                  <a:lnTo>
                    <a:pt x="14400" y="4039529"/>
                  </a:lnTo>
                  <a:lnTo>
                    <a:pt x="18120" y="4043248"/>
                  </a:lnTo>
                  <a:lnTo>
                    <a:pt x="19049" y="4045494"/>
                  </a:lnTo>
                  <a:lnTo>
                    <a:pt x="19049" y="4088854"/>
                  </a:lnTo>
                  <a:lnTo>
                    <a:pt x="18120" y="4091099"/>
                  </a:lnTo>
                  <a:lnTo>
                    <a:pt x="14400" y="4094819"/>
                  </a:lnTo>
                  <a:lnTo>
                    <a:pt x="12155" y="4095749"/>
                  </a:lnTo>
                  <a:lnTo>
                    <a:pt x="6894" y="4095749"/>
                  </a:lnTo>
                  <a:lnTo>
                    <a:pt x="4649" y="4094819"/>
                  </a:lnTo>
                  <a:lnTo>
                    <a:pt x="929" y="4091099"/>
                  </a:lnTo>
                  <a:lnTo>
                    <a:pt x="0" y="4088854"/>
                  </a:lnTo>
                  <a:close/>
                </a:path>
                <a:path w="19050" h="4303395">
                  <a:moveTo>
                    <a:pt x="0" y="4165054"/>
                  </a:moveTo>
                  <a:lnTo>
                    <a:pt x="0" y="4121694"/>
                  </a:lnTo>
                  <a:lnTo>
                    <a:pt x="929" y="4119448"/>
                  </a:lnTo>
                  <a:lnTo>
                    <a:pt x="4649" y="4115729"/>
                  </a:lnTo>
                  <a:lnTo>
                    <a:pt x="6894" y="4114799"/>
                  </a:lnTo>
                  <a:lnTo>
                    <a:pt x="12155" y="4114799"/>
                  </a:lnTo>
                  <a:lnTo>
                    <a:pt x="14400" y="4115729"/>
                  </a:lnTo>
                  <a:lnTo>
                    <a:pt x="18120" y="4119448"/>
                  </a:lnTo>
                  <a:lnTo>
                    <a:pt x="19049" y="4121694"/>
                  </a:lnTo>
                  <a:lnTo>
                    <a:pt x="19049" y="4165054"/>
                  </a:lnTo>
                  <a:lnTo>
                    <a:pt x="18120" y="4167299"/>
                  </a:lnTo>
                  <a:lnTo>
                    <a:pt x="14400" y="4171019"/>
                  </a:lnTo>
                  <a:lnTo>
                    <a:pt x="12155" y="4171949"/>
                  </a:lnTo>
                  <a:lnTo>
                    <a:pt x="6894" y="4171949"/>
                  </a:lnTo>
                  <a:lnTo>
                    <a:pt x="4649" y="4171019"/>
                  </a:lnTo>
                  <a:lnTo>
                    <a:pt x="929" y="4167299"/>
                  </a:lnTo>
                  <a:lnTo>
                    <a:pt x="0" y="4165054"/>
                  </a:lnTo>
                  <a:close/>
                </a:path>
                <a:path w="19050" h="4303395">
                  <a:moveTo>
                    <a:pt x="0" y="4241254"/>
                  </a:moveTo>
                  <a:lnTo>
                    <a:pt x="0" y="4197894"/>
                  </a:lnTo>
                  <a:lnTo>
                    <a:pt x="929" y="4195649"/>
                  </a:lnTo>
                  <a:lnTo>
                    <a:pt x="4649" y="4191929"/>
                  </a:lnTo>
                  <a:lnTo>
                    <a:pt x="6894" y="4190999"/>
                  </a:lnTo>
                  <a:lnTo>
                    <a:pt x="12155" y="4190999"/>
                  </a:lnTo>
                  <a:lnTo>
                    <a:pt x="14400" y="4191929"/>
                  </a:lnTo>
                  <a:lnTo>
                    <a:pt x="18120" y="4195649"/>
                  </a:lnTo>
                  <a:lnTo>
                    <a:pt x="19049" y="4197894"/>
                  </a:lnTo>
                  <a:lnTo>
                    <a:pt x="19049" y="4241254"/>
                  </a:lnTo>
                  <a:lnTo>
                    <a:pt x="18120" y="4243499"/>
                  </a:lnTo>
                  <a:lnTo>
                    <a:pt x="14400" y="4247219"/>
                  </a:lnTo>
                  <a:lnTo>
                    <a:pt x="12155" y="4248149"/>
                  </a:lnTo>
                  <a:lnTo>
                    <a:pt x="6894" y="4248149"/>
                  </a:lnTo>
                  <a:lnTo>
                    <a:pt x="4649" y="4247219"/>
                  </a:lnTo>
                  <a:lnTo>
                    <a:pt x="929" y="4243499"/>
                  </a:lnTo>
                  <a:lnTo>
                    <a:pt x="0" y="4241254"/>
                  </a:lnTo>
                  <a:close/>
                </a:path>
                <a:path w="19050" h="4303395">
                  <a:moveTo>
                    <a:pt x="0" y="4295909"/>
                  </a:moveTo>
                  <a:lnTo>
                    <a:pt x="0" y="4274094"/>
                  </a:lnTo>
                  <a:lnTo>
                    <a:pt x="929" y="4271849"/>
                  </a:lnTo>
                  <a:lnTo>
                    <a:pt x="4649" y="4268129"/>
                  </a:lnTo>
                  <a:lnTo>
                    <a:pt x="6894" y="4267199"/>
                  </a:lnTo>
                  <a:lnTo>
                    <a:pt x="12155" y="4267199"/>
                  </a:lnTo>
                  <a:lnTo>
                    <a:pt x="14400" y="4268129"/>
                  </a:lnTo>
                  <a:lnTo>
                    <a:pt x="18120" y="4271849"/>
                  </a:lnTo>
                  <a:lnTo>
                    <a:pt x="19049" y="4274094"/>
                  </a:lnTo>
                  <a:lnTo>
                    <a:pt x="19049" y="4295909"/>
                  </a:lnTo>
                  <a:lnTo>
                    <a:pt x="18120" y="4298154"/>
                  </a:lnTo>
                  <a:lnTo>
                    <a:pt x="14400" y="4301874"/>
                  </a:lnTo>
                  <a:lnTo>
                    <a:pt x="12155" y="4302804"/>
                  </a:lnTo>
                  <a:lnTo>
                    <a:pt x="6894" y="4302804"/>
                  </a:lnTo>
                  <a:lnTo>
                    <a:pt x="4649" y="4301874"/>
                  </a:lnTo>
                  <a:lnTo>
                    <a:pt x="929" y="4298154"/>
                  </a:lnTo>
                  <a:lnTo>
                    <a:pt x="0" y="429590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4934" y="7946156"/>
              <a:ext cx="1885949" cy="190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55" y="3663673"/>
              <a:ext cx="1885949" cy="1904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815552" y="3663054"/>
              <a:ext cx="19050" cy="4303395"/>
            </a:xfrm>
            <a:custGeom>
              <a:avLst/>
              <a:gdLst/>
              <a:ahLst/>
              <a:cxnLst/>
              <a:rect l="l" t="t" r="r" b="b"/>
              <a:pathLst>
                <a:path w="19050" h="4303395">
                  <a:moveTo>
                    <a:pt x="0" y="50255"/>
                  </a:moveTo>
                  <a:lnTo>
                    <a:pt x="0" y="6894"/>
                  </a:lnTo>
                  <a:lnTo>
                    <a:pt x="929" y="4649"/>
                  </a:lnTo>
                  <a:lnTo>
                    <a:pt x="4649" y="929"/>
                  </a:lnTo>
                  <a:lnTo>
                    <a:pt x="6894" y="0"/>
                  </a:lnTo>
                  <a:lnTo>
                    <a:pt x="12155" y="0"/>
                  </a:lnTo>
                  <a:lnTo>
                    <a:pt x="14400" y="929"/>
                  </a:lnTo>
                  <a:lnTo>
                    <a:pt x="18120" y="4649"/>
                  </a:lnTo>
                  <a:lnTo>
                    <a:pt x="19049" y="6894"/>
                  </a:lnTo>
                  <a:lnTo>
                    <a:pt x="19049" y="50255"/>
                  </a:lnTo>
                  <a:lnTo>
                    <a:pt x="18120" y="52500"/>
                  </a:lnTo>
                  <a:lnTo>
                    <a:pt x="14400" y="56220"/>
                  </a:lnTo>
                  <a:lnTo>
                    <a:pt x="12155" y="57149"/>
                  </a:lnTo>
                  <a:lnTo>
                    <a:pt x="6894" y="57149"/>
                  </a:lnTo>
                  <a:lnTo>
                    <a:pt x="4649" y="56220"/>
                  </a:lnTo>
                  <a:lnTo>
                    <a:pt x="929" y="52500"/>
                  </a:lnTo>
                  <a:lnTo>
                    <a:pt x="0" y="50255"/>
                  </a:lnTo>
                  <a:close/>
                </a:path>
                <a:path w="19050" h="4303395">
                  <a:moveTo>
                    <a:pt x="0" y="126455"/>
                  </a:moveTo>
                  <a:lnTo>
                    <a:pt x="0" y="83094"/>
                  </a:lnTo>
                  <a:lnTo>
                    <a:pt x="929" y="80849"/>
                  </a:lnTo>
                  <a:lnTo>
                    <a:pt x="4649" y="77129"/>
                  </a:lnTo>
                  <a:lnTo>
                    <a:pt x="6894" y="76199"/>
                  </a:lnTo>
                  <a:lnTo>
                    <a:pt x="12155" y="76199"/>
                  </a:lnTo>
                  <a:lnTo>
                    <a:pt x="14400" y="77129"/>
                  </a:lnTo>
                  <a:lnTo>
                    <a:pt x="18120" y="80849"/>
                  </a:lnTo>
                  <a:lnTo>
                    <a:pt x="19049" y="83094"/>
                  </a:lnTo>
                  <a:lnTo>
                    <a:pt x="19049" y="126455"/>
                  </a:lnTo>
                  <a:lnTo>
                    <a:pt x="18120" y="128700"/>
                  </a:lnTo>
                  <a:lnTo>
                    <a:pt x="14400" y="132420"/>
                  </a:lnTo>
                  <a:lnTo>
                    <a:pt x="12155" y="133349"/>
                  </a:lnTo>
                  <a:lnTo>
                    <a:pt x="6894" y="133349"/>
                  </a:lnTo>
                  <a:lnTo>
                    <a:pt x="4649" y="132420"/>
                  </a:lnTo>
                  <a:lnTo>
                    <a:pt x="929" y="128700"/>
                  </a:lnTo>
                  <a:lnTo>
                    <a:pt x="0" y="126455"/>
                  </a:lnTo>
                  <a:close/>
                </a:path>
                <a:path w="19050" h="4303395">
                  <a:moveTo>
                    <a:pt x="0" y="202655"/>
                  </a:moveTo>
                  <a:lnTo>
                    <a:pt x="0" y="159294"/>
                  </a:lnTo>
                  <a:lnTo>
                    <a:pt x="929" y="157049"/>
                  </a:lnTo>
                  <a:lnTo>
                    <a:pt x="4649" y="153329"/>
                  </a:lnTo>
                  <a:lnTo>
                    <a:pt x="6894" y="152399"/>
                  </a:lnTo>
                  <a:lnTo>
                    <a:pt x="12155" y="152399"/>
                  </a:lnTo>
                  <a:lnTo>
                    <a:pt x="14400" y="153329"/>
                  </a:lnTo>
                  <a:lnTo>
                    <a:pt x="18120" y="157049"/>
                  </a:lnTo>
                  <a:lnTo>
                    <a:pt x="19049" y="159294"/>
                  </a:lnTo>
                  <a:lnTo>
                    <a:pt x="19049" y="202655"/>
                  </a:lnTo>
                  <a:lnTo>
                    <a:pt x="18120" y="204900"/>
                  </a:lnTo>
                  <a:lnTo>
                    <a:pt x="14400" y="208620"/>
                  </a:lnTo>
                  <a:lnTo>
                    <a:pt x="12155" y="209549"/>
                  </a:lnTo>
                  <a:lnTo>
                    <a:pt x="6894" y="209549"/>
                  </a:lnTo>
                  <a:lnTo>
                    <a:pt x="4649" y="208620"/>
                  </a:lnTo>
                  <a:lnTo>
                    <a:pt x="929" y="204900"/>
                  </a:lnTo>
                  <a:lnTo>
                    <a:pt x="0" y="202655"/>
                  </a:lnTo>
                  <a:close/>
                </a:path>
                <a:path w="19050" h="4303395">
                  <a:moveTo>
                    <a:pt x="0" y="278855"/>
                  </a:moveTo>
                  <a:lnTo>
                    <a:pt x="0" y="235494"/>
                  </a:lnTo>
                  <a:lnTo>
                    <a:pt x="929" y="233249"/>
                  </a:lnTo>
                  <a:lnTo>
                    <a:pt x="4649" y="229529"/>
                  </a:lnTo>
                  <a:lnTo>
                    <a:pt x="6894" y="228599"/>
                  </a:lnTo>
                  <a:lnTo>
                    <a:pt x="12155" y="228599"/>
                  </a:lnTo>
                  <a:lnTo>
                    <a:pt x="14400" y="229529"/>
                  </a:lnTo>
                  <a:lnTo>
                    <a:pt x="18120" y="233249"/>
                  </a:lnTo>
                  <a:lnTo>
                    <a:pt x="19049" y="235494"/>
                  </a:lnTo>
                  <a:lnTo>
                    <a:pt x="19049" y="278855"/>
                  </a:lnTo>
                  <a:lnTo>
                    <a:pt x="18120" y="281100"/>
                  </a:lnTo>
                  <a:lnTo>
                    <a:pt x="14400" y="284820"/>
                  </a:lnTo>
                  <a:lnTo>
                    <a:pt x="12155" y="285749"/>
                  </a:lnTo>
                  <a:lnTo>
                    <a:pt x="6894" y="285749"/>
                  </a:lnTo>
                  <a:lnTo>
                    <a:pt x="4649" y="284820"/>
                  </a:lnTo>
                  <a:lnTo>
                    <a:pt x="929" y="281100"/>
                  </a:lnTo>
                  <a:lnTo>
                    <a:pt x="0" y="278855"/>
                  </a:lnTo>
                  <a:close/>
                </a:path>
                <a:path w="19050" h="4303395">
                  <a:moveTo>
                    <a:pt x="0" y="355055"/>
                  </a:moveTo>
                  <a:lnTo>
                    <a:pt x="0" y="311694"/>
                  </a:lnTo>
                  <a:lnTo>
                    <a:pt x="929" y="309449"/>
                  </a:lnTo>
                  <a:lnTo>
                    <a:pt x="4649" y="305729"/>
                  </a:lnTo>
                  <a:lnTo>
                    <a:pt x="6894" y="304799"/>
                  </a:lnTo>
                  <a:lnTo>
                    <a:pt x="12155" y="304799"/>
                  </a:lnTo>
                  <a:lnTo>
                    <a:pt x="14400" y="305729"/>
                  </a:lnTo>
                  <a:lnTo>
                    <a:pt x="18120" y="309449"/>
                  </a:lnTo>
                  <a:lnTo>
                    <a:pt x="19049" y="311694"/>
                  </a:lnTo>
                  <a:lnTo>
                    <a:pt x="19049" y="355055"/>
                  </a:lnTo>
                  <a:lnTo>
                    <a:pt x="18120" y="357300"/>
                  </a:lnTo>
                  <a:lnTo>
                    <a:pt x="14400" y="361020"/>
                  </a:lnTo>
                  <a:lnTo>
                    <a:pt x="12155" y="361949"/>
                  </a:lnTo>
                  <a:lnTo>
                    <a:pt x="6894" y="361949"/>
                  </a:lnTo>
                  <a:lnTo>
                    <a:pt x="4649" y="361020"/>
                  </a:lnTo>
                  <a:lnTo>
                    <a:pt x="929" y="357300"/>
                  </a:lnTo>
                  <a:lnTo>
                    <a:pt x="0" y="355055"/>
                  </a:lnTo>
                  <a:close/>
                </a:path>
                <a:path w="19050" h="4303395">
                  <a:moveTo>
                    <a:pt x="0" y="431255"/>
                  </a:moveTo>
                  <a:lnTo>
                    <a:pt x="0" y="387894"/>
                  </a:lnTo>
                  <a:lnTo>
                    <a:pt x="929" y="385649"/>
                  </a:lnTo>
                  <a:lnTo>
                    <a:pt x="4649" y="381929"/>
                  </a:lnTo>
                  <a:lnTo>
                    <a:pt x="6894" y="380999"/>
                  </a:lnTo>
                  <a:lnTo>
                    <a:pt x="12155" y="380999"/>
                  </a:lnTo>
                  <a:lnTo>
                    <a:pt x="14400" y="381929"/>
                  </a:lnTo>
                  <a:lnTo>
                    <a:pt x="18120" y="385649"/>
                  </a:lnTo>
                  <a:lnTo>
                    <a:pt x="19049" y="387894"/>
                  </a:lnTo>
                  <a:lnTo>
                    <a:pt x="19049" y="431255"/>
                  </a:lnTo>
                  <a:lnTo>
                    <a:pt x="18120" y="433500"/>
                  </a:lnTo>
                  <a:lnTo>
                    <a:pt x="14400" y="437220"/>
                  </a:lnTo>
                  <a:lnTo>
                    <a:pt x="12155" y="438149"/>
                  </a:lnTo>
                  <a:lnTo>
                    <a:pt x="6894" y="438149"/>
                  </a:lnTo>
                  <a:lnTo>
                    <a:pt x="4649" y="437220"/>
                  </a:lnTo>
                  <a:lnTo>
                    <a:pt x="929" y="433500"/>
                  </a:lnTo>
                  <a:lnTo>
                    <a:pt x="0" y="431255"/>
                  </a:lnTo>
                  <a:close/>
                </a:path>
                <a:path w="19050" h="4303395">
                  <a:moveTo>
                    <a:pt x="0" y="507455"/>
                  </a:moveTo>
                  <a:lnTo>
                    <a:pt x="0" y="464094"/>
                  </a:lnTo>
                  <a:lnTo>
                    <a:pt x="929" y="461849"/>
                  </a:lnTo>
                  <a:lnTo>
                    <a:pt x="4649" y="458129"/>
                  </a:lnTo>
                  <a:lnTo>
                    <a:pt x="6894" y="457199"/>
                  </a:lnTo>
                  <a:lnTo>
                    <a:pt x="12155" y="457199"/>
                  </a:lnTo>
                  <a:lnTo>
                    <a:pt x="14400" y="458129"/>
                  </a:lnTo>
                  <a:lnTo>
                    <a:pt x="18120" y="461849"/>
                  </a:lnTo>
                  <a:lnTo>
                    <a:pt x="19049" y="464094"/>
                  </a:lnTo>
                  <a:lnTo>
                    <a:pt x="19049" y="507455"/>
                  </a:lnTo>
                  <a:lnTo>
                    <a:pt x="18120" y="509700"/>
                  </a:lnTo>
                  <a:lnTo>
                    <a:pt x="14400" y="513419"/>
                  </a:lnTo>
                  <a:lnTo>
                    <a:pt x="12155" y="514349"/>
                  </a:lnTo>
                  <a:lnTo>
                    <a:pt x="6894" y="514349"/>
                  </a:lnTo>
                  <a:lnTo>
                    <a:pt x="4649" y="513419"/>
                  </a:lnTo>
                  <a:lnTo>
                    <a:pt x="929" y="509700"/>
                  </a:lnTo>
                  <a:lnTo>
                    <a:pt x="0" y="507455"/>
                  </a:lnTo>
                  <a:close/>
                </a:path>
                <a:path w="19050" h="4303395">
                  <a:moveTo>
                    <a:pt x="0" y="583655"/>
                  </a:moveTo>
                  <a:lnTo>
                    <a:pt x="0" y="540294"/>
                  </a:lnTo>
                  <a:lnTo>
                    <a:pt x="929" y="538049"/>
                  </a:lnTo>
                  <a:lnTo>
                    <a:pt x="4649" y="534329"/>
                  </a:lnTo>
                  <a:lnTo>
                    <a:pt x="6894" y="533399"/>
                  </a:lnTo>
                  <a:lnTo>
                    <a:pt x="12155" y="533399"/>
                  </a:lnTo>
                  <a:lnTo>
                    <a:pt x="14400" y="534329"/>
                  </a:lnTo>
                  <a:lnTo>
                    <a:pt x="18120" y="538049"/>
                  </a:lnTo>
                  <a:lnTo>
                    <a:pt x="19049" y="540294"/>
                  </a:lnTo>
                  <a:lnTo>
                    <a:pt x="19049" y="583655"/>
                  </a:lnTo>
                  <a:lnTo>
                    <a:pt x="18120" y="585900"/>
                  </a:lnTo>
                  <a:lnTo>
                    <a:pt x="14400" y="589620"/>
                  </a:lnTo>
                  <a:lnTo>
                    <a:pt x="12155" y="590549"/>
                  </a:lnTo>
                  <a:lnTo>
                    <a:pt x="6894" y="590549"/>
                  </a:lnTo>
                  <a:lnTo>
                    <a:pt x="4649" y="589620"/>
                  </a:lnTo>
                  <a:lnTo>
                    <a:pt x="929" y="585900"/>
                  </a:lnTo>
                  <a:lnTo>
                    <a:pt x="0" y="583655"/>
                  </a:lnTo>
                  <a:close/>
                </a:path>
                <a:path w="19050" h="4303395">
                  <a:moveTo>
                    <a:pt x="0" y="659855"/>
                  </a:moveTo>
                  <a:lnTo>
                    <a:pt x="0" y="616494"/>
                  </a:lnTo>
                  <a:lnTo>
                    <a:pt x="929" y="614249"/>
                  </a:lnTo>
                  <a:lnTo>
                    <a:pt x="4649" y="610529"/>
                  </a:lnTo>
                  <a:lnTo>
                    <a:pt x="6894" y="609599"/>
                  </a:lnTo>
                  <a:lnTo>
                    <a:pt x="12155" y="609599"/>
                  </a:lnTo>
                  <a:lnTo>
                    <a:pt x="14400" y="610529"/>
                  </a:lnTo>
                  <a:lnTo>
                    <a:pt x="18120" y="614249"/>
                  </a:lnTo>
                  <a:lnTo>
                    <a:pt x="19049" y="616494"/>
                  </a:lnTo>
                  <a:lnTo>
                    <a:pt x="19049" y="659855"/>
                  </a:lnTo>
                  <a:lnTo>
                    <a:pt x="18120" y="662100"/>
                  </a:lnTo>
                  <a:lnTo>
                    <a:pt x="14400" y="665819"/>
                  </a:lnTo>
                  <a:lnTo>
                    <a:pt x="12155" y="666749"/>
                  </a:lnTo>
                  <a:lnTo>
                    <a:pt x="6894" y="666749"/>
                  </a:lnTo>
                  <a:lnTo>
                    <a:pt x="4649" y="665819"/>
                  </a:lnTo>
                  <a:lnTo>
                    <a:pt x="929" y="662100"/>
                  </a:lnTo>
                  <a:lnTo>
                    <a:pt x="0" y="659855"/>
                  </a:lnTo>
                  <a:close/>
                </a:path>
                <a:path w="19050" h="4303395">
                  <a:moveTo>
                    <a:pt x="0" y="736055"/>
                  </a:moveTo>
                  <a:lnTo>
                    <a:pt x="0" y="692694"/>
                  </a:lnTo>
                  <a:lnTo>
                    <a:pt x="929" y="690449"/>
                  </a:lnTo>
                  <a:lnTo>
                    <a:pt x="4649" y="686729"/>
                  </a:lnTo>
                  <a:lnTo>
                    <a:pt x="6894" y="685799"/>
                  </a:lnTo>
                  <a:lnTo>
                    <a:pt x="12155" y="685799"/>
                  </a:lnTo>
                  <a:lnTo>
                    <a:pt x="14400" y="686729"/>
                  </a:lnTo>
                  <a:lnTo>
                    <a:pt x="18120" y="690449"/>
                  </a:lnTo>
                  <a:lnTo>
                    <a:pt x="19049" y="692694"/>
                  </a:lnTo>
                  <a:lnTo>
                    <a:pt x="19049" y="736055"/>
                  </a:lnTo>
                  <a:lnTo>
                    <a:pt x="18120" y="738300"/>
                  </a:lnTo>
                  <a:lnTo>
                    <a:pt x="14400" y="742019"/>
                  </a:lnTo>
                  <a:lnTo>
                    <a:pt x="12155" y="742949"/>
                  </a:lnTo>
                  <a:lnTo>
                    <a:pt x="6894" y="742949"/>
                  </a:lnTo>
                  <a:lnTo>
                    <a:pt x="4649" y="742019"/>
                  </a:lnTo>
                  <a:lnTo>
                    <a:pt x="929" y="738300"/>
                  </a:lnTo>
                  <a:lnTo>
                    <a:pt x="0" y="736055"/>
                  </a:lnTo>
                  <a:close/>
                </a:path>
                <a:path w="19050" h="4303395">
                  <a:moveTo>
                    <a:pt x="0" y="812255"/>
                  </a:moveTo>
                  <a:lnTo>
                    <a:pt x="0" y="768894"/>
                  </a:lnTo>
                  <a:lnTo>
                    <a:pt x="929" y="766649"/>
                  </a:lnTo>
                  <a:lnTo>
                    <a:pt x="4649" y="762929"/>
                  </a:lnTo>
                  <a:lnTo>
                    <a:pt x="6894" y="761999"/>
                  </a:lnTo>
                  <a:lnTo>
                    <a:pt x="12155" y="761999"/>
                  </a:lnTo>
                  <a:lnTo>
                    <a:pt x="14400" y="762929"/>
                  </a:lnTo>
                  <a:lnTo>
                    <a:pt x="18120" y="766649"/>
                  </a:lnTo>
                  <a:lnTo>
                    <a:pt x="19049" y="768894"/>
                  </a:lnTo>
                  <a:lnTo>
                    <a:pt x="19049" y="812255"/>
                  </a:lnTo>
                  <a:lnTo>
                    <a:pt x="18120" y="814500"/>
                  </a:lnTo>
                  <a:lnTo>
                    <a:pt x="14400" y="818220"/>
                  </a:lnTo>
                  <a:lnTo>
                    <a:pt x="12155" y="819149"/>
                  </a:lnTo>
                  <a:lnTo>
                    <a:pt x="6894" y="819149"/>
                  </a:lnTo>
                  <a:lnTo>
                    <a:pt x="4649" y="818220"/>
                  </a:lnTo>
                  <a:lnTo>
                    <a:pt x="929" y="814500"/>
                  </a:lnTo>
                  <a:lnTo>
                    <a:pt x="0" y="812255"/>
                  </a:lnTo>
                  <a:close/>
                </a:path>
                <a:path w="19050" h="4303395">
                  <a:moveTo>
                    <a:pt x="0" y="888455"/>
                  </a:moveTo>
                  <a:lnTo>
                    <a:pt x="0" y="845094"/>
                  </a:lnTo>
                  <a:lnTo>
                    <a:pt x="929" y="842849"/>
                  </a:lnTo>
                  <a:lnTo>
                    <a:pt x="4649" y="839129"/>
                  </a:lnTo>
                  <a:lnTo>
                    <a:pt x="6894" y="838199"/>
                  </a:lnTo>
                  <a:lnTo>
                    <a:pt x="12155" y="838199"/>
                  </a:lnTo>
                  <a:lnTo>
                    <a:pt x="14400" y="839129"/>
                  </a:lnTo>
                  <a:lnTo>
                    <a:pt x="18120" y="842849"/>
                  </a:lnTo>
                  <a:lnTo>
                    <a:pt x="19049" y="845094"/>
                  </a:lnTo>
                  <a:lnTo>
                    <a:pt x="19049" y="888455"/>
                  </a:lnTo>
                  <a:lnTo>
                    <a:pt x="18120" y="890700"/>
                  </a:lnTo>
                  <a:lnTo>
                    <a:pt x="14400" y="894419"/>
                  </a:lnTo>
                  <a:lnTo>
                    <a:pt x="12155" y="895349"/>
                  </a:lnTo>
                  <a:lnTo>
                    <a:pt x="6894" y="895349"/>
                  </a:lnTo>
                  <a:lnTo>
                    <a:pt x="4649" y="894419"/>
                  </a:lnTo>
                  <a:lnTo>
                    <a:pt x="929" y="890700"/>
                  </a:lnTo>
                  <a:lnTo>
                    <a:pt x="0" y="888455"/>
                  </a:lnTo>
                  <a:close/>
                </a:path>
                <a:path w="19050" h="4303395">
                  <a:moveTo>
                    <a:pt x="0" y="964655"/>
                  </a:moveTo>
                  <a:lnTo>
                    <a:pt x="0" y="921294"/>
                  </a:lnTo>
                  <a:lnTo>
                    <a:pt x="929" y="919049"/>
                  </a:lnTo>
                  <a:lnTo>
                    <a:pt x="4649" y="915329"/>
                  </a:lnTo>
                  <a:lnTo>
                    <a:pt x="6894" y="914399"/>
                  </a:lnTo>
                  <a:lnTo>
                    <a:pt x="12155" y="914399"/>
                  </a:lnTo>
                  <a:lnTo>
                    <a:pt x="14400" y="915329"/>
                  </a:lnTo>
                  <a:lnTo>
                    <a:pt x="18120" y="919049"/>
                  </a:lnTo>
                  <a:lnTo>
                    <a:pt x="19049" y="921294"/>
                  </a:lnTo>
                  <a:lnTo>
                    <a:pt x="19049" y="964655"/>
                  </a:lnTo>
                  <a:lnTo>
                    <a:pt x="18120" y="966900"/>
                  </a:lnTo>
                  <a:lnTo>
                    <a:pt x="14400" y="970619"/>
                  </a:lnTo>
                  <a:lnTo>
                    <a:pt x="12155" y="971549"/>
                  </a:lnTo>
                  <a:lnTo>
                    <a:pt x="6894" y="971549"/>
                  </a:lnTo>
                  <a:lnTo>
                    <a:pt x="4649" y="970619"/>
                  </a:lnTo>
                  <a:lnTo>
                    <a:pt x="929" y="966900"/>
                  </a:lnTo>
                  <a:lnTo>
                    <a:pt x="0" y="964655"/>
                  </a:lnTo>
                  <a:close/>
                </a:path>
                <a:path w="19050" h="4303395">
                  <a:moveTo>
                    <a:pt x="0" y="1040855"/>
                  </a:moveTo>
                  <a:lnTo>
                    <a:pt x="0" y="997494"/>
                  </a:lnTo>
                  <a:lnTo>
                    <a:pt x="929" y="995249"/>
                  </a:lnTo>
                  <a:lnTo>
                    <a:pt x="4649" y="991529"/>
                  </a:lnTo>
                  <a:lnTo>
                    <a:pt x="6894" y="990599"/>
                  </a:lnTo>
                  <a:lnTo>
                    <a:pt x="12155" y="990599"/>
                  </a:lnTo>
                  <a:lnTo>
                    <a:pt x="14400" y="991529"/>
                  </a:lnTo>
                  <a:lnTo>
                    <a:pt x="18120" y="995249"/>
                  </a:lnTo>
                  <a:lnTo>
                    <a:pt x="19049" y="997494"/>
                  </a:lnTo>
                  <a:lnTo>
                    <a:pt x="19049" y="1040855"/>
                  </a:lnTo>
                  <a:lnTo>
                    <a:pt x="18120" y="1043100"/>
                  </a:lnTo>
                  <a:lnTo>
                    <a:pt x="14400" y="1046819"/>
                  </a:lnTo>
                  <a:lnTo>
                    <a:pt x="12155" y="1047749"/>
                  </a:lnTo>
                  <a:lnTo>
                    <a:pt x="6894" y="1047749"/>
                  </a:lnTo>
                  <a:lnTo>
                    <a:pt x="4649" y="1046819"/>
                  </a:lnTo>
                  <a:lnTo>
                    <a:pt x="929" y="1043100"/>
                  </a:lnTo>
                  <a:lnTo>
                    <a:pt x="0" y="1040855"/>
                  </a:lnTo>
                  <a:close/>
                </a:path>
                <a:path w="19050" h="4303395">
                  <a:moveTo>
                    <a:pt x="0" y="1117055"/>
                  </a:moveTo>
                  <a:lnTo>
                    <a:pt x="0" y="1073694"/>
                  </a:lnTo>
                  <a:lnTo>
                    <a:pt x="929" y="1071449"/>
                  </a:lnTo>
                  <a:lnTo>
                    <a:pt x="4649" y="1067729"/>
                  </a:lnTo>
                  <a:lnTo>
                    <a:pt x="6894" y="1066799"/>
                  </a:lnTo>
                  <a:lnTo>
                    <a:pt x="12155" y="1066799"/>
                  </a:lnTo>
                  <a:lnTo>
                    <a:pt x="14400" y="1067729"/>
                  </a:lnTo>
                  <a:lnTo>
                    <a:pt x="18120" y="1071449"/>
                  </a:lnTo>
                  <a:lnTo>
                    <a:pt x="19049" y="1073694"/>
                  </a:lnTo>
                  <a:lnTo>
                    <a:pt x="19049" y="1117055"/>
                  </a:lnTo>
                  <a:lnTo>
                    <a:pt x="18120" y="1119300"/>
                  </a:lnTo>
                  <a:lnTo>
                    <a:pt x="14400" y="1123020"/>
                  </a:lnTo>
                  <a:lnTo>
                    <a:pt x="12155" y="1123949"/>
                  </a:lnTo>
                  <a:lnTo>
                    <a:pt x="6894" y="1123949"/>
                  </a:lnTo>
                  <a:lnTo>
                    <a:pt x="4649" y="1123020"/>
                  </a:lnTo>
                  <a:lnTo>
                    <a:pt x="929" y="1119300"/>
                  </a:lnTo>
                  <a:lnTo>
                    <a:pt x="0" y="1117055"/>
                  </a:lnTo>
                  <a:close/>
                </a:path>
                <a:path w="19050" h="4303395">
                  <a:moveTo>
                    <a:pt x="0" y="1193255"/>
                  </a:moveTo>
                  <a:lnTo>
                    <a:pt x="0" y="1149894"/>
                  </a:lnTo>
                  <a:lnTo>
                    <a:pt x="929" y="1147649"/>
                  </a:lnTo>
                  <a:lnTo>
                    <a:pt x="4649" y="1143929"/>
                  </a:lnTo>
                  <a:lnTo>
                    <a:pt x="6894" y="1142999"/>
                  </a:lnTo>
                  <a:lnTo>
                    <a:pt x="12155" y="1142999"/>
                  </a:lnTo>
                  <a:lnTo>
                    <a:pt x="14400" y="1143929"/>
                  </a:lnTo>
                  <a:lnTo>
                    <a:pt x="18120" y="1147649"/>
                  </a:lnTo>
                  <a:lnTo>
                    <a:pt x="19049" y="1149894"/>
                  </a:lnTo>
                  <a:lnTo>
                    <a:pt x="19049" y="1193255"/>
                  </a:lnTo>
                  <a:lnTo>
                    <a:pt x="18120" y="1195500"/>
                  </a:lnTo>
                  <a:lnTo>
                    <a:pt x="14400" y="1199219"/>
                  </a:lnTo>
                  <a:lnTo>
                    <a:pt x="12155" y="1200149"/>
                  </a:lnTo>
                  <a:lnTo>
                    <a:pt x="6894" y="1200149"/>
                  </a:lnTo>
                  <a:lnTo>
                    <a:pt x="4649" y="1199219"/>
                  </a:lnTo>
                  <a:lnTo>
                    <a:pt x="929" y="1195500"/>
                  </a:lnTo>
                  <a:lnTo>
                    <a:pt x="0" y="1193255"/>
                  </a:lnTo>
                  <a:close/>
                </a:path>
                <a:path w="19050" h="4303395">
                  <a:moveTo>
                    <a:pt x="0" y="1269455"/>
                  </a:moveTo>
                  <a:lnTo>
                    <a:pt x="0" y="1226094"/>
                  </a:lnTo>
                  <a:lnTo>
                    <a:pt x="929" y="1223849"/>
                  </a:lnTo>
                  <a:lnTo>
                    <a:pt x="4649" y="1220129"/>
                  </a:lnTo>
                  <a:lnTo>
                    <a:pt x="6894" y="1219199"/>
                  </a:lnTo>
                  <a:lnTo>
                    <a:pt x="12155" y="1219199"/>
                  </a:lnTo>
                  <a:lnTo>
                    <a:pt x="14400" y="1220129"/>
                  </a:lnTo>
                  <a:lnTo>
                    <a:pt x="18120" y="1223849"/>
                  </a:lnTo>
                  <a:lnTo>
                    <a:pt x="19049" y="1226094"/>
                  </a:lnTo>
                  <a:lnTo>
                    <a:pt x="19049" y="1269455"/>
                  </a:lnTo>
                  <a:lnTo>
                    <a:pt x="18120" y="1271700"/>
                  </a:lnTo>
                  <a:lnTo>
                    <a:pt x="14400" y="1275419"/>
                  </a:lnTo>
                  <a:lnTo>
                    <a:pt x="12155" y="1276349"/>
                  </a:lnTo>
                  <a:lnTo>
                    <a:pt x="6894" y="1276349"/>
                  </a:lnTo>
                  <a:lnTo>
                    <a:pt x="4649" y="1275419"/>
                  </a:lnTo>
                  <a:lnTo>
                    <a:pt x="929" y="1271700"/>
                  </a:lnTo>
                  <a:lnTo>
                    <a:pt x="0" y="1269455"/>
                  </a:lnTo>
                  <a:close/>
                </a:path>
                <a:path w="19050" h="4303395">
                  <a:moveTo>
                    <a:pt x="0" y="1345655"/>
                  </a:moveTo>
                  <a:lnTo>
                    <a:pt x="0" y="1302294"/>
                  </a:lnTo>
                  <a:lnTo>
                    <a:pt x="929" y="1300049"/>
                  </a:lnTo>
                  <a:lnTo>
                    <a:pt x="4649" y="1296329"/>
                  </a:lnTo>
                  <a:lnTo>
                    <a:pt x="6894" y="1295399"/>
                  </a:lnTo>
                  <a:lnTo>
                    <a:pt x="12155" y="1295399"/>
                  </a:lnTo>
                  <a:lnTo>
                    <a:pt x="14400" y="1296329"/>
                  </a:lnTo>
                  <a:lnTo>
                    <a:pt x="18120" y="1300049"/>
                  </a:lnTo>
                  <a:lnTo>
                    <a:pt x="19049" y="1302294"/>
                  </a:lnTo>
                  <a:lnTo>
                    <a:pt x="19049" y="1345655"/>
                  </a:lnTo>
                  <a:lnTo>
                    <a:pt x="18120" y="1347900"/>
                  </a:lnTo>
                  <a:lnTo>
                    <a:pt x="14400" y="1351619"/>
                  </a:lnTo>
                  <a:lnTo>
                    <a:pt x="12155" y="1352549"/>
                  </a:lnTo>
                  <a:lnTo>
                    <a:pt x="6894" y="1352549"/>
                  </a:lnTo>
                  <a:lnTo>
                    <a:pt x="4649" y="1351619"/>
                  </a:lnTo>
                  <a:lnTo>
                    <a:pt x="929" y="1347900"/>
                  </a:lnTo>
                  <a:lnTo>
                    <a:pt x="0" y="1345655"/>
                  </a:lnTo>
                  <a:close/>
                </a:path>
                <a:path w="19050" h="4303395">
                  <a:moveTo>
                    <a:pt x="0" y="1421855"/>
                  </a:moveTo>
                  <a:lnTo>
                    <a:pt x="0" y="1378494"/>
                  </a:lnTo>
                  <a:lnTo>
                    <a:pt x="929" y="1376249"/>
                  </a:lnTo>
                  <a:lnTo>
                    <a:pt x="4649" y="1372529"/>
                  </a:lnTo>
                  <a:lnTo>
                    <a:pt x="6894" y="1371599"/>
                  </a:lnTo>
                  <a:lnTo>
                    <a:pt x="12155" y="1371599"/>
                  </a:lnTo>
                  <a:lnTo>
                    <a:pt x="14400" y="1372529"/>
                  </a:lnTo>
                  <a:lnTo>
                    <a:pt x="18120" y="1376249"/>
                  </a:lnTo>
                  <a:lnTo>
                    <a:pt x="19049" y="1378494"/>
                  </a:lnTo>
                  <a:lnTo>
                    <a:pt x="19049" y="1421855"/>
                  </a:lnTo>
                  <a:lnTo>
                    <a:pt x="18120" y="1424100"/>
                  </a:lnTo>
                  <a:lnTo>
                    <a:pt x="14400" y="1427819"/>
                  </a:lnTo>
                  <a:lnTo>
                    <a:pt x="12155" y="1428749"/>
                  </a:lnTo>
                  <a:lnTo>
                    <a:pt x="6894" y="1428749"/>
                  </a:lnTo>
                  <a:lnTo>
                    <a:pt x="4649" y="1427819"/>
                  </a:lnTo>
                  <a:lnTo>
                    <a:pt x="929" y="1424100"/>
                  </a:lnTo>
                  <a:lnTo>
                    <a:pt x="0" y="1421855"/>
                  </a:lnTo>
                  <a:close/>
                </a:path>
                <a:path w="19050" h="4303395">
                  <a:moveTo>
                    <a:pt x="0" y="1498055"/>
                  </a:moveTo>
                  <a:lnTo>
                    <a:pt x="0" y="1454694"/>
                  </a:lnTo>
                  <a:lnTo>
                    <a:pt x="929" y="1452449"/>
                  </a:lnTo>
                  <a:lnTo>
                    <a:pt x="4649" y="1448729"/>
                  </a:lnTo>
                  <a:lnTo>
                    <a:pt x="6894" y="1447799"/>
                  </a:lnTo>
                  <a:lnTo>
                    <a:pt x="12155" y="1447799"/>
                  </a:lnTo>
                  <a:lnTo>
                    <a:pt x="14400" y="1448729"/>
                  </a:lnTo>
                  <a:lnTo>
                    <a:pt x="18120" y="1452449"/>
                  </a:lnTo>
                  <a:lnTo>
                    <a:pt x="19049" y="1454694"/>
                  </a:lnTo>
                  <a:lnTo>
                    <a:pt x="19049" y="1498055"/>
                  </a:lnTo>
                  <a:lnTo>
                    <a:pt x="18120" y="1500300"/>
                  </a:lnTo>
                  <a:lnTo>
                    <a:pt x="14400" y="1504019"/>
                  </a:lnTo>
                  <a:lnTo>
                    <a:pt x="12155" y="1504949"/>
                  </a:lnTo>
                  <a:lnTo>
                    <a:pt x="6894" y="1504949"/>
                  </a:lnTo>
                  <a:lnTo>
                    <a:pt x="4649" y="1504019"/>
                  </a:lnTo>
                  <a:lnTo>
                    <a:pt x="929" y="1500300"/>
                  </a:lnTo>
                  <a:lnTo>
                    <a:pt x="0" y="1498055"/>
                  </a:lnTo>
                  <a:close/>
                </a:path>
                <a:path w="19050" h="4303395">
                  <a:moveTo>
                    <a:pt x="0" y="1574255"/>
                  </a:moveTo>
                  <a:lnTo>
                    <a:pt x="0" y="1530894"/>
                  </a:lnTo>
                  <a:lnTo>
                    <a:pt x="929" y="1528649"/>
                  </a:lnTo>
                  <a:lnTo>
                    <a:pt x="4649" y="1524929"/>
                  </a:lnTo>
                  <a:lnTo>
                    <a:pt x="6894" y="1523999"/>
                  </a:lnTo>
                  <a:lnTo>
                    <a:pt x="12155" y="1523999"/>
                  </a:lnTo>
                  <a:lnTo>
                    <a:pt x="14400" y="1524929"/>
                  </a:lnTo>
                  <a:lnTo>
                    <a:pt x="18120" y="1528649"/>
                  </a:lnTo>
                  <a:lnTo>
                    <a:pt x="19049" y="1530894"/>
                  </a:lnTo>
                  <a:lnTo>
                    <a:pt x="19049" y="1574255"/>
                  </a:lnTo>
                  <a:lnTo>
                    <a:pt x="18120" y="1576500"/>
                  </a:lnTo>
                  <a:lnTo>
                    <a:pt x="14400" y="1580219"/>
                  </a:lnTo>
                  <a:lnTo>
                    <a:pt x="12155" y="1581149"/>
                  </a:lnTo>
                  <a:lnTo>
                    <a:pt x="6894" y="1581149"/>
                  </a:lnTo>
                  <a:lnTo>
                    <a:pt x="4649" y="1580219"/>
                  </a:lnTo>
                  <a:lnTo>
                    <a:pt x="929" y="1576500"/>
                  </a:lnTo>
                  <a:lnTo>
                    <a:pt x="0" y="1574255"/>
                  </a:lnTo>
                  <a:close/>
                </a:path>
                <a:path w="19050" h="4303395">
                  <a:moveTo>
                    <a:pt x="0" y="1650454"/>
                  </a:moveTo>
                  <a:lnTo>
                    <a:pt x="0" y="1607094"/>
                  </a:lnTo>
                  <a:lnTo>
                    <a:pt x="929" y="1604849"/>
                  </a:lnTo>
                  <a:lnTo>
                    <a:pt x="4649" y="1601129"/>
                  </a:lnTo>
                  <a:lnTo>
                    <a:pt x="6894" y="1600199"/>
                  </a:lnTo>
                  <a:lnTo>
                    <a:pt x="12155" y="1600199"/>
                  </a:lnTo>
                  <a:lnTo>
                    <a:pt x="14400" y="1601129"/>
                  </a:lnTo>
                  <a:lnTo>
                    <a:pt x="18120" y="1604849"/>
                  </a:lnTo>
                  <a:lnTo>
                    <a:pt x="19049" y="1607094"/>
                  </a:lnTo>
                  <a:lnTo>
                    <a:pt x="19049" y="1650454"/>
                  </a:lnTo>
                  <a:lnTo>
                    <a:pt x="18120" y="1652699"/>
                  </a:lnTo>
                  <a:lnTo>
                    <a:pt x="14400" y="1656419"/>
                  </a:lnTo>
                  <a:lnTo>
                    <a:pt x="12155" y="1657349"/>
                  </a:lnTo>
                  <a:lnTo>
                    <a:pt x="6894" y="1657349"/>
                  </a:lnTo>
                  <a:lnTo>
                    <a:pt x="4649" y="1656419"/>
                  </a:lnTo>
                  <a:lnTo>
                    <a:pt x="929" y="1652699"/>
                  </a:lnTo>
                  <a:lnTo>
                    <a:pt x="0" y="1650454"/>
                  </a:lnTo>
                  <a:close/>
                </a:path>
                <a:path w="19050" h="4303395">
                  <a:moveTo>
                    <a:pt x="0" y="1726655"/>
                  </a:moveTo>
                  <a:lnTo>
                    <a:pt x="0" y="1683294"/>
                  </a:lnTo>
                  <a:lnTo>
                    <a:pt x="929" y="1681049"/>
                  </a:lnTo>
                  <a:lnTo>
                    <a:pt x="4649" y="1677329"/>
                  </a:lnTo>
                  <a:lnTo>
                    <a:pt x="6894" y="1676399"/>
                  </a:lnTo>
                  <a:lnTo>
                    <a:pt x="12155" y="1676399"/>
                  </a:lnTo>
                  <a:lnTo>
                    <a:pt x="14400" y="1677329"/>
                  </a:lnTo>
                  <a:lnTo>
                    <a:pt x="18120" y="1681049"/>
                  </a:lnTo>
                  <a:lnTo>
                    <a:pt x="19049" y="1683294"/>
                  </a:lnTo>
                  <a:lnTo>
                    <a:pt x="19049" y="1726655"/>
                  </a:lnTo>
                  <a:lnTo>
                    <a:pt x="18120" y="1728900"/>
                  </a:lnTo>
                  <a:lnTo>
                    <a:pt x="14400" y="1732619"/>
                  </a:lnTo>
                  <a:lnTo>
                    <a:pt x="12155" y="1733549"/>
                  </a:lnTo>
                  <a:lnTo>
                    <a:pt x="6894" y="1733549"/>
                  </a:lnTo>
                  <a:lnTo>
                    <a:pt x="4649" y="1732619"/>
                  </a:lnTo>
                  <a:lnTo>
                    <a:pt x="929" y="1728900"/>
                  </a:lnTo>
                  <a:lnTo>
                    <a:pt x="0" y="1726655"/>
                  </a:lnTo>
                  <a:close/>
                </a:path>
                <a:path w="19050" h="4303395">
                  <a:moveTo>
                    <a:pt x="0" y="1802855"/>
                  </a:moveTo>
                  <a:lnTo>
                    <a:pt x="0" y="1759494"/>
                  </a:lnTo>
                  <a:lnTo>
                    <a:pt x="929" y="1757249"/>
                  </a:lnTo>
                  <a:lnTo>
                    <a:pt x="4649" y="1753529"/>
                  </a:lnTo>
                  <a:lnTo>
                    <a:pt x="6894" y="1752599"/>
                  </a:lnTo>
                  <a:lnTo>
                    <a:pt x="12155" y="1752599"/>
                  </a:lnTo>
                  <a:lnTo>
                    <a:pt x="14400" y="1753529"/>
                  </a:lnTo>
                  <a:lnTo>
                    <a:pt x="18120" y="1757249"/>
                  </a:lnTo>
                  <a:lnTo>
                    <a:pt x="19049" y="1759494"/>
                  </a:lnTo>
                  <a:lnTo>
                    <a:pt x="19049" y="1802855"/>
                  </a:lnTo>
                  <a:lnTo>
                    <a:pt x="18120" y="1805100"/>
                  </a:lnTo>
                  <a:lnTo>
                    <a:pt x="14400" y="1808819"/>
                  </a:lnTo>
                  <a:lnTo>
                    <a:pt x="12155" y="1809749"/>
                  </a:lnTo>
                  <a:lnTo>
                    <a:pt x="6894" y="1809749"/>
                  </a:lnTo>
                  <a:lnTo>
                    <a:pt x="4649" y="1808819"/>
                  </a:lnTo>
                  <a:lnTo>
                    <a:pt x="929" y="1805100"/>
                  </a:lnTo>
                  <a:lnTo>
                    <a:pt x="0" y="1802855"/>
                  </a:lnTo>
                  <a:close/>
                </a:path>
                <a:path w="19050" h="4303395">
                  <a:moveTo>
                    <a:pt x="0" y="1879055"/>
                  </a:moveTo>
                  <a:lnTo>
                    <a:pt x="0" y="1835694"/>
                  </a:lnTo>
                  <a:lnTo>
                    <a:pt x="929" y="1833449"/>
                  </a:lnTo>
                  <a:lnTo>
                    <a:pt x="4649" y="1829729"/>
                  </a:lnTo>
                  <a:lnTo>
                    <a:pt x="6894" y="1828799"/>
                  </a:lnTo>
                  <a:lnTo>
                    <a:pt x="12155" y="1828799"/>
                  </a:lnTo>
                  <a:lnTo>
                    <a:pt x="14400" y="1829729"/>
                  </a:lnTo>
                  <a:lnTo>
                    <a:pt x="18120" y="1833449"/>
                  </a:lnTo>
                  <a:lnTo>
                    <a:pt x="19049" y="1835694"/>
                  </a:lnTo>
                  <a:lnTo>
                    <a:pt x="19049" y="1879055"/>
                  </a:lnTo>
                  <a:lnTo>
                    <a:pt x="18120" y="1881300"/>
                  </a:lnTo>
                  <a:lnTo>
                    <a:pt x="14400" y="1885019"/>
                  </a:lnTo>
                  <a:lnTo>
                    <a:pt x="12155" y="1885949"/>
                  </a:lnTo>
                  <a:lnTo>
                    <a:pt x="6894" y="1885949"/>
                  </a:lnTo>
                  <a:lnTo>
                    <a:pt x="4649" y="1885019"/>
                  </a:lnTo>
                  <a:lnTo>
                    <a:pt x="929" y="1881300"/>
                  </a:lnTo>
                  <a:lnTo>
                    <a:pt x="0" y="1879055"/>
                  </a:lnTo>
                  <a:close/>
                </a:path>
                <a:path w="19050" h="4303395">
                  <a:moveTo>
                    <a:pt x="0" y="1955255"/>
                  </a:moveTo>
                  <a:lnTo>
                    <a:pt x="0" y="1911894"/>
                  </a:lnTo>
                  <a:lnTo>
                    <a:pt x="929" y="1909649"/>
                  </a:lnTo>
                  <a:lnTo>
                    <a:pt x="4649" y="1905929"/>
                  </a:lnTo>
                  <a:lnTo>
                    <a:pt x="6894" y="1904999"/>
                  </a:lnTo>
                  <a:lnTo>
                    <a:pt x="12155" y="1904999"/>
                  </a:lnTo>
                  <a:lnTo>
                    <a:pt x="14400" y="1905929"/>
                  </a:lnTo>
                  <a:lnTo>
                    <a:pt x="18120" y="1909649"/>
                  </a:lnTo>
                  <a:lnTo>
                    <a:pt x="19049" y="1911894"/>
                  </a:lnTo>
                  <a:lnTo>
                    <a:pt x="19049" y="1955255"/>
                  </a:lnTo>
                  <a:lnTo>
                    <a:pt x="18120" y="1957500"/>
                  </a:lnTo>
                  <a:lnTo>
                    <a:pt x="14400" y="1961219"/>
                  </a:lnTo>
                  <a:lnTo>
                    <a:pt x="12155" y="1962149"/>
                  </a:lnTo>
                  <a:lnTo>
                    <a:pt x="6894" y="1962149"/>
                  </a:lnTo>
                  <a:lnTo>
                    <a:pt x="4649" y="1961219"/>
                  </a:lnTo>
                  <a:lnTo>
                    <a:pt x="929" y="1957500"/>
                  </a:lnTo>
                  <a:lnTo>
                    <a:pt x="0" y="1955255"/>
                  </a:lnTo>
                  <a:close/>
                </a:path>
                <a:path w="19050" h="4303395">
                  <a:moveTo>
                    <a:pt x="0" y="2031455"/>
                  </a:moveTo>
                  <a:lnTo>
                    <a:pt x="0" y="1988094"/>
                  </a:lnTo>
                  <a:lnTo>
                    <a:pt x="929" y="1985849"/>
                  </a:lnTo>
                  <a:lnTo>
                    <a:pt x="4649" y="1982129"/>
                  </a:lnTo>
                  <a:lnTo>
                    <a:pt x="6894" y="1981199"/>
                  </a:lnTo>
                  <a:lnTo>
                    <a:pt x="12155" y="1981199"/>
                  </a:lnTo>
                  <a:lnTo>
                    <a:pt x="14400" y="1982129"/>
                  </a:lnTo>
                  <a:lnTo>
                    <a:pt x="18120" y="1985849"/>
                  </a:lnTo>
                  <a:lnTo>
                    <a:pt x="19049" y="1988094"/>
                  </a:lnTo>
                  <a:lnTo>
                    <a:pt x="19049" y="2031455"/>
                  </a:lnTo>
                  <a:lnTo>
                    <a:pt x="18120" y="2033700"/>
                  </a:lnTo>
                  <a:lnTo>
                    <a:pt x="14400" y="2037419"/>
                  </a:lnTo>
                  <a:lnTo>
                    <a:pt x="12155" y="2038349"/>
                  </a:lnTo>
                  <a:lnTo>
                    <a:pt x="6894" y="2038349"/>
                  </a:lnTo>
                  <a:lnTo>
                    <a:pt x="4649" y="2037419"/>
                  </a:lnTo>
                  <a:lnTo>
                    <a:pt x="929" y="2033700"/>
                  </a:lnTo>
                  <a:lnTo>
                    <a:pt x="0" y="2031455"/>
                  </a:lnTo>
                  <a:close/>
                </a:path>
                <a:path w="19050" h="4303395">
                  <a:moveTo>
                    <a:pt x="0" y="2107655"/>
                  </a:moveTo>
                  <a:lnTo>
                    <a:pt x="0" y="2064294"/>
                  </a:lnTo>
                  <a:lnTo>
                    <a:pt x="929" y="2062049"/>
                  </a:lnTo>
                  <a:lnTo>
                    <a:pt x="4649" y="2058329"/>
                  </a:lnTo>
                  <a:lnTo>
                    <a:pt x="6894" y="2057399"/>
                  </a:lnTo>
                  <a:lnTo>
                    <a:pt x="12155" y="2057399"/>
                  </a:lnTo>
                  <a:lnTo>
                    <a:pt x="14400" y="2058329"/>
                  </a:lnTo>
                  <a:lnTo>
                    <a:pt x="18120" y="2062049"/>
                  </a:lnTo>
                  <a:lnTo>
                    <a:pt x="19049" y="2064294"/>
                  </a:lnTo>
                  <a:lnTo>
                    <a:pt x="19049" y="2107655"/>
                  </a:lnTo>
                  <a:lnTo>
                    <a:pt x="18120" y="2109900"/>
                  </a:lnTo>
                  <a:lnTo>
                    <a:pt x="14400" y="2113619"/>
                  </a:lnTo>
                  <a:lnTo>
                    <a:pt x="12155" y="2114549"/>
                  </a:lnTo>
                  <a:lnTo>
                    <a:pt x="6894" y="2114549"/>
                  </a:lnTo>
                  <a:lnTo>
                    <a:pt x="4649" y="2113619"/>
                  </a:lnTo>
                  <a:lnTo>
                    <a:pt x="929" y="2109900"/>
                  </a:lnTo>
                  <a:lnTo>
                    <a:pt x="0" y="2107655"/>
                  </a:lnTo>
                  <a:close/>
                </a:path>
                <a:path w="19050" h="4303395">
                  <a:moveTo>
                    <a:pt x="0" y="2183855"/>
                  </a:moveTo>
                  <a:lnTo>
                    <a:pt x="0" y="2140494"/>
                  </a:lnTo>
                  <a:lnTo>
                    <a:pt x="929" y="2138249"/>
                  </a:lnTo>
                  <a:lnTo>
                    <a:pt x="4649" y="2134529"/>
                  </a:lnTo>
                  <a:lnTo>
                    <a:pt x="6894" y="2133599"/>
                  </a:lnTo>
                  <a:lnTo>
                    <a:pt x="12155" y="2133599"/>
                  </a:lnTo>
                  <a:lnTo>
                    <a:pt x="14400" y="2134529"/>
                  </a:lnTo>
                  <a:lnTo>
                    <a:pt x="18120" y="2138249"/>
                  </a:lnTo>
                  <a:lnTo>
                    <a:pt x="19049" y="2140494"/>
                  </a:lnTo>
                  <a:lnTo>
                    <a:pt x="19049" y="2183855"/>
                  </a:lnTo>
                  <a:lnTo>
                    <a:pt x="18120" y="2186100"/>
                  </a:lnTo>
                  <a:lnTo>
                    <a:pt x="14400" y="2189819"/>
                  </a:lnTo>
                  <a:lnTo>
                    <a:pt x="12155" y="2190749"/>
                  </a:lnTo>
                  <a:lnTo>
                    <a:pt x="6894" y="2190749"/>
                  </a:lnTo>
                  <a:lnTo>
                    <a:pt x="4649" y="2189819"/>
                  </a:lnTo>
                  <a:lnTo>
                    <a:pt x="929" y="2186100"/>
                  </a:lnTo>
                  <a:lnTo>
                    <a:pt x="0" y="2183855"/>
                  </a:lnTo>
                  <a:close/>
                </a:path>
                <a:path w="19050" h="4303395">
                  <a:moveTo>
                    <a:pt x="0" y="2260055"/>
                  </a:moveTo>
                  <a:lnTo>
                    <a:pt x="0" y="2216694"/>
                  </a:lnTo>
                  <a:lnTo>
                    <a:pt x="929" y="2214449"/>
                  </a:lnTo>
                  <a:lnTo>
                    <a:pt x="4649" y="2210729"/>
                  </a:lnTo>
                  <a:lnTo>
                    <a:pt x="6894" y="2209799"/>
                  </a:lnTo>
                  <a:lnTo>
                    <a:pt x="12155" y="2209799"/>
                  </a:lnTo>
                  <a:lnTo>
                    <a:pt x="14400" y="2210729"/>
                  </a:lnTo>
                  <a:lnTo>
                    <a:pt x="18120" y="2214449"/>
                  </a:lnTo>
                  <a:lnTo>
                    <a:pt x="19049" y="2216694"/>
                  </a:lnTo>
                  <a:lnTo>
                    <a:pt x="19049" y="2260055"/>
                  </a:lnTo>
                  <a:lnTo>
                    <a:pt x="18120" y="2262300"/>
                  </a:lnTo>
                  <a:lnTo>
                    <a:pt x="14400" y="2266019"/>
                  </a:lnTo>
                  <a:lnTo>
                    <a:pt x="12155" y="2266949"/>
                  </a:lnTo>
                  <a:lnTo>
                    <a:pt x="6894" y="2266949"/>
                  </a:lnTo>
                  <a:lnTo>
                    <a:pt x="4649" y="2266019"/>
                  </a:lnTo>
                  <a:lnTo>
                    <a:pt x="929" y="2262300"/>
                  </a:lnTo>
                  <a:lnTo>
                    <a:pt x="0" y="2260055"/>
                  </a:lnTo>
                  <a:close/>
                </a:path>
                <a:path w="19050" h="4303395">
                  <a:moveTo>
                    <a:pt x="0" y="2336255"/>
                  </a:moveTo>
                  <a:lnTo>
                    <a:pt x="0" y="2292894"/>
                  </a:lnTo>
                  <a:lnTo>
                    <a:pt x="929" y="2290649"/>
                  </a:lnTo>
                  <a:lnTo>
                    <a:pt x="4649" y="2286929"/>
                  </a:lnTo>
                  <a:lnTo>
                    <a:pt x="6894" y="2285999"/>
                  </a:lnTo>
                  <a:lnTo>
                    <a:pt x="12155" y="2285999"/>
                  </a:lnTo>
                  <a:lnTo>
                    <a:pt x="14400" y="2286929"/>
                  </a:lnTo>
                  <a:lnTo>
                    <a:pt x="18120" y="2290649"/>
                  </a:lnTo>
                  <a:lnTo>
                    <a:pt x="19049" y="2292894"/>
                  </a:lnTo>
                  <a:lnTo>
                    <a:pt x="19049" y="2336255"/>
                  </a:lnTo>
                  <a:lnTo>
                    <a:pt x="18120" y="2338500"/>
                  </a:lnTo>
                  <a:lnTo>
                    <a:pt x="14400" y="2342219"/>
                  </a:lnTo>
                  <a:lnTo>
                    <a:pt x="12155" y="2343149"/>
                  </a:lnTo>
                  <a:lnTo>
                    <a:pt x="6894" y="2343149"/>
                  </a:lnTo>
                  <a:lnTo>
                    <a:pt x="4649" y="2342219"/>
                  </a:lnTo>
                  <a:lnTo>
                    <a:pt x="929" y="2338500"/>
                  </a:lnTo>
                  <a:lnTo>
                    <a:pt x="0" y="2336255"/>
                  </a:lnTo>
                  <a:close/>
                </a:path>
                <a:path w="19050" h="4303395">
                  <a:moveTo>
                    <a:pt x="0" y="2412454"/>
                  </a:moveTo>
                  <a:lnTo>
                    <a:pt x="0" y="2369094"/>
                  </a:lnTo>
                  <a:lnTo>
                    <a:pt x="929" y="2366849"/>
                  </a:lnTo>
                  <a:lnTo>
                    <a:pt x="4649" y="2363129"/>
                  </a:lnTo>
                  <a:lnTo>
                    <a:pt x="6894" y="2362199"/>
                  </a:lnTo>
                  <a:lnTo>
                    <a:pt x="12155" y="2362199"/>
                  </a:lnTo>
                  <a:lnTo>
                    <a:pt x="14400" y="2363129"/>
                  </a:lnTo>
                  <a:lnTo>
                    <a:pt x="18120" y="2366849"/>
                  </a:lnTo>
                  <a:lnTo>
                    <a:pt x="19049" y="2369094"/>
                  </a:lnTo>
                  <a:lnTo>
                    <a:pt x="19049" y="2412454"/>
                  </a:lnTo>
                  <a:lnTo>
                    <a:pt x="18120" y="2414699"/>
                  </a:lnTo>
                  <a:lnTo>
                    <a:pt x="14400" y="2418419"/>
                  </a:lnTo>
                  <a:lnTo>
                    <a:pt x="12155" y="2419349"/>
                  </a:lnTo>
                  <a:lnTo>
                    <a:pt x="6894" y="2419349"/>
                  </a:lnTo>
                  <a:lnTo>
                    <a:pt x="4649" y="2418419"/>
                  </a:lnTo>
                  <a:lnTo>
                    <a:pt x="929" y="2414699"/>
                  </a:lnTo>
                  <a:lnTo>
                    <a:pt x="0" y="2412454"/>
                  </a:lnTo>
                  <a:close/>
                </a:path>
                <a:path w="19050" h="4303395">
                  <a:moveTo>
                    <a:pt x="0" y="2488654"/>
                  </a:moveTo>
                  <a:lnTo>
                    <a:pt x="0" y="2445294"/>
                  </a:lnTo>
                  <a:lnTo>
                    <a:pt x="929" y="2443049"/>
                  </a:lnTo>
                  <a:lnTo>
                    <a:pt x="4649" y="2439329"/>
                  </a:lnTo>
                  <a:lnTo>
                    <a:pt x="6894" y="2438399"/>
                  </a:lnTo>
                  <a:lnTo>
                    <a:pt x="12155" y="2438399"/>
                  </a:lnTo>
                  <a:lnTo>
                    <a:pt x="14400" y="2439329"/>
                  </a:lnTo>
                  <a:lnTo>
                    <a:pt x="18120" y="2443049"/>
                  </a:lnTo>
                  <a:lnTo>
                    <a:pt x="19049" y="2445294"/>
                  </a:lnTo>
                  <a:lnTo>
                    <a:pt x="19049" y="2488654"/>
                  </a:lnTo>
                  <a:lnTo>
                    <a:pt x="18120" y="2490899"/>
                  </a:lnTo>
                  <a:lnTo>
                    <a:pt x="14400" y="2494619"/>
                  </a:lnTo>
                  <a:lnTo>
                    <a:pt x="12155" y="2495549"/>
                  </a:lnTo>
                  <a:lnTo>
                    <a:pt x="6894" y="2495549"/>
                  </a:lnTo>
                  <a:lnTo>
                    <a:pt x="4649" y="2494619"/>
                  </a:lnTo>
                  <a:lnTo>
                    <a:pt x="929" y="2490899"/>
                  </a:lnTo>
                  <a:lnTo>
                    <a:pt x="0" y="2488654"/>
                  </a:lnTo>
                  <a:close/>
                </a:path>
                <a:path w="19050" h="4303395">
                  <a:moveTo>
                    <a:pt x="0" y="2564854"/>
                  </a:moveTo>
                  <a:lnTo>
                    <a:pt x="0" y="2521494"/>
                  </a:lnTo>
                  <a:lnTo>
                    <a:pt x="929" y="2519249"/>
                  </a:lnTo>
                  <a:lnTo>
                    <a:pt x="4649" y="2515529"/>
                  </a:lnTo>
                  <a:lnTo>
                    <a:pt x="6894" y="2514599"/>
                  </a:lnTo>
                  <a:lnTo>
                    <a:pt x="12155" y="2514599"/>
                  </a:lnTo>
                  <a:lnTo>
                    <a:pt x="14400" y="2515529"/>
                  </a:lnTo>
                  <a:lnTo>
                    <a:pt x="18120" y="2519249"/>
                  </a:lnTo>
                  <a:lnTo>
                    <a:pt x="19049" y="2521494"/>
                  </a:lnTo>
                  <a:lnTo>
                    <a:pt x="19049" y="2564854"/>
                  </a:lnTo>
                  <a:lnTo>
                    <a:pt x="18120" y="2567099"/>
                  </a:lnTo>
                  <a:lnTo>
                    <a:pt x="14400" y="2570819"/>
                  </a:lnTo>
                  <a:lnTo>
                    <a:pt x="12155" y="2571749"/>
                  </a:lnTo>
                  <a:lnTo>
                    <a:pt x="6894" y="2571749"/>
                  </a:lnTo>
                  <a:lnTo>
                    <a:pt x="4649" y="2570819"/>
                  </a:lnTo>
                  <a:lnTo>
                    <a:pt x="929" y="2567099"/>
                  </a:lnTo>
                  <a:lnTo>
                    <a:pt x="0" y="2564854"/>
                  </a:lnTo>
                  <a:close/>
                </a:path>
                <a:path w="19050" h="4303395">
                  <a:moveTo>
                    <a:pt x="0" y="2641054"/>
                  </a:moveTo>
                  <a:lnTo>
                    <a:pt x="0" y="2597694"/>
                  </a:lnTo>
                  <a:lnTo>
                    <a:pt x="929" y="2595449"/>
                  </a:lnTo>
                  <a:lnTo>
                    <a:pt x="4649" y="2591729"/>
                  </a:lnTo>
                  <a:lnTo>
                    <a:pt x="6894" y="2590799"/>
                  </a:lnTo>
                  <a:lnTo>
                    <a:pt x="12155" y="2590799"/>
                  </a:lnTo>
                  <a:lnTo>
                    <a:pt x="14400" y="2591729"/>
                  </a:lnTo>
                  <a:lnTo>
                    <a:pt x="18120" y="2595449"/>
                  </a:lnTo>
                  <a:lnTo>
                    <a:pt x="19049" y="2597694"/>
                  </a:lnTo>
                  <a:lnTo>
                    <a:pt x="19049" y="2641054"/>
                  </a:lnTo>
                  <a:lnTo>
                    <a:pt x="18120" y="2643299"/>
                  </a:lnTo>
                  <a:lnTo>
                    <a:pt x="14400" y="2647019"/>
                  </a:lnTo>
                  <a:lnTo>
                    <a:pt x="12155" y="2647949"/>
                  </a:lnTo>
                  <a:lnTo>
                    <a:pt x="6894" y="2647949"/>
                  </a:lnTo>
                  <a:lnTo>
                    <a:pt x="4649" y="2647019"/>
                  </a:lnTo>
                  <a:lnTo>
                    <a:pt x="929" y="2643299"/>
                  </a:lnTo>
                  <a:lnTo>
                    <a:pt x="0" y="2641054"/>
                  </a:lnTo>
                  <a:close/>
                </a:path>
                <a:path w="19050" h="4303395">
                  <a:moveTo>
                    <a:pt x="0" y="2717254"/>
                  </a:moveTo>
                  <a:lnTo>
                    <a:pt x="0" y="2673894"/>
                  </a:lnTo>
                  <a:lnTo>
                    <a:pt x="929" y="2671649"/>
                  </a:lnTo>
                  <a:lnTo>
                    <a:pt x="4649" y="2667929"/>
                  </a:lnTo>
                  <a:lnTo>
                    <a:pt x="6894" y="2666999"/>
                  </a:lnTo>
                  <a:lnTo>
                    <a:pt x="12155" y="2666999"/>
                  </a:lnTo>
                  <a:lnTo>
                    <a:pt x="14400" y="2667929"/>
                  </a:lnTo>
                  <a:lnTo>
                    <a:pt x="18120" y="2671649"/>
                  </a:lnTo>
                  <a:lnTo>
                    <a:pt x="19049" y="2673894"/>
                  </a:lnTo>
                  <a:lnTo>
                    <a:pt x="19049" y="2717254"/>
                  </a:lnTo>
                  <a:lnTo>
                    <a:pt x="18120" y="2719499"/>
                  </a:lnTo>
                  <a:lnTo>
                    <a:pt x="14400" y="2723219"/>
                  </a:lnTo>
                  <a:lnTo>
                    <a:pt x="12155" y="2724149"/>
                  </a:lnTo>
                  <a:lnTo>
                    <a:pt x="6894" y="2724149"/>
                  </a:lnTo>
                  <a:lnTo>
                    <a:pt x="4649" y="2723219"/>
                  </a:lnTo>
                  <a:lnTo>
                    <a:pt x="929" y="2719499"/>
                  </a:lnTo>
                  <a:lnTo>
                    <a:pt x="0" y="2717254"/>
                  </a:lnTo>
                  <a:close/>
                </a:path>
                <a:path w="19050" h="4303395">
                  <a:moveTo>
                    <a:pt x="0" y="2793455"/>
                  </a:moveTo>
                  <a:lnTo>
                    <a:pt x="0" y="2750094"/>
                  </a:lnTo>
                  <a:lnTo>
                    <a:pt x="929" y="2747849"/>
                  </a:lnTo>
                  <a:lnTo>
                    <a:pt x="4649" y="2744129"/>
                  </a:lnTo>
                  <a:lnTo>
                    <a:pt x="6894" y="2743199"/>
                  </a:lnTo>
                  <a:lnTo>
                    <a:pt x="12155" y="2743199"/>
                  </a:lnTo>
                  <a:lnTo>
                    <a:pt x="14400" y="2744129"/>
                  </a:lnTo>
                  <a:lnTo>
                    <a:pt x="18120" y="2747849"/>
                  </a:lnTo>
                  <a:lnTo>
                    <a:pt x="19049" y="2750094"/>
                  </a:lnTo>
                  <a:lnTo>
                    <a:pt x="19049" y="2793455"/>
                  </a:lnTo>
                  <a:lnTo>
                    <a:pt x="18120" y="2795700"/>
                  </a:lnTo>
                  <a:lnTo>
                    <a:pt x="14400" y="2799419"/>
                  </a:lnTo>
                  <a:lnTo>
                    <a:pt x="12155" y="2800349"/>
                  </a:lnTo>
                  <a:lnTo>
                    <a:pt x="6894" y="2800349"/>
                  </a:lnTo>
                  <a:lnTo>
                    <a:pt x="4649" y="2799419"/>
                  </a:lnTo>
                  <a:lnTo>
                    <a:pt x="929" y="2795700"/>
                  </a:lnTo>
                  <a:lnTo>
                    <a:pt x="0" y="2793455"/>
                  </a:lnTo>
                  <a:close/>
                </a:path>
                <a:path w="19050" h="4303395">
                  <a:moveTo>
                    <a:pt x="0" y="2869655"/>
                  </a:moveTo>
                  <a:lnTo>
                    <a:pt x="0" y="2826294"/>
                  </a:lnTo>
                  <a:lnTo>
                    <a:pt x="929" y="2824049"/>
                  </a:lnTo>
                  <a:lnTo>
                    <a:pt x="4649" y="2820329"/>
                  </a:lnTo>
                  <a:lnTo>
                    <a:pt x="6894" y="2819399"/>
                  </a:lnTo>
                  <a:lnTo>
                    <a:pt x="12155" y="2819399"/>
                  </a:lnTo>
                  <a:lnTo>
                    <a:pt x="14400" y="2820329"/>
                  </a:lnTo>
                  <a:lnTo>
                    <a:pt x="18120" y="2824049"/>
                  </a:lnTo>
                  <a:lnTo>
                    <a:pt x="19049" y="2826294"/>
                  </a:lnTo>
                  <a:lnTo>
                    <a:pt x="19049" y="2869655"/>
                  </a:lnTo>
                  <a:lnTo>
                    <a:pt x="18120" y="2871900"/>
                  </a:lnTo>
                  <a:lnTo>
                    <a:pt x="14400" y="2875619"/>
                  </a:lnTo>
                  <a:lnTo>
                    <a:pt x="12155" y="2876549"/>
                  </a:lnTo>
                  <a:lnTo>
                    <a:pt x="6894" y="2876549"/>
                  </a:lnTo>
                  <a:lnTo>
                    <a:pt x="4649" y="2875619"/>
                  </a:lnTo>
                  <a:lnTo>
                    <a:pt x="929" y="2871900"/>
                  </a:lnTo>
                  <a:lnTo>
                    <a:pt x="0" y="2869655"/>
                  </a:lnTo>
                  <a:close/>
                </a:path>
                <a:path w="19050" h="4303395">
                  <a:moveTo>
                    <a:pt x="0" y="2945855"/>
                  </a:moveTo>
                  <a:lnTo>
                    <a:pt x="0" y="2902494"/>
                  </a:lnTo>
                  <a:lnTo>
                    <a:pt x="929" y="2900249"/>
                  </a:lnTo>
                  <a:lnTo>
                    <a:pt x="4649" y="2896529"/>
                  </a:lnTo>
                  <a:lnTo>
                    <a:pt x="6894" y="2895599"/>
                  </a:lnTo>
                  <a:lnTo>
                    <a:pt x="12155" y="2895599"/>
                  </a:lnTo>
                  <a:lnTo>
                    <a:pt x="14400" y="2896529"/>
                  </a:lnTo>
                  <a:lnTo>
                    <a:pt x="18120" y="2900249"/>
                  </a:lnTo>
                  <a:lnTo>
                    <a:pt x="19049" y="2902494"/>
                  </a:lnTo>
                  <a:lnTo>
                    <a:pt x="19049" y="2945855"/>
                  </a:lnTo>
                  <a:lnTo>
                    <a:pt x="18120" y="2948100"/>
                  </a:lnTo>
                  <a:lnTo>
                    <a:pt x="14400" y="2951819"/>
                  </a:lnTo>
                  <a:lnTo>
                    <a:pt x="12155" y="2952749"/>
                  </a:lnTo>
                  <a:lnTo>
                    <a:pt x="6894" y="2952749"/>
                  </a:lnTo>
                  <a:lnTo>
                    <a:pt x="4649" y="2951819"/>
                  </a:lnTo>
                  <a:lnTo>
                    <a:pt x="929" y="2948100"/>
                  </a:lnTo>
                  <a:lnTo>
                    <a:pt x="0" y="2945855"/>
                  </a:lnTo>
                  <a:close/>
                </a:path>
                <a:path w="19050" h="4303395">
                  <a:moveTo>
                    <a:pt x="0" y="3022055"/>
                  </a:moveTo>
                  <a:lnTo>
                    <a:pt x="0" y="2978694"/>
                  </a:lnTo>
                  <a:lnTo>
                    <a:pt x="929" y="2976449"/>
                  </a:lnTo>
                  <a:lnTo>
                    <a:pt x="4649" y="2972729"/>
                  </a:lnTo>
                  <a:lnTo>
                    <a:pt x="6894" y="2971799"/>
                  </a:lnTo>
                  <a:lnTo>
                    <a:pt x="12155" y="2971799"/>
                  </a:lnTo>
                  <a:lnTo>
                    <a:pt x="14400" y="2972729"/>
                  </a:lnTo>
                  <a:lnTo>
                    <a:pt x="18120" y="2976449"/>
                  </a:lnTo>
                  <a:lnTo>
                    <a:pt x="19049" y="2978694"/>
                  </a:lnTo>
                  <a:lnTo>
                    <a:pt x="19049" y="3022055"/>
                  </a:lnTo>
                  <a:lnTo>
                    <a:pt x="18120" y="3024300"/>
                  </a:lnTo>
                  <a:lnTo>
                    <a:pt x="14400" y="3028019"/>
                  </a:lnTo>
                  <a:lnTo>
                    <a:pt x="12155" y="3028949"/>
                  </a:lnTo>
                  <a:lnTo>
                    <a:pt x="6894" y="3028949"/>
                  </a:lnTo>
                  <a:lnTo>
                    <a:pt x="4649" y="3028019"/>
                  </a:lnTo>
                  <a:lnTo>
                    <a:pt x="929" y="3024300"/>
                  </a:lnTo>
                  <a:lnTo>
                    <a:pt x="0" y="3022055"/>
                  </a:lnTo>
                  <a:close/>
                </a:path>
                <a:path w="19050" h="4303395">
                  <a:moveTo>
                    <a:pt x="0" y="3098254"/>
                  </a:moveTo>
                  <a:lnTo>
                    <a:pt x="0" y="3054894"/>
                  </a:lnTo>
                  <a:lnTo>
                    <a:pt x="929" y="3052649"/>
                  </a:lnTo>
                  <a:lnTo>
                    <a:pt x="4649" y="3048929"/>
                  </a:lnTo>
                  <a:lnTo>
                    <a:pt x="6894" y="3047999"/>
                  </a:lnTo>
                  <a:lnTo>
                    <a:pt x="12155" y="3047999"/>
                  </a:lnTo>
                  <a:lnTo>
                    <a:pt x="14400" y="3048929"/>
                  </a:lnTo>
                  <a:lnTo>
                    <a:pt x="18120" y="3052649"/>
                  </a:lnTo>
                  <a:lnTo>
                    <a:pt x="19049" y="3054894"/>
                  </a:lnTo>
                  <a:lnTo>
                    <a:pt x="19049" y="3098254"/>
                  </a:lnTo>
                  <a:lnTo>
                    <a:pt x="18120" y="3100499"/>
                  </a:lnTo>
                  <a:lnTo>
                    <a:pt x="14400" y="3104219"/>
                  </a:lnTo>
                  <a:lnTo>
                    <a:pt x="12155" y="3105149"/>
                  </a:lnTo>
                  <a:lnTo>
                    <a:pt x="6894" y="3105149"/>
                  </a:lnTo>
                  <a:lnTo>
                    <a:pt x="4649" y="3104219"/>
                  </a:lnTo>
                  <a:lnTo>
                    <a:pt x="929" y="3100499"/>
                  </a:lnTo>
                  <a:lnTo>
                    <a:pt x="0" y="3098254"/>
                  </a:lnTo>
                  <a:close/>
                </a:path>
                <a:path w="19050" h="4303395">
                  <a:moveTo>
                    <a:pt x="0" y="3174454"/>
                  </a:moveTo>
                  <a:lnTo>
                    <a:pt x="0" y="3131094"/>
                  </a:lnTo>
                  <a:lnTo>
                    <a:pt x="929" y="3128849"/>
                  </a:lnTo>
                  <a:lnTo>
                    <a:pt x="4649" y="3125129"/>
                  </a:lnTo>
                  <a:lnTo>
                    <a:pt x="6894" y="3124199"/>
                  </a:lnTo>
                  <a:lnTo>
                    <a:pt x="12155" y="3124199"/>
                  </a:lnTo>
                  <a:lnTo>
                    <a:pt x="14400" y="3125129"/>
                  </a:lnTo>
                  <a:lnTo>
                    <a:pt x="18120" y="3128849"/>
                  </a:lnTo>
                  <a:lnTo>
                    <a:pt x="19049" y="3131094"/>
                  </a:lnTo>
                  <a:lnTo>
                    <a:pt x="19049" y="3174454"/>
                  </a:lnTo>
                  <a:lnTo>
                    <a:pt x="18120" y="3176699"/>
                  </a:lnTo>
                  <a:lnTo>
                    <a:pt x="14400" y="3180419"/>
                  </a:lnTo>
                  <a:lnTo>
                    <a:pt x="12155" y="3181349"/>
                  </a:lnTo>
                  <a:lnTo>
                    <a:pt x="6894" y="3181349"/>
                  </a:lnTo>
                  <a:lnTo>
                    <a:pt x="4649" y="3180419"/>
                  </a:lnTo>
                  <a:lnTo>
                    <a:pt x="929" y="3176699"/>
                  </a:lnTo>
                  <a:lnTo>
                    <a:pt x="0" y="3174454"/>
                  </a:lnTo>
                  <a:close/>
                </a:path>
                <a:path w="19050" h="4303395">
                  <a:moveTo>
                    <a:pt x="0" y="3250654"/>
                  </a:moveTo>
                  <a:lnTo>
                    <a:pt x="0" y="3207294"/>
                  </a:lnTo>
                  <a:lnTo>
                    <a:pt x="929" y="3205049"/>
                  </a:lnTo>
                  <a:lnTo>
                    <a:pt x="4649" y="3201329"/>
                  </a:lnTo>
                  <a:lnTo>
                    <a:pt x="6894" y="3200399"/>
                  </a:lnTo>
                  <a:lnTo>
                    <a:pt x="12155" y="3200399"/>
                  </a:lnTo>
                  <a:lnTo>
                    <a:pt x="14400" y="3201329"/>
                  </a:lnTo>
                  <a:lnTo>
                    <a:pt x="18120" y="3205049"/>
                  </a:lnTo>
                  <a:lnTo>
                    <a:pt x="19049" y="3207294"/>
                  </a:lnTo>
                  <a:lnTo>
                    <a:pt x="19049" y="3250654"/>
                  </a:lnTo>
                  <a:lnTo>
                    <a:pt x="18120" y="3252899"/>
                  </a:lnTo>
                  <a:lnTo>
                    <a:pt x="14400" y="3256619"/>
                  </a:lnTo>
                  <a:lnTo>
                    <a:pt x="12155" y="3257549"/>
                  </a:lnTo>
                  <a:lnTo>
                    <a:pt x="6894" y="3257549"/>
                  </a:lnTo>
                  <a:lnTo>
                    <a:pt x="4649" y="3256619"/>
                  </a:lnTo>
                  <a:lnTo>
                    <a:pt x="929" y="3252899"/>
                  </a:lnTo>
                  <a:lnTo>
                    <a:pt x="0" y="3250654"/>
                  </a:lnTo>
                  <a:close/>
                </a:path>
                <a:path w="19050" h="4303395">
                  <a:moveTo>
                    <a:pt x="0" y="3326854"/>
                  </a:moveTo>
                  <a:lnTo>
                    <a:pt x="0" y="3283494"/>
                  </a:lnTo>
                  <a:lnTo>
                    <a:pt x="929" y="3281249"/>
                  </a:lnTo>
                  <a:lnTo>
                    <a:pt x="4649" y="3277529"/>
                  </a:lnTo>
                  <a:lnTo>
                    <a:pt x="6894" y="3276599"/>
                  </a:lnTo>
                  <a:lnTo>
                    <a:pt x="12155" y="3276599"/>
                  </a:lnTo>
                  <a:lnTo>
                    <a:pt x="14400" y="3277529"/>
                  </a:lnTo>
                  <a:lnTo>
                    <a:pt x="18120" y="3281249"/>
                  </a:lnTo>
                  <a:lnTo>
                    <a:pt x="19049" y="3283494"/>
                  </a:lnTo>
                  <a:lnTo>
                    <a:pt x="19049" y="3326854"/>
                  </a:lnTo>
                  <a:lnTo>
                    <a:pt x="18120" y="3329099"/>
                  </a:lnTo>
                  <a:lnTo>
                    <a:pt x="14400" y="3332819"/>
                  </a:lnTo>
                  <a:lnTo>
                    <a:pt x="12155" y="3333749"/>
                  </a:lnTo>
                  <a:lnTo>
                    <a:pt x="6894" y="3333749"/>
                  </a:lnTo>
                  <a:lnTo>
                    <a:pt x="4649" y="3332819"/>
                  </a:lnTo>
                  <a:lnTo>
                    <a:pt x="929" y="3329099"/>
                  </a:lnTo>
                  <a:lnTo>
                    <a:pt x="0" y="3326854"/>
                  </a:lnTo>
                  <a:close/>
                </a:path>
                <a:path w="19050" h="4303395">
                  <a:moveTo>
                    <a:pt x="0" y="3403054"/>
                  </a:moveTo>
                  <a:lnTo>
                    <a:pt x="0" y="3359694"/>
                  </a:lnTo>
                  <a:lnTo>
                    <a:pt x="929" y="3357449"/>
                  </a:lnTo>
                  <a:lnTo>
                    <a:pt x="4649" y="3353729"/>
                  </a:lnTo>
                  <a:lnTo>
                    <a:pt x="6894" y="3352799"/>
                  </a:lnTo>
                  <a:lnTo>
                    <a:pt x="12155" y="3352799"/>
                  </a:lnTo>
                  <a:lnTo>
                    <a:pt x="14400" y="3353729"/>
                  </a:lnTo>
                  <a:lnTo>
                    <a:pt x="18120" y="3357449"/>
                  </a:lnTo>
                  <a:lnTo>
                    <a:pt x="19049" y="3359694"/>
                  </a:lnTo>
                  <a:lnTo>
                    <a:pt x="19049" y="3403054"/>
                  </a:lnTo>
                  <a:lnTo>
                    <a:pt x="18120" y="3405299"/>
                  </a:lnTo>
                  <a:lnTo>
                    <a:pt x="14400" y="3409019"/>
                  </a:lnTo>
                  <a:lnTo>
                    <a:pt x="12155" y="3409949"/>
                  </a:lnTo>
                  <a:lnTo>
                    <a:pt x="6894" y="3409949"/>
                  </a:lnTo>
                  <a:lnTo>
                    <a:pt x="4649" y="3409019"/>
                  </a:lnTo>
                  <a:lnTo>
                    <a:pt x="929" y="3405299"/>
                  </a:lnTo>
                  <a:lnTo>
                    <a:pt x="0" y="3403054"/>
                  </a:lnTo>
                  <a:close/>
                </a:path>
                <a:path w="19050" h="4303395">
                  <a:moveTo>
                    <a:pt x="0" y="3479254"/>
                  </a:moveTo>
                  <a:lnTo>
                    <a:pt x="0" y="3435894"/>
                  </a:lnTo>
                  <a:lnTo>
                    <a:pt x="929" y="3433649"/>
                  </a:lnTo>
                  <a:lnTo>
                    <a:pt x="4649" y="3429929"/>
                  </a:lnTo>
                  <a:lnTo>
                    <a:pt x="6894" y="3428999"/>
                  </a:lnTo>
                  <a:lnTo>
                    <a:pt x="12155" y="3428999"/>
                  </a:lnTo>
                  <a:lnTo>
                    <a:pt x="14400" y="3429929"/>
                  </a:lnTo>
                  <a:lnTo>
                    <a:pt x="18120" y="3433649"/>
                  </a:lnTo>
                  <a:lnTo>
                    <a:pt x="19049" y="3435894"/>
                  </a:lnTo>
                  <a:lnTo>
                    <a:pt x="19049" y="3479254"/>
                  </a:lnTo>
                  <a:lnTo>
                    <a:pt x="18120" y="3481499"/>
                  </a:lnTo>
                  <a:lnTo>
                    <a:pt x="14400" y="3485219"/>
                  </a:lnTo>
                  <a:lnTo>
                    <a:pt x="12155" y="3486149"/>
                  </a:lnTo>
                  <a:lnTo>
                    <a:pt x="6894" y="3486149"/>
                  </a:lnTo>
                  <a:lnTo>
                    <a:pt x="4649" y="3485219"/>
                  </a:lnTo>
                  <a:lnTo>
                    <a:pt x="929" y="3481499"/>
                  </a:lnTo>
                  <a:lnTo>
                    <a:pt x="0" y="3479254"/>
                  </a:lnTo>
                  <a:close/>
                </a:path>
                <a:path w="19050" h="4303395">
                  <a:moveTo>
                    <a:pt x="0" y="3555454"/>
                  </a:moveTo>
                  <a:lnTo>
                    <a:pt x="0" y="3512094"/>
                  </a:lnTo>
                  <a:lnTo>
                    <a:pt x="929" y="3509849"/>
                  </a:lnTo>
                  <a:lnTo>
                    <a:pt x="4649" y="3506129"/>
                  </a:lnTo>
                  <a:lnTo>
                    <a:pt x="6894" y="3505199"/>
                  </a:lnTo>
                  <a:lnTo>
                    <a:pt x="12155" y="3505199"/>
                  </a:lnTo>
                  <a:lnTo>
                    <a:pt x="14400" y="3506129"/>
                  </a:lnTo>
                  <a:lnTo>
                    <a:pt x="18120" y="3509849"/>
                  </a:lnTo>
                  <a:lnTo>
                    <a:pt x="19049" y="3512094"/>
                  </a:lnTo>
                  <a:lnTo>
                    <a:pt x="19049" y="3555454"/>
                  </a:lnTo>
                  <a:lnTo>
                    <a:pt x="18120" y="3557699"/>
                  </a:lnTo>
                  <a:lnTo>
                    <a:pt x="14400" y="3561419"/>
                  </a:lnTo>
                  <a:lnTo>
                    <a:pt x="12155" y="3562349"/>
                  </a:lnTo>
                  <a:lnTo>
                    <a:pt x="6894" y="3562349"/>
                  </a:lnTo>
                  <a:lnTo>
                    <a:pt x="4649" y="3561419"/>
                  </a:lnTo>
                  <a:lnTo>
                    <a:pt x="929" y="3557699"/>
                  </a:lnTo>
                  <a:lnTo>
                    <a:pt x="0" y="3555454"/>
                  </a:lnTo>
                  <a:close/>
                </a:path>
                <a:path w="19050" h="4303395">
                  <a:moveTo>
                    <a:pt x="0" y="3631654"/>
                  </a:moveTo>
                  <a:lnTo>
                    <a:pt x="0" y="3588294"/>
                  </a:lnTo>
                  <a:lnTo>
                    <a:pt x="929" y="3586049"/>
                  </a:lnTo>
                  <a:lnTo>
                    <a:pt x="4649" y="3582329"/>
                  </a:lnTo>
                  <a:lnTo>
                    <a:pt x="6894" y="3581399"/>
                  </a:lnTo>
                  <a:lnTo>
                    <a:pt x="12155" y="3581399"/>
                  </a:lnTo>
                  <a:lnTo>
                    <a:pt x="14400" y="3582329"/>
                  </a:lnTo>
                  <a:lnTo>
                    <a:pt x="18120" y="3586049"/>
                  </a:lnTo>
                  <a:lnTo>
                    <a:pt x="19049" y="3588294"/>
                  </a:lnTo>
                  <a:lnTo>
                    <a:pt x="19049" y="3631654"/>
                  </a:lnTo>
                  <a:lnTo>
                    <a:pt x="18120" y="3633899"/>
                  </a:lnTo>
                  <a:lnTo>
                    <a:pt x="14400" y="3637619"/>
                  </a:lnTo>
                  <a:lnTo>
                    <a:pt x="12155" y="3638549"/>
                  </a:lnTo>
                  <a:lnTo>
                    <a:pt x="6894" y="3638549"/>
                  </a:lnTo>
                  <a:lnTo>
                    <a:pt x="4649" y="3637619"/>
                  </a:lnTo>
                  <a:lnTo>
                    <a:pt x="929" y="3633899"/>
                  </a:lnTo>
                  <a:lnTo>
                    <a:pt x="0" y="3631654"/>
                  </a:lnTo>
                  <a:close/>
                </a:path>
                <a:path w="19050" h="4303395">
                  <a:moveTo>
                    <a:pt x="0" y="3707854"/>
                  </a:moveTo>
                  <a:lnTo>
                    <a:pt x="0" y="3664494"/>
                  </a:lnTo>
                  <a:lnTo>
                    <a:pt x="929" y="3662249"/>
                  </a:lnTo>
                  <a:lnTo>
                    <a:pt x="4649" y="3658529"/>
                  </a:lnTo>
                  <a:lnTo>
                    <a:pt x="6894" y="3657599"/>
                  </a:lnTo>
                  <a:lnTo>
                    <a:pt x="12155" y="3657599"/>
                  </a:lnTo>
                  <a:lnTo>
                    <a:pt x="14400" y="3658529"/>
                  </a:lnTo>
                  <a:lnTo>
                    <a:pt x="18120" y="3662249"/>
                  </a:lnTo>
                  <a:lnTo>
                    <a:pt x="19049" y="3664494"/>
                  </a:lnTo>
                  <a:lnTo>
                    <a:pt x="19049" y="3707854"/>
                  </a:lnTo>
                  <a:lnTo>
                    <a:pt x="18120" y="3710099"/>
                  </a:lnTo>
                  <a:lnTo>
                    <a:pt x="14400" y="3713819"/>
                  </a:lnTo>
                  <a:lnTo>
                    <a:pt x="12155" y="3714749"/>
                  </a:lnTo>
                  <a:lnTo>
                    <a:pt x="6894" y="3714749"/>
                  </a:lnTo>
                  <a:lnTo>
                    <a:pt x="4649" y="3713819"/>
                  </a:lnTo>
                  <a:lnTo>
                    <a:pt x="929" y="3710099"/>
                  </a:lnTo>
                  <a:lnTo>
                    <a:pt x="0" y="3707854"/>
                  </a:lnTo>
                  <a:close/>
                </a:path>
                <a:path w="19050" h="4303395">
                  <a:moveTo>
                    <a:pt x="0" y="3784054"/>
                  </a:moveTo>
                  <a:lnTo>
                    <a:pt x="0" y="3740694"/>
                  </a:lnTo>
                  <a:lnTo>
                    <a:pt x="929" y="3738449"/>
                  </a:lnTo>
                  <a:lnTo>
                    <a:pt x="4649" y="3734729"/>
                  </a:lnTo>
                  <a:lnTo>
                    <a:pt x="6894" y="3733799"/>
                  </a:lnTo>
                  <a:lnTo>
                    <a:pt x="12155" y="3733799"/>
                  </a:lnTo>
                  <a:lnTo>
                    <a:pt x="14400" y="3734729"/>
                  </a:lnTo>
                  <a:lnTo>
                    <a:pt x="18120" y="3738449"/>
                  </a:lnTo>
                  <a:lnTo>
                    <a:pt x="19049" y="3740694"/>
                  </a:lnTo>
                  <a:lnTo>
                    <a:pt x="19049" y="3784054"/>
                  </a:lnTo>
                  <a:lnTo>
                    <a:pt x="18120" y="3786299"/>
                  </a:lnTo>
                  <a:lnTo>
                    <a:pt x="14400" y="3790019"/>
                  </a:lnTo>
                  <a:lnTo>
                    <a:pt x="12155" y="3790949"/>
                  </a:lnTo>
                  <a:lnTo>
                    <a:pt x="6894" y="3790949"/>
                  </a:lnTo>
                  <a:lnTo>
                    <a:pt x="4649" y="3790019"/>
                  </a:lnTo>
                  <a:lnTo>
                    <a:pt x="929" y="3786299"/>
                  </a:lnTo>
                  <a:lnTo>
                    <a:pt x="0" y="3784054"/>
                  </a:lnTo>
                  <a:close/>
                </a:path>
                <a:path w="19050" h="4303395">
                  <a:moveTo>
                    <a:pt x="0" y="3860254"/>
                  </a:moveTo>
                  <a:lnTo>
                    <a:pt x="0" y="3816894"/>
                  </a:lnTo>
                  <a:lnTo>
                    <a:pt x="929" y="3814649"/>
                  </a:lnTo>
                  <a:lnTo>
                    <a:pt x="4649" y="3810929"/>
                  </a:lnTo>
                  <a:lnTo>
                    <a:pt x="6894" y="3809999"/>
                  </a:lnTo>
                  <a:lnTo>
                    <a:pt x="12155" y="3809999"/>
                  </a:lnTo>
                  <a:lnTo>
                    <a:pt x="14400" y="3810929"/>
                  </a:lnTo>
                  <a:lnTo>
                    <a:pt x="18120" y="3814649"/>
                  </a:lnTo>
                  <a:lnTo>
                    <a:pt x="19049" y="3816894"/>
                  </a:lnTo>
                  <a:lnTo>
                    <a:pt x="19049" y="3860254"/>
                  </a:lnTo>
                  <a:lnTo>
                    <a:pt x="18120" y="3862499"/>
                  </a:lnTo>
                  <a:lnTo>
                    <a:pt x="14400" y="3866219"/>
                  </a:lnTo>
                  <a:lnTo>
                    <a:pt x="12155" y="3867149"/>
                  </a:lnTo>
                  <a:lnTo>
                    <a:pt x="6894" y="3867149"/>
                  </a:lnTo>
                  <a:lnTo>
                    <a:pt x="4649" y="3866219"/>
                  </a:lnTo>
                  <a:lnTo>
                    <a:pt x="929" y="3862499"/>
                  </a:lnTo>
                  <a:lnTo>
                    <a:pt x="0" y="3860254"/>
                  </a:lnTo>
                  <a:close/>
                </a:path>
                <a:path w="19050" h="4303395">
                  <a:moveTo>
                    <a:pt x="0" y="3936454"/>
                  </a:moveTo>
                  <a:lnTo>
                    <a:pt x="0" y="3893094"/>
                  </a:lnTo>
                  <a:lnTo>
                    <a:pt x="929" y="3890849"/>
                  </a:lnTo>
                  <a:lnTo>
                    <a:pt x="4649" y="3887129"/>
                  </a:lnTo>
                  <a:lnTo>
                    <a:pt x="6894" y="3886199"/>
                  </a:lnTo>
                  <a:lnTo>
                    <a:pt x="12155" y="3886199"/>
                  </a:lnTo>
                  <a:lnTo>
                    <a:pt x="14400" y="3887129"/>
                  </a:lnTo>
                  <a:lnTo>
                    <a:pt x="18120" y="3890849"/>
                  </a:lnTo>
                  <a:lnTo>
                    <a:pt x="19049" y="3893094"/>
                  </a:lnTo>
                  <a:lnTo>
                    <a:pt x="19049" y="3936454"/>
                  </a:lnTo>
                  <a:lnTo>
                    <a:pt x="18120" y="3938699"/>
                  </a:lnTo>
                  <a:lnTo>
                    <a:pt x="14400" y="3942419"/>
                  </a:lnTo>
                  <a:lnTo>
                    <a:pt x="12155" y="3943349"/>
                  </a:lnTo>
                  <a:lnTo>
                    <a:pt x="6894" y="3943349"/>
                  </a:lnTo>
                  <a:lnTo>
                    <a:pt x="4649" y="3942419"/>
                  </a:lnTo>
                  <a:lnTo>
                    <a:pt x="929" y="3938699"/>
                  </a:lnTo>
                  <a:lnTo>
                    <a:pt x="0" y="3936454"/>
                  </a:lnTo>
                  <a:close/>
                </a:path>
                <a:path w="19050" h="4303395">
                  <a:moveTo>
                    <a:pt x="0" y="4012654"/>
                  </a:moveTo>
                  <a:lnTo>
                    <a:pt x="0" y="3969294"/>
                  </a:lnTo>
                  <a:lnTo>
                    <a:pt x="929" y="3967048"/>
                  </a:lnTo>
                  <a:lnTo>
                    <a:pt x="4649" y="3963329"/>
                  </a:lnTo>
                  <a:lnTo>
                    <a:pt x="6894" y="3962399"/>
                  </a:lnTo>
                  <a:lnTo>
                    <a:pt x="12155" y="3962399"/>
                  </a:lnTo>
                  <a:lnTo>
                    <a:pt x="14400" y="3963329"/>
                  </a:lnTo>
                  <a:lnTo>
                    <a:pt x="18120" y="3967048"/>
                  </a:lnTo>
                  <a:lnTo>
                    <a:pt x="19049" y="3969294"/>
                  </a:lnTo>
                  <a:lnTo>
                    <a:pt x="19049" y="4012654"/>
                  </a:lnTo>
                  <a:lnTo>
                    <a:pt x="18120" y="4014899"/>
                  </a:lnTo>
                  <a:lnTo>
                    <a:pt x="14400" y="4018619"/>
                  </a:lnTo>
                  <a:lnTo>
                    <a:pt x="12155" y="4019549"/>
                  </a:lnTo>
                  <a:lnTo>
                    <a:pt x="6894" y="4019549"/>
                  </a:lnTo>
                  <a:lnTo>
                    <a:pt x="4649" y="4018619"/>
                  </a:lnTo>
                  <a:lnTo>
                    <a:pt x="929" y="4014899"/>
                  </a:lnTo>
                  <a:lnTo>
                    <a:pt x="0" y="4012654"/>
                  </a:lnTo>
                  <a:close/>
                </a:path>
                <a:path w="19050" h="4303395">
                  <a:moveTo>
                    <a:pt x="0" y="4088854"/>
                  </a:moveTo>
                  <a:lnTo>
                    <a:pt x="0" y="4045494"/>
                  </a:lnTo>
                  <a:lnTo>
                    <a:pt x="929" y="4043248"/>
                  </a:lnTo>
                  <a:lnTo>
                    <a:pt x="4649" y="4039529"/>
                  </a:lnTo>
                  <a:lnTo>
                    <a:pt x="6894" y="4038599"/>
                  </a:lnTo>
                  <a:lnTo>
                    <a:pt x="12155" y="4038599"/>
                  </a:lnTo>
                  <a:lnTo>
                    <a:pt x="14400" y="4039529"/>
                  </a:lnTo>
                  <a:lnTo>
                    <a:pt x="18120" y="4043248"/>
                  </a:lnTo>
                  <a:lnTo>
                    <a:pt x="19049" y="4045494"/>
                  </a:lnTo>
                  <a:lnTo>
                    <a:pt x="19049" y="4088854"/>
                  </a:lnTo>
                  <a:lnTo>
                    <a:pt x="18120" y="4091099"/>
                  </a:lnTo>
                  <a:lnTo>
                    <a:pt x="14400" y="4094819"/>
                  </a:lnTo>
                  <a:lnTo>
                    <a:pt x="12155" y="4095749"/>
                  </a:lnTo>
                  <a:lnTo>
                    <a:pt x="6894" y="4095749"/>
                  </a:lnTo>
                  <a:lnTo>
                    <a:pt x="4649" y="4094819"/>
                  </a:lnTo>
                  <a:lnTo>
                    <a:pt x="929" y="4091099"/>
                  </a:lnTo>
                  <a:lnTo>
                    <a:pt x="0" y="4088854"/>
                  </a:lnTo>
                  <a:close/>
                </a:path>
                <a:path w="19050" h="4303395">
                  <a:moveTo>
                    <a:pt x="0" y="4165054"/>
                  </a:moveTo>
                  <a:lnTo>
                    <a:pt x="0" y="4121694"/>
                  </a:lnTo>
                  <a:lnTo>
                    <a:pt x="929" y="4119448"/>
                  </a:lnTo>
                  <a:lnTo>
                    <a:pt x="4649" y="4115729"/>
                  </a:lnTo>
                  <a:lnTo>
                    <a:pt x="6894" y="4114799"/>
                  </a:lnTo>
                  <a:lnTo>
                    <a:pt x="12155" y="4114799"/>
                  </a:lnTo>
                  <a:lnTo>
                    <a:pt x="14400" y="4115729"/>
                  </a:lnTo>
                  <a:lnTo>
                    <a:pt x="18120" y="4119448"/>
                  </a:lnTo>
                  <a:lnTo>
                    <a:pt x="19049" y="4121694"/>
                  </a:lnTo>
                  <a:lnTo>
                    <a:pt x="19049" y="4165054"/>
                  </a:lnTo>
                  <a:lnTo>
                    <a:pt x="18120" y="4167299"/>
                  </a:lnTo>
                  <a:lnTo>
                    <a:pt x="14400" y="4171019"/>
                  </a:lnTo>
                  <a:lnTo>
                    <a:pt x="12155" y="4171949"/>
                  </a:lnTo>
                  <a:lnTo>
                    <a:pt x="6894" y="4171949"/>
                  </a:lnTo>
                  <a:lnTo>
                    <a:pt x="4649" y="4171019"/>
                  </a:lnTo>
                  <a:lnTo>
                    <a:pt x="929" y="4167299"/>
                  </a:lnTo>
                  <a:lnTo>
                    <a:pt x="0" y="4165054"/>
                  </a:lnTo>
                  <a:close/>
                </a:path>
                <a:path w="19050" h="4303395">
                  <a:moveTo>
                    <a:pt x="0" y="4241254"/>
                  </a:moveTo>
                  <a:lnTo>
                    <a:pt x="0" y="4197894"/>
                  </a:lnTo>
                  <a:lnTo>
                    <a:pt x="929" y="4195649"/>
                  </a:lnTo>
                  <a:lnTo>
                    <a:pt x="4649" y="4191929"/>
                  </a:lnTo>
                  <a:lnTo>
                    <a:pt x="6894" y="4190999"/>
                  </a:lnTo>
                  <a:lnTo>
                    <a:pt x="12155" y="4190999"/>
                  </a:lnTo>
                  <a:lnTo>
                    <a:pt x="14400" y="4191929"/>
                  </a:lnTo>
                  <a:lnTo>
                    <a:pt x="18120" y="4195649"/>
                  </a:lnTo>
                  <a:lnTo>
                    <a:pt x="19049" y="4197894"/>
                  </a:lnTo>
                  <a:lnTo>
                    <a:pt x="19049" y="4241254"/>
                  </a:lnTo>
                  <a:lnTo>
                    <a:pt x="18120" y="4243499"/>
                  </a:lnTo>
                  <a:lnTo>
                    <a:pt x="14400" y="4247219"/>
                  </a:lnTo>
                  <a:lnTo>
                    <a:pt x="12155" y="4248149"/>
                  </a:lnTo>
                  <a:lnTo>
                    <a:pt x="6894" y="4248149"/>
                  </a:lnTo>
                  <a:lnTo>
                    <a:pt x="4649" y="4247219"/>
                  </a:lnTo>
                  <a:lnTo>
                    <a:pt x="929" y="4243499"/>
                  </a:lnTo>
                  <a:lnTo>
                    <a:pt x="0" y="4241254"/>
                  </a:lnTo>
                  <a:close/>
                </a:path>
                <a:path w="19050" h="4303395">
                  <a:moveTo>
                    <a:pt x="0" y="4295909"/>
                  </a:moveTo>
                  <a:lnTo>
                    <a:pt x="0" y="4274094"/>
                  </a:lnTo>
                  <a:lnTo>
                    <a:pt x="929" y="4271849"/>
                  </a:lnTo>
                  <a:lnTo>
                    <a:pt x="4649" y="4268129"/>
                  </a:lnTo>
                  <a:lnTo>
                    <a:pt x="6894" y="4267199"/>
                  </a:lnTo>
                  <a:lnTo>
                    <a:pt x="12155" y="4267199"/>
                  </a:lnTo>
                  <a:lnTo>
                    <a:pt x="14400" y="4268129"/>
                  </a:lnTo>
                  <a:lnTo>
                    <a:pt x="18120" y="4271849"/>
                  </a:lnTo>
                  <a:lnTo>
                    <a:pt x="19049" y="4274094"/>
                  </a:lnTo>
                  <a:lnTo>
                    <a:pt x="19049" y="4295909"/>
                  </a:lnTo>
                  <a:lnTo>
                    <a:pt x="18120" y="4298154"/>
                  </a:lnTo>
                  <a:lnTo>
                    <a:pt x="14400" y="4301874"/>
                  </a:lnTo>
                  <a:lnTo>
                    <a:pt x="12155" y="4302804"/>
                  </a:lnTo>
                  <a:lnTo>
                    <a:pt x="6894" y="4302804"/>
                  </a:lnTo>
                  <a:lnTo>
                    <a:pt x="4649" y="4301874"/>
                  </a:lnTo>
                  <a:lnTo>
                    <a:pt x="929" y="4298154"/>
                  </a:lnTo>
                  <a:lnTo>
                    <a:pt x="0" y="429590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7474" y="3129790"/>
              <a:ext cx="4452937" cy="542966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674" y="3129790"/>
              <a:ext cx="4452937" cy="543694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76274" y="3129790"/>
              <a:ext cx="4452937" cy="542490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413802" y="7402268"/>
            <a:ext cx="742950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-195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endParaRPr sz="455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02572" y="4675277"/>
            <a:ext cx="3564890" cy="1896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200" spc="-210">
                <a:solidFill>
                  <a:srgbClr val="DEEDE1"/>
                </a:solidFill>
                <a:latin typeface="Arial Black"/>
                <a:cs typeface="Arial Black"/>
              </a:rPr>
              <a:t>Gram</a:t>
            </a:r>
            <a:r>
              <a:rPr dirty="0" sz="3200" spc="-245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3200" spc="-190">
                <a:solidFill>
                  <a:srgbClr val="DEEDE1"/>
                </a:solidFill>
                <a:latin typeface="Arial Black"/>
                <a:cs typeface="Arial Black"/>
              </a:rPr>
              <a:t>Panchayats</a:t>
            </a:r>
            <a:endParaRPr sz="3200">
              <a:latin typeface="Arial Black"/>
              <a:cs typeface="Arial Black"/>
            </a:endParaRPr>
          </a:p>
          <a:p>
            <a:pPr algn="ctr" marL="95250" marR="87630">
              <a:lnSpc>
                <a:spcPct val="116700"/>
              </a:lnSpc>
              <a:spcBef>
                <a:spcPts val="1930"/>
              </a:spcBef>
            </a:pP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Constitutional</a:t>
            </a:r>
            <a:r>
              <a:rPr dirty="0" sz="1600" spc="8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bodies</a:t>
            </a:r>
            <a:r>
              <a:rPr dirty="0" sz="1600" spc="8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responsible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for</a:t>
            </a:r>
            <a:r>
              <a:rPr dirty="0" sz="1600" spc="1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local</a:t>
            </a:r>
            <a:r>
              <a:rPr dirty="0" sz="1600" spc="2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governance,</a:t>
            </a:r>
            <a:r>
              <a:rPr dirty="0" sz="1600" spc="1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with</a:t>
            </a:r>
            <a:r>
              <a:rPr dirty="0" sz="1600" spc="2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0">
                <a:solidFill>
                  <a:srgbClr val="DEEDE1"/>
                </a:solidFill>
                <a:latin typeface="Lucida Sans Unicode"/>
                <a:cs typeface="Lucida Sans Unicode"/>
              </a:rPr>
              <a:t>a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mandate</a:t>
            </a:r>
            <a:r>
              <a:rPr dirty="0" sz="1600" spc="2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to</a:t>
            </a:r>
            <a:r>
              <a:rPr dirty="0" sz="1600" spc="2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tackle</a:t>
            </a:r>
            <a:r>
              <a:rPr dirty="0" sz="1600" spc="2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climate</a:t>
            </a:r>
            <a:r>
              <a:rPr dirty="0" sz="1600" spc="2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change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and</a:t>
            </a:r>
            <a:r>
              <a:rPr dirty="0" sz="1600" spc="8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environmental</a:t>
            </a:r>
            <a:r>
              <a:rPr dirty="0" sz="1600" spc="9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issues.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763713" y="3514723"/>
            <a:ext cx="760095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-120">
                <a:solidFill>
                  <a:srgbClr val="FFFFFF"/>
                </a:solidFill>
                <a:latin typeface="Arial Black"/>
                <a:cs typeface="Arial Black"/>
              </a:rPr>
              <a:t>02</a:t>
            </a:r>
            <a:endParaRPr sz="455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50453" y="5708453"/>
            <a:ext cx="2386965" cy="1163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6580" marR="5080" indent="-564515">
              <a:lnSpc>
                <a:spcPct val="116700"/>
              </a:lnSpc>
              <a:spcBef>
                <a:spcPts val="100"/>
              </a:spcBef>
            </a:pPr>
            <a:r>
              <a:rPr dirty="0" sz="3200" spc="-140">
                <a:solidFill>
                  <a:srgbClr val="DEEDE1"/>
                </a:solidFill>
                <a:latin typeface="Arial Black"/>
                <a:cs typeface="Arial Black"/>
              </a:rPr>
              <a:t>Community </a:t>
            </a:r>
            <a:r>
              <a:rPr dirty="0" sz="3200" spc="-50">
                <a:solidFill>
                  <a:srgbClr val="DEEDE1"/>
                </a:solidFill>
                <a:latin typeface="Arial Black"/>
                <a:cs typeface="Arial Black"/>
              </a:rPr>
              <a:t>Based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29925" y="6927789"/>
            <a:ext cx="281559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75">
                <a:solidFill>
                  <a:srgbClr val="DEEDE1"/>
                </a:solidFill>
                <a:latin typeface="Arial Black"/>
                <a:cs typeface="Arial Black"/>
              </a:rPr>
              <a:t>Organisation</a:t>
            </a:r>
            <a:r>
              <a:rPr dirty="0" sz="3200" spc="-1685">
                <a:solidFill>
                  <a:srgbClr val="DEEDE1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4098" y="6917614"/>
            <a:ext cx="32397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Community</a:t>
            </a:r>
            <a:r>
              <a:rPr dirty="0" sz="1600" spc="1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based</a:t>
            </a:r>
            <a:r>
              <a:rPr dirty="0" sz="1600" spc="1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organisations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04252" y="7161482"/>
            <a:ext cx="3279140" cy="1163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6700"/>
              </a:lnSpc>
              <a:spcBef>
                <a:spcPts val="100"/>
              </a:spcBef>
            </a:pP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that</a:t>
            </a:r>
            <a:r>
              <a:rPr dirty="0" sz="1600" spc="9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provide</a:t>
            </a:r>
            <a:r>
              <a:rPr dirty="0" sz="1600" spc="9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critical</a:t>
            </a:r>
            <a:r>
              <a:rPr dirty="0" sz="1600" spc="9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support</a:t>
            </a:r>
            <a:r>
              <a:rPr dirty="0" sz="1600" spc="9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DEEDE1"/>
                </a:solidFill>
                <a:latin typeface="Lucida Sans Unicode"/>
                <a:cs typeface="Lucida Sans Unicode"/>
              </a:rPr>
              <a:t>and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empowerment</a:t>
            </a:r>
            <a:r>
              <a:rPr dirty="0" sz="1600" spc="14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enabling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communities</a:t>
            </a:r>
            <a:r>
              <a:rPr dirty="0" sz="1600" spc="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to</a:t>
            </a:r>
            <a:r>
              <a:rPr dirty="0" sz="1600" spc="1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address</a:t>
            </a:r>
            <a:r>
              <a:rPr dirty="0" sz="1600" spc="1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climate challenges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461502" y="4445193"/>
            <a:ext cx="4083050" cy="241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61009" marR="428625">
              <a:lnSpc>
                <a:spcPct val="116700"/>
              </a:lnSpc>
              <a:spcBef>
                <a:spcPts val="100"/>
              </a:spcBef>
            </a:pPr>
            <a:r>
              <a:rPr dirty="0" sz="3200" spc="-195">
                <a:solidFill>
                  <a:srgbClr val="DEEDE1"/>
                </a:solidFill>
                <a:latin typeface="Arial Black"/>
                <a:cs typeface="Arial Black"/>
              </a:rPr>
              <a:t>Grassroot</a:t>
            </a:r>
            <a:r>
              <a:rPr dirty="0" sz="3200" spc="-180">
                <a:solidFill>
                  <a:srgbClr val="DEEDE1"/>
                </a:solidFill>
                <a:latin typeface="Arial Black"/>
                <a:cs typeface="Arial Black"/>
              </a:rPr>
              <a:t> </a:t>
            </a:r>
            <a:r>
              <a:rPr dirty="0" sz="3200" spc="-160">
                <a:solidFill>
                  <a:srgbClr val="DEEDE1"/>
                </a:solidFill>
                <a:latin typeface="Arial Black"/>
                <a:cs typeface="Arial Black"/>
              </a:rPr>
              <a:t>Level </a:t>
            </a:r>
            <a:r>
              <a:rPr dirty="0" sz="3200" spc="-65">
                <a:solidFill>
                  <a:srgbClr val="DEEDE1"/>
                </a:solidFill>
                <a:latin typeface="Arial Black"/>
                <a:cs typeface="Arial Black"/>
              </a:rPr>
              <a:t>Institutions</a:t>
            </a:r>
            <a:endParaRPr sz="3200">
              <a:latin typeface="Arial Black"/>
              <a:cs typeface="Arial Black"/>
            </a:endParaRPr>
          </a:p>
          <a:p>
            <a:pPr algn="ctr" marL="12700" marR="5080">
              <a:lnSpc>
                <a:spcPct val="116700"/>
              </a:lnSpc>
              <a:spcBef>
                <a:spcPts val="860"/>
              </a:spcBef>
            </a:pP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Schools,</a:t>
            </a:r>
            <a:r>
              <a:rPr dirty="0" sz="1600" spc="4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Anganwadi</a:t>
            </a:r>
            <a:r>
              <a:rPr dirty="0" sz="1600" spc="4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centers</a:t>
            </a:r>
            <a:r>
              <a:rPr dirty="0" sz="1600" spc="4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and</a:t>
            </a:r>
            <a:r>
              <a:rPr dirty="0" sz="1600" spc="4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Primary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Health</a:t>
            </a:r>
            <a:r>
              <a:rPr dirty="0" sz="1600" spc="5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Centres</a:t>
            </a:r>
            <a:r>
              <a:rPr dirty="0" sz="1600" spc="6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and</a:t>
            </a:r>
            <a:r>
              <a:rPr dirty="0" sz="1600" spc="5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other</a:t>
            </a:r>
            <a:r>
              <a:rPr dirty="0" sz="1600" spc="6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institutions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that</a:t>
            </a:r>
            <a:r>
              <a:rPr dirty="0" sz="1600" spc="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play</a:t>
            </a:r>
            <a:r>
              <a:rPr dirty="0" sz="1600" spc="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a</a:t>
            </a:r>
            <a:r>
              <a:rPr dirty="0" sz="1600" spc="1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pivotal</a:t>
            </a:r>
            <a:r>
              <a:rPr dirty="0" sz="1600" spc="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role</a:t>
            </a:r>
            <a:r>
              <a:rPr dirty="0" sz="1600" spc="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in</a:t>
            </a:r>
            <a:r>
              <a:rPr dirty="0" sz="1600" spc="1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service</a:t>
            </a:r>
            <a:r>
              <a:rPr dirty="0" sz="1600" spc="50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delivery</a:t>
            </a:r>
            <a:r>
              <a:rPr dirty="0" sz="1600" spc="8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and</a:t>
            </a:r>
            <a:r>
              <a:rPr dirty="0" sz="1600" spc="85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DEEDE1"/>
                </a:solidFill>
                <a:latin typeface="Lucida Sans Unicode"/>
                <a:cs typeface="Lucida Sans Unicode"/>
              </a:rPr>
              <a:t>awareness</a:t>
            </a:r>
            <a:r>
              <a:rPr dirty="0" sz="1600" spc="80">
                <a:solidFill>
                  <a:srgbClr val="DEEDE1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DEEDE1"/>
                </a:solidFill>
                <a:latin typeface="Lucida Sans Unicode"/>
                <a:cs typeface="Lucida Sans Unicode"/>
              </a:rPr>
              <a:t>raising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112853" y="7402268"/>
            <a:ext cx="779780" cy="7226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50" spc="-50">
                <a:solidFill>
                  <a:srgbClr val="FFFFFF"/>
                </a:solidFill>
                <a:latin typeface="Arial Black"/>
                <a:cs typeface="Arial Black"/>
              </a:rPr>
              <a:t>03</a:t>
            </a:r>
            <a:endParaRPr sz="4550">
              <a:latin typeface="Arial Black"/>
              <a:cs typeface="Arial Black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4154177" y="3650110"/>
            <a:ext cx="133350" cy="120650"/>
            <a:chOff x="14154177" y="3650110"/>
            <a:chExt cx="133350" cy="120650"/>
          </a:xfrm>
        </p:grpSpPr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60415" y="3650110"/>
              <a:ext cx="126823" cy="12042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54177" y="3755011"/>
              <a:ext cx="10696" cy="10662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59048" y="216555"/>
            <a:ext cx="17169765" cy="2679065"/>
          </a:xfrm>
          <a:prstGeom prst="rect"/>
        </p:spPr>
        <p:txBody>
          <a:bodyPr wrap="square" lIns="0" tIns="138430" rIns="0" bIns="0" rtlCol="0" vert="horz">
            <a:spAutoFit/>
          </a:bodyPr>
          <a:lstStyle/>
          <a:p>
            <a:pPr marL="2800985" marR="2536825" indent="925830">
              <a:lnSpc>
                <a:spcPts val="6450"/>
              </a:lnSpc>
              <a:spcBef>
                <a:spcPts val="1090"/>
              </a:spcBef>
            </a:pPr>
            <a:r>
              <a:rPr dirty="0" sz="6150" spc="-315"/>
              <a:t>Strengthening</a:t>
            </a:r>
            <a:r>
              <a:rPr dirty="0" sz="6150" spc="-425"/>
              <a:t> </a:t>
            </a:r>
            <a:r>
              <a:rPr dirty="0" sz="6150" spc="-390"/>
              <a:t>Grassroots </a:t>
            </a:r>
            <a:r>
              <a:rPr dirty="0" sz="6150" spc="-275"/>
              <a:t>Institutions</a:t>
            </a:r>
            <a:r>
              <a:rPr dirty="0" sz="6150" spc="-450"/>
              <a:t> </a:t>
            </a:r>
            <a:r>
              <a:rPr dirty="0" sz="6150" spc="-110"/>
              <a:t>for</a:t>
            </a:r>
            <a:r>
              <a:rPr dirty="0" sz="6150" spc="-445"/>
              <a:t> </a:t>
            </a:r>
            <a:r>
              <a:rPr dirty="0" sz="6150" spc="-330"/>
              <a:t>Climate</a:t>
            </a:r>
            <a:r>
              <a:rPr dirty="0" sz="6150" spc="-445"/>
              <a:t> </a:t>
            </a:r>
            <a:r>
              <a:rPr dirty="0" sz="6150" spc="-325"/>
              <a:t>Action</a:t>
            </a:r>
            <a:endParaRPr sz="6150"/>
          </a:p>
          <a:p>
            <a:pPr marL="7321550" marR="5080" indent="-7309484">
              <a:lnSpc>
                <a:spcPct val="116100"/>
              </a:lnSpc>
              <a:spcBef>
                <a:spcPts val="1150"/>
              </a:spcBef>
            </a:pPr>
            <a:r>
              <a:rPr dirty="0" sz="2100" spc="-160">
                <a:solidFill>
                  <a:srgbClr val="008000"/>
                </a:solidFill>
              </a:rPr>
              <a:t>Grassroots</a:t>
            </a:r>
            <a:r>
              <a:rPr dirty="0" sz="2100" spc="-165">
                <a:solidFill>
                  <a:srgbClr val="008000"/>
                </a:solidFill>
              </a:rPr>
              <a:t> </a:t>
            </a:r>
            <a:r>
              <a:rPr dirty="0" sz="2100" spc="-114">
                <a:solidFill>
                  <a:srgbClr val="008000"/>
                </a:solidFill>
              </a:rPr>
              <a:t>institutions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05">
                <a:solidFill>
                  <a:srgbClr val="008000"/>
                </a:solidFill>
              </a:rPr>
              <a:t>play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210">
                <a:solidFill>
                  <a:srgbClr val="008000"/>
                </a:solidFill>
              </a:rPr>
              <a:t>a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55">
                <a:solidFill>
                  <a:srgbClr val="008000"/>
                </a:solidFill>
              </a:rPr>
              <a:t>crucial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05">
                <a:solidFill>
                  <a:srgbClr val="008000"/>
                </a:solidFill>
              </a:rPr>
              <a:t>role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90">
                <a:solidFill>
                  <a:srgbClr val="008000"/>
                </a:solidFill>
              </a:rPr>
              <a:t>in</a:t>
            </a:r>
            <a:r>
              <a:rPr dirty="0" sz="2100" spc="-160">
                <a:solidFill>
                  <a:srgbClr val="008000"/>
                </a:solidFill>
              </a:rPr>
              <a:t> addressing </a:t>
            </a:r>
            <a:r>
              <a:rPr dirty="0" sz="2100" spc="-120">
                <a:solidFill>
                  <a:srgbClr val="008000"/>
                </a:solidFill>
              </a:rPr>
              <a:t>the</a:t>
            </a:r>
            <a:r>
              <a:rPr dirty="0" sz="2100" spc="-165">
                <a:solidFill>
                  <a:srgbClr val="008000"/>
                </a:solidFill>
              </a:rPr>
              <a:t> </a:t>
            </a:r>
            <a:r>
              <a:rPr dirty="0" sz="2100" spc="-155">
                <a:solidFill>
                  <a:srgbClr val="008000"/>
                </a:solidFill>
              </a:rPr>
              <a:t>pressing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70">
                <a:solidFill>
                  <a:srgbClr val="008000"/>
                </a:solidFill>
              </a:rPr>
              <a:t>challenges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50">
                <a:solidFill>
                  <a:srgbClr val="008000"/>
                </a:solidFill>
              </a:rPr>
              <a:t>of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55">
                <a:solidFill>
                  <a:srgbClr val="008000"/>
                </a:solidFill>
              </a:rPr>
              <a:t>climate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75">
                <a:solidFill>
                  <a:srgbClr val="008000"/>
                </a:solidFill>
              </a:rPr>
              <a:t>change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20">
                <a:solidFill>
                  <a:srgbClr val="008000"/>
                </a:solidFill>
              </a:rPr>
              <a:t>and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20">
                <a:solidFill>
                  <a:srgbClr val="008000"/>
                </a:solidFill>
              </a:rPr>
              <a:t>environmental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135">
                <a:solidFill>
                  <a:srgbClr val="008000"/>
                </a:solidFill>
              </a:rPr>
              <a:t>degradation</a:t>
            </a:r>
            <a:r>
              <a:rPr dirty="0" sz="2100" spc="-160">
                <a:solidFill>
                  <a:srgbClr val="008000"/>
                </a:solidFill>
              </a:rPr>
              <a:t> </a:t>
            </a:r>
            <a:r>
              <a:rPr dirty="0" sz="2100" spc="-25">
                <a:solidFill>
                  <a:srgbClr val="008000"/>
                </a:solidFill>
              </a:rPr>
              <a:t>in </a:t>
            </a:r>
            <a:r>
              <a:rPr dirty="0" sz="2100" spc="-105">
                <a:solidFill>
                  <a:srgbClr val="008000"/>
                </a:solidFill>
              </a:rPr>
              <a:t>rural</a:t>
            </a:r>
            <a:r>
              <a:rPr dirty="0" sz="2100" spc="-170">
                <a:solidFill>
                  <a:srgbClr val="008000"/>
                </a:solidFill>
              </a:rPr>
              <a:t> </a:t>
            </a:r>
            <a:r>
              <a:rPr dirty="0" sz="2100" spc="-55">
                <a:solidFill>
                  <a:srgbClr val="008000"/>
                </a:solidFill>
              </a:rPr>
              <a:t>communities.</a:t>
            </a:r>
            <a:endParaRPr sz="2100"/>
          </a:p>
        </p:txBody>
      </p:sp>
      <p:sp>
        <p:nvSpPr>
          <p:cNvPr id="25" name="object 25" descr=""/>
          <p:cNvSpPr txBox="1"/>
          <p:nvPr/>
        </p:nvSpPr>
        <p:spPr>
          <a:xfrm>
            <a:off x="602406" y="9177019"/>
            <a:ext cx="17083405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4590" marR="5080" indent="-1152525">
              <a:lnSpc>
                <a:spcPct val="116100"/>
              </a:lnSpc>
              <a:spcBef>
                <a:spcPts val="100"/>
              </a:spcBef>
            </a:pPr>
            <a:r>
              <a:rPr dirty="0" sz="2100" spc="-140">
                <a:solidFill>
                  <a:srgbClr val="008000"/>
                </a:solidFill>
                <a:latin typeface="Arial Black"/>
                <a:cs typeface="Arial Black"/>
              </a:rPr>
              <a:t>By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0">
                <a:solidFill>
                  <a:srgbClr val="008000"/>
                </a:solidFill>
                <a:latin typeface="Arial Black"/>
                <a:cs typeface="Arial Black"/>
              </a:rPr>
              <a:t>fostering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14">
                <a:solidFill>
                  <a:srgbClr val="008000"/>
                </a:solidFill>
                <a:latin typeface="Arial Black"/>
                <a:cs typeface="Arial Black"/>
              </a:rPr>
              <a:t>collaboration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50">
                <a:solidFill>
                  <a:srgbClr val="008000"/>
                </a:solidFill>
                <a:latin typeface="Arial Black"/>
                <a:cs typeface="Arial Black"/>
              </a:rPr>
              <a:t>leveraging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0">
                <a:solidFill>
                  <a:srgbClr val="008000"/>
                </a:solidFill>
                <a:latin typeface="Arial Black"/>
                <a:cs typeface="Arial Black"/>
              </a:rPr>
              <a:t>the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40">
                <a:solidFill>
                  <a:srgbClr val="008000"/>
                </a:solidFill>
                <a:latin typeface="Arial Black"/>
                <a:cs typeface="Arial Black"/>
              </a:rPr>
              <a:t>strengths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50">
                <a:solidFill>
                  <a:srgbClr val="008000"/>
                </a:solidFill>
                <a:latin typeface="Arial Black"/>
                <a:cs typeface="Arial Black"/>
              </a:rPr>
              <a:t>of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40">
                <a:solidFill>
                  <a:srgbClr val="008000"/>
                </a:solidFill>
                <a:latin typeface="Arial Black"/>
                <a:cs typeface="Arial Black"/>
              </a:rPr>
              <a:t>local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governance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5">
                <a:solidFill>
                  <a:srgbClr val="008000"/>
                </a:solidFill>
                <a:latin typeface="Arial Black"/>
                <a:cs typeface="Arial Black"/>
              </a:rPr>
              <a:t>bodies,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0">
                <a:solidFill>
                  <a:srgbClr val="008000"/>
                </a:solidFill>
                <a:latin typeface="Arial Black"/>
                <a:cs typeface="Arial Black"/>
              </a:rPr>
              <a:t>community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35">
                <a:solidFill>
                  <a:srgbClr val="008000"/>
                </a:solidFill>
                <a:latin typeface="Arial Black"/>
                <a:cs typeface="Arial Black"/>
              </a:rPr>
              <a:t>organizations,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essential </a:t>
            </a:r>
            <a:r>
              <a:rPr dirty="0" sz="2100" spc="-70">
                <a:solidFill>
                  <a:srgbClr val="008000"/>
                </a:solidFill>
                <a:latin typeface="Arial Black"/>
                <a:cs typeface="Arial Black"/>
              </a:rPr>
              <a:t>service </a:t>
            </a:r>
            <a:r>
              <a:rPr dirty="0" sz="2100" spc="-110">
                <a:solidFill>
                  <a:srgbClr val="008000"/>
                </a:solidFill>
                <a:latin typeface="Arial Black"/>
                <a:cs typeface="Arial Black"/>
              </a:rPr>
              <a:t>providers,</a:t>
            </a:r>
            <a:r>
              <a:rPr dirty="0" sz="2100" spc="-17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254">
                <a:solidFill>
                  <a:srgbClr val="008000"/>
                </a:solidFill>
                <a:latin typeface="Arial Black"/>
                <a:cs typeface="Arial Black"/>
              </a:rPr>
              <a:t>we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90">
                <a:solidFill>
                  <a:srgbClr val="008000"/>
                </a:solidFill>
                <a:latin typeface="Arial Black"/>
                <a:cs typeface="Arial Black"/>
              </a:rPr>
              <a:t>can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10">
                <a:solidFill>
                  <a:srgbClr val="008000"/>
                </a:solidFill>
                <a:latin typeface="Arial Black"/>
                <a:cs typeface="Arial Black"/>
              </a:rPr>
              <a:t>develop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5">
                <a:solidFill>
                  <a:srgbClr val="008000"/>
                </a:solidFill>
                <a:latin typeface="Arial Black"/>
                <a:cs typeface="Arial Black"/>
              </a:rPr>
              <a:t>integrated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5">
                <a:solidFill>
                  <a:srgbClr val="008000"/>
                </a:solidFill>
                <a:latin typeface="Arial Black"/>
                <a:cs typeface="Arial Black"/>
              </a:rPr>
              <a:t>solutions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90">
                <a:solidFill>
                  <a:srgbClr val="008000"/>
                </a:solidFill>
                <a:latin typeface="Arial Black"/>
                <a:cs typeface="Arial Black"/>
              </a:rPr>
              <a:t>to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75">
                <a:solidFill>
                  <a:srgbClr val="008000"/>
                </a:solidFill>
                <a:latin typeface="Arial Black"/>
                <a:cs typeface="Arial Black"/>
              </a:rPr>
              <a:t>build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climate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45">
                <a:solidFill>
                  <a:srgbClr val="008000"/>
                </a:solidFill>
                <a:latin typeface="Arial Black"/>
                <a:cs typeface="Arial Black"/>
              </a:rPr>
              <a:t>resilience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2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05">
                <a:solidFill>
                  <a:srgbClr val="008000"/>
                </a:solidFill>
                <a:latin typeface="Arial Black"/>
                <a:cs typeface="Arial Black"/>
              </a:rPr>
              <a:t>promote</a:t>
            </a:r>
            <a:r>
              <a:rPr dirty="0" sz="2100" spc="-16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100" spc="-155">
                <a:solidFill>
                  <a:srgbClr val="008000"/>
                </a:solidFill>
                <a:latin typeface="Arial Black"/>
                <a:cs typeface="Arial Black"/>
              </a:rPr>
              <a:t>sustainable </a:t>
            </a:r>
            <a:r>
              <a:rPr dirty="0" sz="2100" spc="-10">
                <a:solidFill>
                  <a:srgbClr val="008000"/>
                </a:solidFill>
                <a:latin typeface="Arial Black"/>
                <a:cs typeface="Arial Black"/>
              </a:rPr>
              <a:t>development.</a:t>
            </a:r>
            <a:endParaRPr sz="21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3590" y="0"/>
            <a:ext cx="5676899" cy="13706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0016" y="1826395"/>
            <a:ext cx="10778490" cy="1165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450" spc="-535"/>
              <a:t>COMPONENTS</a:t>
            </a:r>
            <a:r>
              <a:rPr dirty="0" sz="7450" spc="-710"/>
              <a:t> </a:t>
            </a:r>
            <a:r>
              <a:rPr dirty="0" sz="7450" spc="-560"/>
              <a:t>OF</a:t>
            </a:r>
            <a:r>
              <a:rPr dirty="0" sz="7450" spc="-710"/>
              <a:t> </a:t>
            </a:r>
            <a:r>
              <a:rPr dirty="0" sz="7450" spc="-765"/>
              <a:t>GIST</a:t>
            </a:r>
            <a:endParaRPr sz="74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794" y="22502"/>
            <a:ext cx="5905499" cy="2009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767" y="3839187"/>
            <a:ext cx="2667912" cy="265430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46956" y="3839187"/>
            <a:ext cx="2668270" cy="2654300"/>
            <a:chOff x="546956" y="3839187"/>
            <a:chExt cx="2668270" cy="2654300"/>
          </a:xfrm>
        </p:grpSpPr>
        <p:sp>
          <p:nvSpPr>
            <p:cNvPr id="7" name="object 7" descr=""/>
            <p:cNvSpPr/>
            <p:nvPr/>
          </p:nvSpPr>
          <p:spPr>
            <a:xfrm>
              <a:off x="546956" y="3839187"/>
              <a:ext cx="2668270" cy="2654300"/>
            </a:xfrm>
            <a:custGeom>
              <a:avLst/>
              <a:gdLst/>
              <a:ahLst/>
              <a:cxnLst/>
              <a:rect l="l" t="t" r="r" b="b"/>
              <a:pathLst>
                <a:path w="2668270" h="2654300">
                  <a:moveTo>
                    <a:pt x="1805305" y="266700"/>
                  </a:moveTo>
                  <a:lnTo>
                    <a:pt x="1345193" y="266700"/>
                  </a:lnTo>
                  <a:lnTo>
                    <a:pt x="1350639" y="254000"/>
                  </a:lnTo>
                  <a:lnTo>
                    <a:pt x="1362796" y="254000"/>
                  </a:lnTo>
                  <a:lnTo>
                    <a:pt x="1368010" y="241300"/>
                  </a:lnTo>
                  <a:lnTo>
                    <a:pt x="1491950" y="12700"/>
                  </a:lnTo>
                  <a:lnTo>
                    <a:pt x="1498045" y="0"/>
                  </a:lnTo>
                  <a:lnTo>
                    <a:pt x="1525927" y="0"/>
                  </a:lnTo>
                  <a:lnTo>
                    <a:pt x="1775517" y="50800"/>
                  </a:lnTo>
                  <a:lnTo>
                    <a:pt x="1784247" y="63500"/>
                  </a:lnTo>
                  <a:lnTo>
                    <a:pt x="1791523" y="63500"/>
                  </a:lnTo>
                  <a:lnTo>
                    <a:pt x="1796583" y="76200"/>
                  </a:lnTo>
                  <a:lnTo>
                    <a:pt x="1798668" y="88900"/>
                  </a:lnTo>
                  <a:lnTo>
                    <a:pt x="1805305" y="266700"/>
                  </a:lnTo>
                  <a:close/>
                </a:path>
                <a:path w="2668270" h="2654300">
                  <a:moveTo>
                    <a:pt x="1891849" y="419100"/>
                  </a:moveTo>
                  <a:lnTo>
                    <a:pt x="783982" y="419100"/>
                  </a:lnTo>
                  <a:lnTo>
                    <a:pt x="789819" y="406400"/>
                  </a:lnTo>
                  <a:lnTo>
                    <a:pt x="793448" y="393700"/>
                  </a:lnTo>
                  <a:lnTo>
                    <a:pt x="794287" y="393700"/>
                  </a:lnTo>
                  <a:lnTo>
                    <a:pt x="773964" y="127000"/>
                  </a:lnTo>
                  <a:lnTo>
                    <a:pt x="774963" y="114300"/>
                  </a:lnTo>
                  <a:lnTo>
                    <a:pt x="779031" y="114300"/>
                  </a:lnTo>
                  <a:lnTo>
                    <a:pt x="785518" y="101600"/>
                  </a:lnTo>
                  <a:lnTo>
                    <a:pt x="793774" y="101600"/>
                  </a:lnTo>
                  <a:lnTo>
                    <a:pt x="1032172" y="12700"/>
                  </a:lnTo>
                  <a:lnTo>
                    <a:pt x="1051946" y="12700"/>
                  </a:lnTo>
                  <a:lnTo>
                    <a:pt x="1061001" y="25400"/>
                  </a:lnTo>
                  <a:lnTo>
                    <a:pt x="1067937" y="25400"/>
                  </a:lnTo>
                  <a:lnTo>
                    <a:pt x="1219442" y="241300"/>
                  </a:lnTo>
                  <a:lnTo>
                    <a:pt x="1226441" y="254000"/>
                  </a:lnTo>
                  <a:lnTo>
                    <a:pt x="1235665" y="254000"/>
                  </a:lnTo>
                  <a:lnTo>
                    <a:pt x="1245916" y="266700"/>
                  </a:lnTo>
                  <a:lnTo>
                    <a:pt x="1805305" y="266700"/>
                  </a:lnTo>
                  <a:lnTo>
                    <a:pt x="1808150" y="342900"/>
                  </a:lnTo>
                  <a:lnTo>
                    <a:pt x="1810099" y="355600"/>
                  </a:lnTo>
                  <a:lnTo>
                    <a:pt x="1814788" y="368300"/>
                  </a:lnTo>
                  <a:lnTo>
                    <a:pt x="1821515" y="381000"/>
                  </a:lnTo>
                  <a:lnTo>
                    <a:pt x="1829576" y="381000"/>
                  </a:lnTo>
                  <a:lnTo>
                    <a:pt x="1891849" y="419100"/>
                  </a:lnTo>
                  <a:close/>
                </a:path>
                <a:path w="2668270" h="2654300">
                  <a:moveTo>
                    <a:pt x="2380459" y="482600"/>
                  </a:moveTo>
                  <a:lnTo>
                    <a:pt x="691757" y="482600"/>
                  </a:lnTo>
                  <a:lnTo>
                    <a:pt x="700725" y="469900"/>
                  </a:lnTo>
                  <a:lnTo>
                    <a:pt x="776521" y="419100"/>
                  </a:lnTo>
                  <a:lnTo>
                    <a:pt x="1932183" y="419100"/>
                  </a:lnTo>
                  <a:lnTo>
                    <a:pt x="2162631" y="292100"/>
                  </a:lnTo>
                  <a:lnTo>
                    <a:pt x="2200253" y="292100"/>
                  </a:lnTo>
                  <a:lnTo>
                    <a:pt x="2380459" y="482600"/>
                  </a:lnTo>
                  <a:close/>
                </a:path>
                <a:path w="2668270" h="2654300">
                  <a:moveTo>
                    <a:pt x="240567" y="2044700"/>
                  </a:moveTo>
                  <a:lnTo>
                    <a:pt x="221046" y="2044700"/>
                  </a:lnTo>
                  <a:lnTo>
                    <a:pt x="212421" y="2032000"/>
                  </a:lnTo>
                  <a:lnTo>
                    <a:pt x="206061" y="2032000"/>
                  </a:lnTo>
                  <a:lnTo>
                    <a:pt x="101091" y="1828800"/>
                  </a:lnTo>
                  <a:lnTo>
                    <a:pt x="98702" y="1816100"/>
                  </a:lnTo>
                  <a:lnTo>
                    <a:pt x="99308" y="1803400"/>
                  </a:lnTo>
                  <a:lnTo>
                    <a:pt x="102665" y="1803400"/>
                  </a:lnTo>
                  <a:lnTo>
                    <a:pt x="108529" y="1790700"/>
                  </a:lnTo>
                  <a:lnTo>
                    <a:pt x="300998" y="1612900"/>
                  </a:lnTo>
                  <a:lnTo>
                    <a:pt x="307213" y="1600200"/>
                  </a:lnTo>
                  <a:lnTo>
                    <a:pt x="311527" y="1587500"/>
                  </a:lnTo>
                  <a:lnTo>
                    <a:pt x="313549" y="1587500"/>
                  </a:lnTo>
                  <a:lnTo>
                    <a:pt x="312888" y="1574800"/>
                  </a:lnTo>
                  <a:lnTo>
                    <a:pt x="290110" y="1447800"/>
                  </a:lnTo>
                  <a:lnTo>
                    <a:pt x="287104" y="1435100"/>
                  </a:lnTo>
                  <a:lnTo>
                    <a:pt x="281354" y="1435100"/>
                  </a:lnTo>
                  <a:lnTo>
                    <a:pt x="273685" y="1422400"/>
                  </a:lnTo>
                  <a:lnTo>
                    <a:pt x="264922" y="1422400"/>
                  </a:lnTo>
                  <a:lnTo>
                    <a:pt x="9877" y="1320800"/>
                  </a:lnTo>
                  <a:lnTo>
                    <a:pt x="0" y="1320800"/>
                  </a:lnTo>
                  <a:lnTo>
                    <a:pt x="3980" y="1244600"/>
                  </a:lnTo>
                  <a:lnTo>
                    <a:pt x="12737" y="1155700"/>
                  </a:lnTo>
                  <a:lnTo>
                    <a:pt x="21494" y="1092200"/>
                  </a:lnTo>
                  <a:lnTo>
                    <a:pt x="28710" y="1054100"/>
                  </a:lnTo>
                  <a:lnTo>
                    <a:pt x="34804" y="1041400"/>
                  </a:lnTo>
                  <a:lnTo>
                    <a:pt x="52084" y="1041400"/>
                  </a:lnTo>
                  <a:lnTo>
                    <a:pt x="312484" y="990600"/>
                  </a:lnTo>
                  <a:lnTo>
                    <a:pt x="322040" y="990600"/>
                  </a:lnTo>
                  <a:lnTo>
                    <a:pt x="331096" y="977900"/>
                  </a:lnTo>
                  <a:lnTo>
                    <a:pt x="338629" y="977900"/>
                  </a:lnTo>
                  <a:lnTo>
                    <a:pt x="343617" y="965200"/>
                  </a:lnTo>
                  <a:lnTo>
                    <a:pt x="386181" y="863600"/>
                  </a:lnTo>
                  <a:lnTo>
                    <a:pt x="388871" y="850900"/>
                  </a:lnTo>
                  <a:lnTo>
                    <a:pt x="388957" y="838200"/>
                  </a:lnTo>
                  <a:lnTo>
                    <a:pt x="386578" y="825500"/>
                  </a:lnTo>
                  <a:lnTo>
                    <a:pt x="381876" y="825500"/>
                  </a:lnTo>
                  <a:lnTo>
                    <a:pt x="225358" y="609600"/>
                  </a:lnTo>
                  <a:lnTo>
                    <a:pt x="220959" y="609600"/>
                  </a:lnTo>
                  <a:lnTo>
                    <a:pt x="219408" y="596900"/>
                  </a:lnTo>
                  <a:lnTo>
                    <a:pt x="220716" y="584200"/>
                  </a:lnTo>
                  <a:lnTo>
                    <a:pt x="224899" y="571500"/>
                  </a:lnTo>
                  <a:lnTo>
                    <a:pt x="377874" y="393700"/>
                  </a:lnTo>
                  <a:lnTo>
                    <a:pt x="385630" y="381000"/>
                  </a:lnTo>
                  <a:lnTo>
                    <a:pt x="415014" y="381000"/>
                  </a:lnTo>
                  <a:lnTo>
                    <a:pt x="660461" y="482600"/>
                  </a:lnTo>
                  <a:lnTo>
                    <a:pt x="2385485" y="482600"/>
                  </a:lnTo>
                  <a:lnTo>
                    <a:pt x="2387814" y="495300"/>
                  </a:lnTo>
                  <a:lnTo>
                    <a:pt x="2387332" y="508000"/>
                  </a:lnTo>
                  <a:lnTo>
                    <a:pt x="2383925" y="520700"/>
                  </a:lnTo>
                  <a:lnTo>
                    <a:pt x="2368191" y="546100"/>
                  </a:lnTo>
                  <a:lnTo>
                    <a:pt x="1241497" y="546100"/>
                  </a:lnTo>
                  <a:lnTo>
                    <a:pt x="1150499" y="571500"/>
                  </a:lnTo>
                  <a:lnTo>
                    <a:pt x="1106456" y="571500"/>
                  </a:lnTo>
                  <a:lnTo>
                    <a:pt x="1063494" y="596900"/>
                  </a:lnTo>
                  <a:lnTo>
                    <a:pt x="981136" y="622300"/>
                  </a:lnTo>
                  <a:lnTo>
                    <a:pt x="941903" y="647700"/>
                  </a:lnTo>
                  <a:lnTo>
                    <a:pt x="904077" y="673100"/>
                  </a:lnTo>
                  <a:lnTo>
                    <a:pt x="867740" y="698500"/>
                  </a:lnTo>
                  <a:lnTo>
                    <a:pt x="832972" y="723900"/>
                  </a:lnTo>
                  <a:lnTo>
                    <a:pt x="799855" y="762000"/>
                  </a:lnTo>
                  <a:lnTo>
                    <a:pt x="768472" y="787400"/>
                  </a:lnTo>
                  <a:lnTo>
                    <a:pt x="738903" y="825500"/>
                  </a:lnTo>
                  <a:lnTo>
                    <a:pt x="711231" y="850900"/>
                  </a:lnTo>
                  <a:lnTo>
                    <a:pt x="685537" y="889000"/>
                  </a:lnTo>
                  <a:lnTo>
                    <a:pt x="661902" y="927100"/>
                  </a:lnTo>
                  <a:lnTo>
                    <a:pt x="640409" y="965200"/>
                  </a:lnTo>
                  <a:lnTo>
                    <a:pt x="621138" y="1003300"/>
                  </a:lnTo>
                  <a:lnTo>
                    <a:pt x="604172" y="1054100"/>
                  </a:lnTo>
                  <a:lnTo>
                    <a:pt x="589593" y="1092200"/>
                  </a:lnTo>
                  <a:lnTo>
                    <a:pt x="577481" y="1143000"/>
                  </a:lnTo>
                  <a:lnTo>
                    <a:pt x="567918" y="1181100"/>
                  </a:lnTo>
                  <a:lnTo>
                    <a:pt x="560987" y="1231900"/>
                  </a:lnTo>
                  <a:lnTo>
                    <a:pt x="556768" y="1270000"/>
                  </a:lnTo>
                  <a:lnTo>
                    <a:pt x="555344" y="1320800"/>
                  </a:lnTo>
                  <a:lnTo>
                    <a:pt x="556768" y="1371600"/>
                  </a:lnTo>
                  <a:lnTo>
                    <a:pt x="560987" y="1422400"/>
                  </a:lnTo>
                  <a:lnTo>
                    <a:pt x="567919" y="1460500"/>
                  </a:lnTo>
                  <a:lnTo>
                    <a:pt x="577482" y="1511300"/>
                  </a:lnTo>
                  <a:lnTo>
                    <a:pt x="589594" y="1549400"/>
                  </a:lnTo>
                  <a:lnTo>
                    <a:pt x="604174" y="1600200"/>
                  </a:lnTo>
                  <a:lnTo>
                    <a:pt x="621141" y="1638300"/>
                  </a:lnTo>
                  <a:lnTo>
                    <a:pt x="640412" y="1676400"/>
                  </a:lnTo>
                  <a:lnTo>
                    <a:pt x="661906" y="1714500"/>
                  </a:lnTo>
                  <a:lnTo>
                    <a:pt x="685541" y="1752600"/>
                  </a:lnTo>
                  <a:lnTo>
                    <a:pt x="711236" y="1790700"/>
                  </a:lnTo>
                  <a:lnTo>
                    <a:pt x="738908" y="1828800"/>
                  </a:lnTo>
                  <a:lnTo>
                    <a:pt x="768477" y="1854200"/>
                  </a:lnTo>
                  <a:lnTo>
                    <a:pt x="799861" y="1892300"/>
                  </a:lnTo>
                  <a:lnTo>
                    <a:pt x="832978" y="1917700"/>
                  </a:lnTo>
                  <a:lnTo>
                    <a:pt x="867746" y="1943100"/>
                  </a:lnTo>
                  <a:lnTo>
                    <a:pt x="904084" y="1968500"/>
                  </a:lnTo>
                  <a:lnTo>
                    <a:pt x="941910" y="1993900"/>
                  </a:lnTo>
                  <a:lnTo>
                    <a:pt x="494065" y="1993900"/>
                  </a:lnTo>
                  <a:lnTo>
                    <a:pt x="240567" y="2044700"/>
                  </a:lnTo>
                  <a:close/>
                </a:path>
                <a:path w="2668270" h="2654300">
                  <a:moveTo>
                    <a:pt x="2186653" y="2108200"/>
                  </a:moveTo>
                  <a:lnTo>
                    <a:pt x="1383383" y="2108200"/>
                  </a:lnTo>
                  <a:lnTo>
                    <a:pt x="1430175" y="2095500"/>
                  </a:lnTo>
                  <a:lnTo>
                    <a:pt x="1476133" y="2095500"/>
                  </a:lnTo>
                  <a:lnTo>
                    <a:pt x="1565216" y="2070100"/>
                  </a:lnTo>
                  <a:lnTo>
                    <a:pt x="1649979" y="2044700"/>
                  </a:lnTo>
                  <a:lnTo>
                    <a:pt x="1690537" y="2019300"/>
                  </a:lnTo>
                  <a:lnTo>
                    <a:pt x="1729769" y="1993900"/>
                  </a:lnTo>
                  <a:lnTo>
                    <a:pt x="1767595" y="1968500"/>
                  </a:lnTo>
                  <a:lnTo>
                    <a:pt x="1803933" y="1943100"/>
                  </a:lnTo>
                  <a:lnTo>
                    <a:pt x="1838701" y="1917700"/>
                  </a:lnTo>
                  <a:lnTo>
                    <a:pt x="1871817" y="1892300"/>
                  </a:lnTo>
                  <a:lnTo>
                    <a:pt x="1903201" y="1854200"/>
                  </a:lnTo>
                  <a:lnTo>
                    <a:pt x="1932769" y="1828800"/>
                  </a:lnTo>
                  <a:lnTo>
                    <a:pt x="1960442" y="1790700"/>
                  </a:lnTo>
                  <a:lnTo>
                    <a:pt x="1986136" y="1752600"/>
                  </a:lnTo>
                  <a:lnTo>
                    <a:pt x="2009771" y="1714500"/>
                  </a:lnTo>
                  <a:lnTo>
                    <a:pt x="2031264" y="1676400"/>
                  </a:lnTo>
                  <a:lnTo>
                    <a:pt x="2050534" y="1638300"/>
                  </a:lnTo>
                  <a:lnTo>
                    <a:pt x="2067500" y="1600200"/>
                  </a:lnTo>
                  <a:lnTo>
                    <a:pt x="2082080" y="1549400"/>
                  </a:lnTo>
                  <a:lnTo>
                    <a:pt x="2094192" y="1511300"/>
                  </a:lnTo>
                  <a:lnTo>
                    <a:pt x="2103754" y="1460500"/>
                  </a:lnTo>
                  <a:lnTo>
                    <a:pt x="2110686" y="1422400"/>
                  </a:lnTo>
                  <a:lnTo>
                    <a:pt x="2114904" y="1371600"/>
                  </a:lnTo>
                  <a:lnTo>
                    <a:pt x="2116329" y="1320800"/>
                  </a:lnTo>
                  <a:lnTo>
                    <a:pt x="2114904" y="1270000"/>
                  </a:lnTo>
                  <a:lnTo>
                    <a:pt x="2110686" y="1231900"/>
                  </a:lnTo>
                  <a:lnTo>
                    <a:pt x="2103754" y="1181100"/>
                  </a:lnTo>
                  <a:lnTo>
                    <a:pt x="2094192" y="1143000"/>
                  </a:lnTo>
                  <a:lnTo>
                    <a:pt x="2082080" y="1092200"/>
                  </a:lnTo>
                  <a:lnTo>
                    <a:pt x="2067500" y="1054100"/>
                  </a:lnTo>
                  <a:lnTo>
                    <a:pt x="2050534" y="1003300"/>
                  </a:lnTo>
                  <a:lnTo>
                    <a:pt x="2031264" y="965200"/>
                  </a:lnTo>
                  <a:lnTo>
                    <a:pt x="2009771" y="927100"/>
                  </a:lnTo>
                  <a:lnTo>
                    <a:pt x="1986136" y="889000"/>
                  </a:lnTo>
                  <a:lnTo>
                    <a:pt x="1960442" y="850900"/>
                  </a:lnTo>
                  <a:lnTo>
                    <a:pt x="1932769" y="825500"/>
                  </a:lnTo>
                  <a:lnTo>
                    <a:pt x="1903201" y="787400"/>
                  </a:lnTo>
                  <a:lnTo>
                    <a:pt x="1871817" y="762000"/>
                  </a:lnTo>
                  <a:lnTo>
                    <a:pt x="1838701" y="723900"/>
                  </a:lnTo>
                  <a:lnTo>
                    <a:pt x="1803933" y="698500"/>
                  </a:lnTo>
                  <a:lnTo>
                    <a:pt x="1767595" y="673100"/>
                  </a:lnTo>
                  <a:lnTo>
                    <a:pt x="1729769" y="647700"/>
                  </a:lnTo>
                  <a:lnTo>
                    <a:pt x="1690537" y="622300"/>
                  </a:lnTo>
                  <a:lnTo>
                    <a:pt x="1608179" y="596900"/>
                  </a:lnTo>
                  <a:lnTo>
                    <a:pt x="1565216" y="571500"/>
                  </a:lnTo>
                  <a:lnTo>
                    <a:pt x="1521174" y="571500"/>
                  </a:lnTo>
                  <a:lnTo>
                    <a:pt x="1430175" y="546100"/>
                  </a:lnTo>
                  <a:lnTo>
                    <a:pt x="2368191" y="546100"/>
                  </a:lnTo>
                  <a:lnTo>
                    <a:pt x="2250185" y="736600"/>
                  </a:lnTo>
                  <a:lnTo>
                    <a:pt x="2246492" y="749300"/>
                  </a:lnTo>
                  <a:lnTo>
                    <a:pt x="2245231" y="762000"/>
                  </a:lnTo>
                  <a:lnTo>
                    <a:pt x="2246406" y="774700"/>
                  </a:lnTo>
                  <a:lnTo>
                    <a:pt x="2250022" y="787400"/>
                  </a:lnTo>
                  <a:lnTo>
                    <a:pt x="2286035" y="850900"/>
                  </a:lnTo>
                  <a:lnTo>
                    <a:pt x="2291964" y="850900"/>
                  </a:lnTo>
                  <a:lnTo>
                    <a:pt x="2300316" y="863600"/>
                  </a:lnTo>
                  <a:lnTo>
                    <a:pt x="2309981" y="863600"/>
                  </a:lnTo>
                  <a:lnTo>
                    <a:pt x="2319849" y="876300"/>
                  </a:lnTo>
                  <a:lnTo>
                    <a:pt x="2584702" y="889000"/>
                  </a:lnTo>
                  <a:lnTo>
                    <a:pt x="2602969" y="889000"/>
                  </a:lnTo>
                  <a:lnTo>
                    <a:pt x="2609956" y="901700"/>
                  </a:lnTo>
                  <a:lnTo>
                    <a:pt x="2614218" y="914400"/>
                  </a:lnTo>
                  <a:lnTo>
                    <a:pt x="2667912" y="1155700"/>
                  </a:lnTo>
                  <a:lnTo>
                    <a:pt x="2667698" y="1168400"/>
                  </a:lnTo>
                  <a:lnTo>
                    <a:pt x="2664391" y="1181100"/>
                  </a:lnTo>
                  <a:lnTo>
                    <a:pt x="2658555" y="1181100"/>
                  </a:lnTo>
                  <a:lnTo>
                    <a:pt x="2650752" y="1193800"/>
                  </a:lnTo>
                  <a:lnTo>
                    <a:pt x="2417856" y="1308100"/>
                  </a:lnTo>
                  <a:lnTo>
                    <a:pt x="2409700" y="1320800"/>
                  </a:lnTo>
                  <a:lnTo>
                    <a:pt x="2402910" y="1320800"/>
                  </a:lnTo>
                  <a:lnTo>
                    <a:pt x="2398194" y="1333500"/>
                  </a:lnTo>
                  <a:lnTo>
                    <a:pt x="2396259" y="1346200"/>
                  </a:lnTo>
                  <a:lnTo>
                    <a:pt x="2390710" y="1435100"/>
                  </a:lnTo>
                  <a:lnTo>
                    <a:pt x="2391329" y="1435100"/>
                  </a:lnTo>
                  <a:lnTo>
                    <a:pt x="2394655" y="1447800"/>
                  </a:lnTo>
                  <a:lnTo>
                    <a:pt x="2400145" y="1460500"/>
                  </a:lnTo>
                  <a:lnTo>
                    <a:pt x="2407256" y="1473200"/>
                  </a:lnTo>
                  <a:lnTo>
                    <a:pt x="2621143" y="1625600"/>
                  </a:lnTo>
                  <a:lnTo>
                    <a:pt x="2627890" y="1638300"/>
                  </a:lnTo>
                  <a:lnTo>
                    <a:pt x="2632390" y="1638300"/>
                  </a:lnTo>
                  <a:lnTo>
                    <a:pt x="2634253" y="1651000"/>
                  </a:lnTo>
                  <a:lnTo>
                    <a:pt x="2633088" y="1663700"/>
                  </a:lnTo>
                  <a:lnTo>
                    <a:pt x="2553356" y="1879600"/>
                  </a:lnTo>
                  <a:lnTo>
                    <a:pt x="2248495" y="1879600"/>
                  </a:lnTo>
                  <a:lnTo>
                    <a:pt x="2238308" y="1892300"/>
                  </a:lnTo>
                  <a:lnTo>
                    <a:pt x="2229159" y="1892300"/>
                  </a:lnTo>
                  <a:lnTo>
                    <a:pt x="2222239" y="1905000"/>
                  </a:lnTo>
                  <a:lnTo>
                    <a:pt x="2159811" y="1981200"/>
                  </a:lnTo>
                  <a:lnTo>
                    <a:pt x="2154852" y="1993900"/>
                  </a:lnTo>
                  <a:lnTo>
                    <a:pt x="2152037" y="2006600"/>
                  </a:lnTo>
                  <a:lnTo>
                    <a:pt x="2151568" y="2019300"/>
                  </a:lnTo>
                  <a:lnTo>
                    <a:pt x="2153648" y="2019300"/>
                  </a:lnTo>
                  <a:lnTo>
                    <a:pt x="2186653" y="2108200"/>
                  </a:lnTo>
                  <a:close/>
                </a:path>
                <a:path w="2668270" h="2654300">
                  <a:moveTo>
                    <a:pt x="2543255" y="1905000"/>
                  </a:moveTo>
                  <a:lnTo>
                    <a:pt x="2516259" y="1905000"/>
                  </a:lnTo>
                  <a:lnTo>
                    <a:pt x="2258532" y="1879600"/>
                  </a:lnTo>
                  <a:lnTo>
                    <a:pt x="2553356" y="1879600"/>
                  </a:lnTo>
                  <a:lnTo>
                    <a:pt x="2548666" y="1892300"/>
                  </a:lnTo>
                  <a:lnTo>
                    <a:pt x="2543255" y="1905000"/>
                  </a:lnTo>
                  <a:close/>
                </a:path>
                <a:path w="2668270" h="2654300">
                  <a:moveTo>
                    <a:pt x="813327" y="2540000"/>
                  </a:moveTo>
                  <a:lnTo>
                    <a:pt x="784090" y="2540000"/>
                  </a:lnTo>
                  <a:lnTo>
                    <a:pt x="586197" y="2425700"/>
                  </a:lnTo>
                  <a:lnTo>
                    <a:pt x="579003" y="2413000"/>
                  </a:lnTo>
                  <a:lnTo>
                    <a:pt x="573978" y="2413000"/>
                  </a:lnTo>
                  <a:lnTo>
                    <a:pt x="571578" y="2400300"/>
                  </a:lnTo>
                  <a:lnTo>
                    <a:pt x="572262" y="2387600"/>
                  </a:lnTo>
                  <a:lnTo>
                    <a:pt x="636781" y="2133600"/>
                  </a:lnTo>
                  <a:lnTo>
                    <a:pt x="637689" y="2120900"/>
                  </a:lnTo>
                  <a:lnTo>
                    <a:pt x="635898" y="2120900"/>
                  </a:lnTo>
                  <a:lnTo>
                    <a:pt x="631775" y="2108200"/>
                  </a:lnTo>
                  <a:lnTo>
                    <a:pt x="625684" y="2095500"/>
                  </a:lnTo>
                  <a:lnTo>
                    <a:pt x="532239" y="2006600"/>
                  </a:lnTo>
                  <a:lnTo>
                    <a:pt x="524454" y="1993900"/>
                  </a:lnTo>
                  <a:lnTo>
                    <a:pt x="941910" y="1993900"/>
                  </a:lnTo>
                  <a:lnTo>
                    <a:pt x="981143" y="2019300"/>
                  </a:lnTo>
                  <a:lnTo>
                    <a:pt x="1021700" y="2044700"/>
                  </a:lnTo>
                  <a:lnTo>
                    <a:pt x="1106462" y="2070100"/>
                  </a:lnTo>
                  <a:lnTo>
                    <a:pt x="1195544" y="2095500"/>
                  </a:lnTo>
                  <a:lnTo>
                    <a:pt x="1241500" y="2095500"/>
                  </a:lnTo>
                  <a:lnTo>
                    <a:pt x="1288292" y="2108200"/>
                  </a:lnTo>
                  <a:lnTo>
                    <a:pt x="2186653" y="2108200"/>
                  </a:lnTo>
                  <a:lnTo>
                    <a:pt x="2247947" y="2273300"/>
                  </a:lnTo>
                  <a:lnTo>
                    <a:pt x="2249764" y="2286000"/>
                  </a:lnTo>
                  <a:lnTo>
                    <a:pt x="1770870" y="2286000"/>
                  </a:lnTo>
                  <a:lnTo>
                    <a:pt x="1656038" y="2324100"/>
                  </a:lnTo>
                  <a:lnTo>
                    <a:pt x="1647074" y="2336800"/>
                  </a:lnTo>
                  <a:lnTo>
                    <a:pt x="1013030" y="2336800"/>
                  </a:lnTo>
                  <a:lnTo>
                    <a:pt x="1004894" y="2349500"/>
                  </a:lnTo>
                  <a:lnTo>
                    <a:pt x="821331" y="2527300"/>
                  </a:lnTo>
                  <a:lnTo>
                    <a:pt x="813327" y="2540000"/>
                  </a:lnTo>
                  <a:close/>
                </a:path>
                <a:path w="2668270" h="2654300">
                  <a:moveTo>
                    <a:pt x="2049347" y="2451100"/>
                  </a:moveTo>
                  <a:lnTo>
                    <a:pt x="2011903" y="2451100"/>
                  </a:lnTo>
                  <a:lnTo>
                    <a:pt x="1810466" y="2286000"/>
                  </a:lnTo>
                  <a:lnTo>
                    <a:pt x="2249764" y="2286000"/>
                  </a:lnTo>
                  <a:lnTo>
                    <a:pt x="2248578" y="2298700"/>
                  </a:lnTo>
                  <a:lnTo>
                    <a:pt x="2244701" y="2298700"/>
                  </a:lnTo>
                  <a:lnTo>
                    <a:pt x="2238443" y="2311400"/>
                  </a:lnTo>
                  <a:lnTo>
                    <a:pt x="2049347" y="2451100"/>
                  </a:lnTo>
                  <a:close/>
                </a:path>
                <a:path w="2668270" h="2654300">
                  <a:moveTo>
                    <a:pt x="1472651" y="2654300"/>
                  </a:moveTo>
                  <a:lnTo>
                    <a:pt x="1298573" y="2654300"/>
                  </a:lnTo>
                  <a:lnTo>
                    <a:pt x="1291224" y="2641600"/>
                  </a:lnTo>
                  <a:lnTo>
                    <a:pt x="1286526" y="2628900"/>
                  </a:lnTo>
                  <a:lnTo>
                    <a:pt x="1204622" y="2387600"/>
                  </a:lnTo>
                  <a:lnTo>
                    <a:pt x="1199952" y="2374900"/>
                  </a:lnTo>
                  <a:lnTo>
                    <a:pt x="1192678" y="2374900"/>
                  </a:lnTo>
                  <a:lnTo>
                    <a:pt x="1183798" y="2362200"/>
                  </a:lnTo>
                  <a:lnTo>
                    <a:pt x="1174305" y="2362200"/>
                  </a:lnTo>
                  <a:lnTo>
                    <a:pt x="1043783" y="2336800"/>
                  </a:lnTo>
                  <a:lnTo>
                    <a:pt x="1639012" y="2336800"/>
                  </a:lnTo>
                  <a:lnTo>
                    <a:pt x="1632735" y="2349500"/>
                  </a:lnTo>
                  <a:lnTo>
                    <a:pt x="1629125" y="2362200"/>
                  </a:lnTo>
                  <a:lnTo>
                    <a:pt x="1574911" y="2616200"/>
                  </a:lnTo>
                  <a:lnTo>
                    <a:pt x="1571226" y="2628900"/>
                  </a:lnTo>
                  <a:lnTo>
                    <a:pt x="1564733" y="2628900"/>
                  </a:lnTo>
                  <a:lnTo>
                    <a:pt x="1556351" y="2641600"/>
                  </a:lnTo>
                  <a:lnTo>
                    <a:pt x="1525608" y="2641600"/>
                  </a:lnTo>
                  <a:lnTo>
                    <a:pt x="1472651" y="2654300"/>
                  </a:lnTo>
                  <a:close/>
                </a:path>
                <a:path w="2668270" h="2654300">
                  <a:moveTo>
                    <a:pt x="2030392" y="2463800"/>
                  </a:moveTo>
                  <a:lnTo>
                    <a:pt x="2020475" y="2451100"/>
                  </a:lnTo>
                  <a:lnTo>
                    <a:pt x="2040425" y="2451100"/>
                  </a:lnTo>
                  <a:lnTo>
                    <a:pt x="2030392" y="2463800"/>
                  </a:lnTo>
                  <a:close/>
                </a:path>
              </a:pathLst>
            </a:custGeom>
            <a:solidFill>
              <a:srgbClr val="4053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3931" y="4669509"/>
              <a:ext cx="1352549" cy="95249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39402" y="6803338"/>
            <a:ext cx="2486025" cy="107886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dirty="0" sz="3000" spc="-125">
                <a:solidFill>
                  <a:srgbClr val="405349"/>
                </a:solidFill>
                <a:latin typeface="Arial Black"/>
                <a:cs typeface="Arial Black"/>
              </a:rPr>
              <a:t>GP-</a:t>
            </a:r>
            <a:r>
              <a:rPr dirty="0" sz="3000" spc="-280">
                <a:solidFill>
                  <a:srgbClr val="405349"/>
                </a:solidFill>
                <a:latin typeface="Arial Black"/>
                <a:cs typeface="Arial Black"/>
              </a:rPr>
              <a:t>SHG</a:t>
            </a:r>
            <a:endParaRPr sz="3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dirty="0" sz="3000" spc="-190">
                <a:solidFill>
                  <a:srgbClr val="405349"/>
                </a:solidFill>
                <a:latin typeface="Arial Black"/>
                <a:cs typeface="Arial Black"/>
              </a:rPr>
              <a:t>Convergence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93591" y="6803338"/>
            <a:ext cx="3113405" cy="107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5530" marR="5080" indent="-1053465">
              <a:lnSpc>
                <a:spcPct val="115199"/>
              </a:lnSpc>
              <a:spcBef>
                <a:spcPts val="100"/>
              </a:spcBef>
            </a:pPr>
            <a:r>
              <a:rPr dirty="0" sz="3000" spc="-180">
                <a:solidFill>
                  <a:srgbClr val="7DA03C"/>
                </a:solidFill>
                <a:latin typeface="Arial Black"/>
                <a:cs typeface="Arial Black"/>
              </a:rPr>
              <a:t>Operationalising </a:t>
            </a:r>
            <a:r>
              <a:rPr dirty="0" sz="3000" spc="-305">
                <a:solidFill>
                  <a:srgbClr val="7DA03C"/>
                </a:solidFill>
                <a:latin typeface="Arial Black"/>
                <a:cs typeface="Arial Black"/>
              </a:rPr>
              <a:t>PESA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97219" y="3839187"/>
            <a:ext cx="2667912" cy="265430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2278652" y="6803338"/>
            <a:ext cx="1907539" cy="107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7795">
              <a:lnSpc>
                <a:spcPct val="115199"/>
              </a:lnSpc>
              <a:spcBef>
                <a:spcPts val="100"/>
              </a:spcBef>
            </a:pPr>
            <a:r>
              <a:rPr dirty="0" sz="3000" spc="-305">
                <a:solidFill>
                  <a:srgbClr val="7DD957"/>
                </a:solidFill>
                <a:latin typeface="Arial Black"/>
                <a:cs typeface="Arial Black"/>
              </a:rPr>
              <a:t>Usage</a:t>
            </a:r>
            <a:r>
              <a:rPr dirty="0" sz="3000" spc="-290">
                <a:solidFill>
                  <a:srgbClr val="7DD957"/>
                </a:solidFill>
                <a:latin typeface="Arial Black"/>
                <a:cs typeface="Arial Black"/>
              </a:rPr>
              <a:t> </a:t>
            </a:r>
            <a:r>
              <a:rPr dirty="0" sz="3000" spc="-35">
                <a:solidFill>
                  <a:srgbClr val="7DD957"/>
                </a:solidFill>
                <a:latin typeface="Arial Black"/>
                <a:cs typeface="Arial Black"/>
              </a:rPr>
              <a:t>of </a:t>
            </a:r>
            <a:r>
              <a:rPr dirty="0" sz="3000" spc="-204">
                <a:solidFill>
                  <a:srgbClr val="7DD957"/>
                </a:solidFill>
                <a:latin typeface="Arial Black"/>
                <a:cs typeface="Arial Black"/>
              </a:rPr>
              <a:t>Commons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63325" y="3839187"/>
            <a:ext cx="2667912" cy="26543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5413787" y="6803338"/>
            <a:ext cx="2769870" cy="107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5825" marR="5080" indent="-873760">
              <a:lnSpc>
                <a:spcPct val="115199"/>
              </a:lnSpc>
              <a:spcBef>
                <a:spcPts val="100"/>
              </a:spcBef>
            </a:pPr>
            <a:r>
              <a:rPr dirty="0" sz="3000" spc="-215">
                <a:solidFill>
                  <a:srgbClr val="15BE9D"/>
                </a:solidFill>
                <a:latin typeface="Arial Black"/>
                <a:cs typeface="Arial Black"/>
              </a:rPr>
              <a:t>Localisation</a:t>
            </a:r>
            <a:r>
              <a:rPr dirty="0" sz="3000" spc="-195">
                <a:solidFill>
                  <a:srgbClr val="15BE9D"/>
                </a:solidFill>
                <a:latin typeface="Arial Black"/>
                <a:cs typeface="Arial Black"/>
              </a:rPr>
              <a:t> </a:t>
            </a:r>
            <a:r>
              <a:rPr dirty="0" sz="3000" spc="-25">
                <a:solidFill>
                  <a:srgbClr val="15BE9D"/>
                </a:solidFill>
                <a:latin typeface="Arial Black"/>
                <a:cs typeface="Arial Black"/>
              </a:rPr>
              <a:t>of </a:t>
            </a:r>
            <a:r>
              <a:rPr dirty="0" sz="3000" spc="-280">
                <a:solidFill>
                  <a:srgbClr val="15BE9D"/>
                </a:solidFill>
                <a:latin typeface="Arial Black"/>
                <a:cs typeface="Arial Black"/>
              </a:rPr>
              <a:t>SDGs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94102" y="3839187"/>
            <a:ext cx="2667912" cy="26543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947414" y="6762201"/>
            <a:ext cx="3033395" cy="107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6205">
              <a:lnSpc>
                <a:spcPct val="115199"/>
              </a:lnSpc>
              <a:spcBef>
                <a:spcPts val="100"/>
              </a:spcBef>
            </a:pPr>
            <a:r>
              <a:rPr dirty="0" sz="3000" spc="-225">
                <a:solidFill>
                  <a:srgbClr val="B5D082"/>
                </a:solidFill>
                <a:latin typeface="Arial Black"/>
                <a:cs typeface="Arial Black"/>
              </a:rPr>
              <a:t>Enhancing</a:t>
            </a:r>
            <a:r>
              <a:rPr dirty="0" sz="3000" spc="-235">
                <a:solidFill>
                  <a:srgbClr val="B5D082"/>
                </a:solidFill>
                <a:latin typeface="Arial Black"/>
                <a:cs typeface="Arial Black"/>
              </a:rPr>
              <a:t> </a:t>
            </a:r>
            <a:r>
              <a:rPr dirty="0" sz="3000" spc="-325">
                <a:solidFill>
                  <a:srgbClr val="B5D082"/>
                </a:solidFill>
                <a:latin typeface="Arial Black"/>
                <a:cs typeface="Arial Black"/>
              </a:rPr>
              <a:t>FRA </a:t>
            </a:r>
            <a:r>
              <a:rPr dirty="0" sz="3000" spc="-165">
                <a:solidFill>
                  <a:srgbClr val="B5D082"/>
                </a:solidFill>
                <a:latin typeface="Arial Black"/>
                <a:cs typeface="Arial Black"/>
              </a:rPr>
              <a:t>Implementation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26018" y="614033"/>
            <a:ext cx="4217670" cy="4262120"/>
            <a:chOff x="4126018" y="614033"/>
            <a:chExt cx="4217670" cy="4262120"/>
          </a:xfrm>
        </p:grpSpPr>
        <p:sp>
          <p:nvSpPr>
            <p:cNvPr id="3" name="object 3" descr=""/>
            <p:cNvSpPr/>
            <p:nvPr/>
          </p:nvSpPr>
          <p:spPr>
            <a:xfrm>
              <a:off x="4126014" y="873810"/>
              <a:ext cx="4217670" cy="3926204"/>
            </a:xfrm>
            <a:custGeom>
              <a:avLst/>
              <a:gdLst/>
              <a:ahLst/>
              <a:cxnLst/>
              <a:rect l="l" t="t" r="r" b="b"/>
              <a:pathLst>
                <a:path w="4217670" h="3926204">
                  <a:moveTo>
                    <a:pt x="4217454" y="480123"/>
                  </a:moveTo>
                  <a:lnTo>
                    <a:pt x="4209516" y="409333"/>
                  </a:lnTo>
                  <a:lnTo>
                    <a:pt x="4198416" y="363575"/>
                  </a:lnTo>
                  <a:lnTo>
                    <a:pt x="4183265" y="319519"/>
                  </a:lnTo>
                  <a:lnTo>
                    <a:pt x="4164253" y="277380"/>
                  </a:lnTo>
                  <a:lnTo>
                    <a:pt x="4144353" y="242265"/>
                  </a:lnTo>
                  <a:lnTo>
                    <a:pt x="4141597" y="237401"/>
                  </a:lnTo>
                  <a:lnTo>
                    <a:pt x="4115524" y="199758"/>
                  </a:lnTo>
                  <a:lnTo>
                    <a:pt x="4086237" y="164693"/>
                  </a:lnTo>
                  <a:lnTo>
                    <a:pt x="4053954" y="132410"/>
                  </a:lnTo>
                  <a:lnTo>
                    <a:pt x="4018889" y="103124"/>
                  </a:lnTo>
                  <a:lnTo>
                    <a:pt x="3981246" y="77050"/>
                  </a:lnTo>
                  <a:lnTo>
                    <a:pt x="3941254" y="54394"/>
                  </a:lnTo>
                  <a:lnTo>
                    <a:pt x="3899128" y="35382"/>
                  </a:lnTo>
                  <a:lnTo>
                    <a:pt x="3855072" y="20231"/>
                  </a:lnTo>
                  <a:lnTo>
                    <a:pt x="3809314" y="9131"/>
                  </a:lnTo>
                  <a:lnTo>
                    <a:pt x="3762044" y="2324"/>
                  </a:lnTo>
                  <a:lnTo>
                    <a:pt x="3713492" y="0"/>
                  </a:lnTo>
                  <a:lnTo>
                    <a:pt x="505155" y="0"/>
                  </a:lnTo>
                  <a:lnTo>
                    <a:pt x="456603" y="2324"/>
                  </a:lnTo>
                  <a:lnTo>
                    <a:pt x="409333" y="9131"/>
                  </a:lnTo>
                  <a:lnTo>
                    <a:pt x="363575" y="20231"/>
                  </a:lnTo>
                  <a:lnTo>
                    <a:pt x="319519" y="35382"/>
                  </a:lnTo>
                  <a:lnTo>
                    <a:pt x="277380" y="54394"/>
                  </a:lnTo>
                  <a:lnTo>
                    <a:pt x="237401" y="77050"/>
                  </a:lnTo>
                  <a:lnTo>
                    <a:pt x="199758" y="103124"/>
                  </a:lnTo>
                  <a:lnTo>
                    <a:pt x="164693" y="132410"/>
                  </a:lnTo>
                  <a:lnTo>
                    <a:pt x="132410" y="164693"/>
                  </a:lnTo>
                  <a:lnTo>
                    <a:pt x="103124" y="199758"/>
                  </a:lnTo>
                  <a:lnTo>
                    <a:pt x="77050" y="237401"/>
                  </a:lnTo>
                  <a:lnTo>
                    <a:pt x="54394" y="277380"/>
                  </a:lnTo>
                  <a:lnTo>
                    <a:pt x="35382" y="319519"/>
                  </a:lnTo>
                  <a:lnTo>
                    <a:pt x="20218" y="363575"/>
                  </a:lnTo>
                  <a:lnTo>
                    <a:pt x="9131" y="409333"/>
                  </a:lnTo>
                  <a:lnTo>
                    <a:pt x="2311" y="456603"/>
                  </a:lnTo>
                  <a:lnTo>
                    <a:pt x="0" y="505155"/>
                  </a:lnTo>
                  <a:lnTo>
                    <a:pt x="0" y="3420910"/>
                  </a:lnTo>
                  <a:lnTo>
                    <a:pt x="2311" y="3469462"/>
                  </a:lnTo>
                  <a:lnTo>
                    <a:pt x="9131" y="3516731"/>
                  </a:lnTo>
                  <a:lnTo>
                    <a:pt x="20218" y="3562489"/>
                  </a:lnTo>
                  <a:lnTo>
                    <a:pt x="35382" y="3606546"/>
                  </a:lnTo>
                  <a:lnTo>
                    <a:pt x="54394" y="3648684"/>
                  </a:lnTo>
                  <a:lnTo>
                    <a:pt x="77050" y="3688664"/>
                  </a:lnTo>
                  <a:lnTo>
                    <a:pt x="103124" y="3726307"/>
                  </a:lnTo>
                  <a:lnTo>
                    <a:pt x="132410" y="3761371"/>
                  </a:lnTo>
                  <a:lnTo>
                    <a:pt x="164693" y="3793655"/>
                  </a:lnTo>
                  <a:lnTo>
                    <a:pt x="199758" y="3822941"/>
                  </a:lnTo>
                  <a:lnTo>
                    <a:pt x="237401" y="3849014"/>
                  </a:lnTo>
                  <a:lnTo>
                    <a:pt x="277380" y="3871671"/>
                  </a:lnTo>
                  <a:lnTo>
                    <a:pt x="319519" y="3890683"/>
                  </a:lnTo>
                  <a:lnTo>
                    <a:pt x="363575" y="3905834"/>
                  </a:lnTo>
                  <a:lnTo>
                    <a:pt x="409333" y="3916934"/>
                  </a:lnTo>
                  <a:lnTo>
                    <a:pt x="456603" y="3923754"/>
                  </a:lnTo>
                  <a:lnTo>
                    <a:pt x="505155" y="3926065"/>
                  </a:lnTo>
                  <a:lnTo>
                    <a:pt x="3713492" y="3926065"/>
                  </a:lnTo>
                  <a:lnTo>
                    <a:pt x="3762044" y="3923754"/>
                  </a:lnTo>
                  <a:lnTo>
                    <a:pt x="3809314" y="3916934"/>
                  </a:lnTo>
                  <a:lnTo>
                    <a:pt x="3855072" y="3905834"/>
                  </a:lnTo>
                  <a:lnTo>
                    <a:pt x="3899128" y="3890683"/>
                  </a:lnTo>
                  <a:lnTo>
                    <a:pt x="3941254" y="3871671"/>
                  </a:lnTo>
                  <a:lnTo>
                    <a:pt x="3981246" y="3849014"/>
                  </a:lnTo>
                  <a:lnTo>
                    <a:pt x="4018889" y="3822941"/>
                  </a:lnTo>
                  <a:lnTo>
                    <a:pt x="4053954" y="3793655"/>
                  </a:lnTo>
                  <a:lnTo>
                    <a:pt x="4086237" y="3761371"/>
                  </a:lnTo>
                  <a:lnTo>
                    <a:pt x="4115524" y="3726307"/>
                  </a:lnTo>
                  <a:lnTo>
                    <a:pt x="4141597" y="3688664"/>
                  </a:lnTo>
                  <a:lnTo>
                    <a:pt x="4144353" y="3683800"/>
                  </a:lnTo>
                  <a:lnTo>
                    <a:pt x="4164253" y="3648684"/>
                  </a:lnTo>
                  <a:lnTo>
                    <a:pt x="4183265" y="3606546"/>
                  </a:lnTo>
                  <a:lnTo>
                    <a:pt x="4198416" y="3562489"/>
                  </a:lnTo>
                  <a:lnTo>
                    <a:pt x="4209516" y="3516731"/>
                  </a:lnTo>
                  <a:lnTo>
                    <a:pt x="4216324" y="3469462"/>
                  </a:lnTo>
                  <a:lnTo>
                    <a:pt x="4217454" y="3445941"/>
                  </a:lnTo>
                  <a:lnTo>
                    <a:pt x="4217454" y="480123"/>
                  </a:lnTo>
                  <a:close/>
                </a:path>
              </a:pathLst>
            </a:custGeom>
            <a:solidFill>
              <a:srgbClr val="008000">
                <a:alpha val="3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751515" y="617807"/>
              <a:ext cx="1431290" cy="1431290"/>
            </a:xfrm>
            <a:custGeom>
              <a:avLst/>
              <a:gdLst/>
              <a:ahLst/>
              <a:cxnLst/>
              <a:rect l="l" t="t" r="r" b="b"/>
              <a:pathLst>
                <a:path w="1431289" h="1431289">
                  <a:moveTo>
                    <a:pt x="1189061" y="1328673"/>
                  </a:moveTo>
                  <a:lnTo>
                    <a:pt x="417857" y="1430915"/>
                  </a:lnTo>
                  <a:lnTo>
                    <a:pt x="386628" y="1426024"/>
                  </a:lnTo>
                  <a:lnTo>
                    <a:pt x="343694" y="1414225"/>
                  </a:lnTo>
                  <a:lnTo>
                    <a:pt x="302656" y="1397855"/>
                  </a:lnTo>
                  <a:lnTo>
                    <a:pt x="263853" y="1377172"/>
                  </a:lnTo>
                  <a:lnTo>
                    <a:pt x="227620" y="1352434"/>
                  </a:lnTo>
                  <a:lnTo>
                    <a:pt x="194295" y="1323899"/>
                  </a:lnTo>
                  <a:lnTo>
                    <a:pt x="164215" y="1291825"/>
                  </a:lnTo>
                  <a:lnTo>
                    <a:pt x="137718" y="1256471"/>
                  </a:lnTo>
                  <a:lnTo>
                    <a:pt x="115139" y="1218094"/>
                  </a:lnTo>
                  <a:lnTo>
                    <a:pt x="0" y="418253"/>
                  </a:lnTo>
                  <a:lnTo>
                    <a:pt x="4929" y="386786"/>
                  </a:lnTo>
                  <a:lnTo>
                    <a:pt x="16727" y="343851"/>
                  </a:lnTo>
                  <a:lnTo>
                    <a:pt x="33097" y="302814"/>
                  </a:lnTo>
                  <a:lnTo>
                    <a:pt x="53781" y="264010"/>
                  </a:lnTo>
                  <a:lnTo>
                    <a:pt x="78519" y="227777"/>
                  </a:lnTo>
                  <a:lnTo>
                    <a:pt x="107054" y="194453"/>
                  </a:lnTo>
                  <a:lnTo>
                    <a:pt x="139127" y="164373"/>
                  </a:lnTo>
                  <a:lnTo>
                    <a:pt x="174482" y="137875"/>
                  </a:lnTo>
                  <a:lnTo>
                    <a:pt x="212859" y="115297"/>
                  </a:lnTo>
                  <a:lnTo>
                    <a:pt x="1013887" y="0"/>
                  </a:lnTo>
                  <a:lnTo>
                    <a:pt x="1063118" y="9765"/>
                  </a:lnTo>
                  <a:lnTo>
                    <a:pt x="1112416" y="26429"/>
                  </a:lnTo>
                  <a:lnTo>
                    <a:pt x="1159319" y="49457"/>
                  </a:lnTo>
                  <a:lnTo>
                    <a:pt x="1203175" y="78676"/>
                  </a:lnTo>
                  <a:lnTo>
                    <a:pt x="1242812" y="113404"/>
                  </a:lnTo>
                  <a:lnTo>
                    <a:pt x="1277266" y="152686"/>
                  </a:lnTo>
                  <a:lnTo>
                    <a:pt x="1306200" y="195939"/>
                  </a:lnTo>
                  <a:lnTo>
                    <a:pt x="1328362" y="240734"/>
                  </a:lnTo>
                  <a:lnTo>
                    <a:pt x="1430758" y="1013096"/>
                  </a:lnTo>
                  <a:lnTo>
                    <a:pt x="1425866" y="1044324"/>
                  </a:lnTo>
                  <a:lnTo>
                    <a:pt x="1414068" y="1087258"/>
                  </a:lnTo>
                  <a:lnTo>
                    <a:pt x="1397698" y="1128296"/>
                  </a:lnTo>
                  <a:lnTo>
                    <a:pt x="1377014" y="1167100"/>
                  </a:lnTo>
                  <a:lnTo>
                    <a:pt x="1352276" y="1203332"/>
                  </a:lnTo>
                  <a:lnTo>
                    <a:pt x="1323741" y="1236657"/>
                  </a:lnTo>
                  <a:lnTo>
                    <a:pt x="1291667" y="1266737"/>
                  </a:lnTo>
                  <a:lnTo>
                    <a:pt x="1256313" y="1293235"/>
                  </a:lnTo>
                  <a:lnTo>
                    <a:pt x="1217936" y="1315813"/>
                  </a:lnTo>
                  <a:lnTo>
                    <a:pt x="1189061" y="1328673"/>
                  </a:lnTo>
                  <a:close/>
                </a:path>
              </a:pathLst>
            </a:custGeom>
            <a:solidFill>
              <a:srgbClr val="85C4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747593" y="614033"/>
              <a:ext cx="1438910" cy="1438910"/>
            </a:xfrm>
            <a:custGeom>
              <a:avLst/>
              <a:gdLst/>
              <a:ahLst/>
              <a:cxnLst/>
              <a:rect l="l" t="t" r="r" b="b"/>
              <a:pathLst>
                <a:path w="1438910" h="1438910">
                  <a:moveTo>
                    <a:pt x="1061399" y="12420"/>
                  </a:moveTo>
                  <a:lnTo>
                    <a:pt x="205098" y="125944"/>
                  </a:lnTo>
                  <a:lnTo>
                    <a:pt x="216782" y="119070"/>
                  </a:lnTo>
                  <a:lnTo>
                    <a:pt x="257923" y="100747"/>
                  </a:lnTo>
                  <a:lnTo>
                    <a:pt x="301571" y="87017"/>
                  </a:lnTo>
                  <a:lnTo>
                    <a:pt x="347466" y="78218"/>
                  </a:lnTo>
                  <a:lnTo>
                    <a:pt x="911275" y="3471"/>
                  </a:lnTo>
                  <a:lnTo>
                    <a:pt x="963858" y="0"/>
                  </a:lnTo>
                  <a:lnTo>
                    <a:pt x="1015997" y="3413"/>
                  </a:lnTo>
                  <a:lnTo>
                    <a:pt x="1061399" y="12420"/>
                  </a:lnTo>
                  <a:close/>
                </a:path>
                <a:path w="1438910" h="1438910">
                  <a:moveTo>
                    <a:pt x="1426150" y="1061338"/>
                  </a:moveTo>
                  <a:lnTo>
                    <a:pt x="1312578" y="204676"/>
                  </a:lnTo>
                  <a:lnTo>
                    <a:pt x="1333199" y="246354"/>
                  </a:lnTo>
                  <a:lnTo>
                    <a:pt x="1350080" y="295802"/>
                  </a:lnTo>
                  <a:lnTo>
                    <a:pt x="1360226" y="346455"/>
                  </a:lnTo>
                  <a:lnTo>
                    <a:pt x="1435265" y="912466"/>
                  </a:lnTo>
                  <a:lnTo>
                    <a:pt x="1438641" y="957885"/>
                  </a:lnTo>
                  <a:lnTo>
                    <a:pt x="1436759" y="1003603"/>
                  </a:lnTo>
                  <a:lnTo>
                    <a:pt x="1429789" y="1048097"/>
                  </a:lnTo>
                  <a:lnTo>
                    <a:pt x="1426150" y="1061338"/>
                  </a:lnTo>
                  <a:close/>
                </a:path>
                <a:path w="1438910" h="1438910">
                  <a:moveTo>
                    <a:pt x="125936" y="1233550"/>
                  </a:moveTo>
                  <a:lnTo>
                    <a:pt x="100739" y="1180726"/>
                  </a:lnTo>
                  <a:lnTo>
                    <a:pt x="87009" y="1137078"/>
                  </a:lnTo>
                  <a:lnTo>
                    <a:pt x="78433" y="1092348"/>
                  </a:lnTo>
                  <a:lnTo>
                    <a:pt x="3386" y="526338"/>
                  </a:lnTo>
                  <a:lnTo>
                    <a:pt x="0" y="480771"/>
                  </a:lnTo>
                  <a:lnTo>
                    <a:pt x="1882" y="435054"/>
                  </a:lnTo>
                  <a:lnTo>
                    <a:pt x="8851" y="390559"/>
                  </a:lnTo>
                  <a:lnTo>
                    <a:pt x="12443" y="377488"/>
                  </a:lnTo>
                  <a:lnTo>
                    <a:pt x="125936" y="1233550"/>
                  </a:lnTo>
                  <a:close/>
                </a:path>
                <a:path w="1438910" h="1438910">
                  <a:moveTo>
                    <a:pt x="1092342" y="1360215"/>
                  </a:moveTo>
                  <a:lnTo>
                    <a:pt x="526182" y="1435273"/>
                  </a:lnTo>
                  <a:lnTo>
                    <a:pt x="480763" y="1438649"/>
                  </a:lnTo>
                  <a:lnTo>
                    <a:pt x="435045" y="1436767"/>
                  </a:lnTo>
                  <a:lnTo>
                    <a:pt x="390551" y="1429797"/>
                  </a:lnTo>
                  <a:lnTo>
                    <a:pt x="377310" y="1426158"/>
                  </a:lnTo>
                  <a:lnTo>
                    <a:pt x="1233694" y="1312623"/>
                  </a:lnTo>
                  <a:lnTo>
                    <a:pt x="1221859" y="1319587"/>
                  </a:lnTo>
                  <a:lnTo>
                    <a:pt x="1180717" y="1337909"/>
                  </a:lnTo>
                  <a:lnTo>
                    <a:pt x="1137070" y="1351639"/>
                  </a:lnTo>
                  <a:lnTo>
                    <a:pt x="1092342" y="1360215"/>
                  </a:lnTo>
                  <a:close/>
                </a:path>
              </a:pathLst>
            </a:custGeom>
            <a:solidFill>
              <a:srgbClr val="BEDE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925972" y="4723670"/>
              <a:ext cx="2618740" cy="152400"/>
            </a:xfrm>
            <a:custGeom>
              <a:avLst/>
              <a:gdLst/>
              <a:ahLst/>
              <a:cxnLst/>
              <a:rect l="l" t="t" r="r" b="b"/>
              <a:pathLst>
                <a:path w="2618740" h="152400">
                  <a:moveTo>
                    <a:pt x="0" y="0"/>
                  </a:moveTo>
                  <a:lnTo>
                    <a:pt x="2618740" y="0"/>
                  </a:lnTo>
                  <a:lnTo>
                    <a:pt x="261874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0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 rot="21180000">
            <a:off x="4980446" y="1063273"/>
            <a:ext cx="929564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20"/>
              </a:lnSpc>
            </a:pPr>
            <a:r>
              <a:rPr dirty="0" sz="4700" spc="-25" b="1">
                <a:solidFill>
                  <a:srgbClr val="008000"/>
                </a:solidFill>
                <a:latin typeface="Trebuchet MS"/>
                <a:cs typeface="Trebuchet MS"/>
              </a:rPr>
              <a:t>0</a:t>
            </a:r>
            <a:r>
              <a:rPr dirty="0" sz="4700" spc="-25" b="1">
                <a:solidFill>
                  <a:srgbClr val="008000"/>
                </a:solidFill>
                <a:latin typeface="Trebuchet MS"/>
                <a:cs typeface="Trebuchet MS"/>
              </a:rPr>
              <a:t>1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89214" y="1970628"/>
            <a:ext cx="36347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0640" algn="l"/>
                <a:tab pos="2286635" algn="l"/>
              </a:tabLst>
            </a:pP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Promote</a:t>
            </a:r>
            <a:r>
              <a:rPr dirty="0" sz="20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policy</a:t>
            </a:r>
            <a:r>
              <a:rPr dirty="0" sz="20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2000" spc="-120">
                <a:solidFill>
                  <a:srgbClr val="008000"/>
                </a:solidFill>
                <a:latin typeface="Arial Black"/>
                <a:cs typeface="Arial Black"/>
              </a:rPr>
              <a:t>coherence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89214" y="2323053"/>
            <a:ext cx="24733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0580" algn="l"/>
              </a:tabLst>
            </a:pPr>
            <a:r>
              <a:rPr dirty="0" sz="2000" spc="-25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0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convergence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89214" y="2627777"/>
            <a:ext cx="93980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spc="-95">
                <a:solidFill>
                  <a:srgbClr val="008000"/>
                </a:solidFill>
                <a:latin typeface="Arial Black"/>
                <a:cs typeface="Arial Black"/>
              </a:rPr>
              <a:t>natural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water,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48761" y="2627777"/>
            <a:ext cx="1212215" cy="73025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resource,</a:t>
            </a:r>
            <a:endParaRPr sz="2000">
              <a:latin typeface="Arial Black"/>
              <a:cs typeface="Arial Black"/>
            </a:endParaRPr>
          </a:p>
          <a:p>
            <a:pPr marL="512445">
              <a:lnSpc>
                <a:spcPct val="100000"/>
              </a:lnSpc>
              <a:spcBef>
                <a:spcPts val="375"/>
              </a:spcBef>
            </a:pPr>
            <a:r>
              <a:rPr dirty="0" sz="2000" spc="-25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019532" y="2275352"/>
            <a:ext cx="1104265" cy="143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73660" marR="5080" indent="200660">
              <a:lnSpc>
                <a:spcPct val="115599"/>
              </a:lnSpc>
              <a:spcBef>
                <a:spcPts val="100"/>
              </a:spcBef>
            </a:pPr>
            <a:r>
              <a:rPr dirty="0" sz="2000" spc="-165">
                <a:solidFill>
                  <a:srgbClr val="008000"/>
                </a:solidFill>
                <a:latin typeface="Arial Black"/>
                <a:cs typeface="Arial Black"/>
              </a:rPr>
              <a:t>across </a:t>
            </a:r>
            <a:r>
              <a:rPr dirty="0" sz="2000" spc="-120">
                <a:solidFill>
                  <a:srgbClr val="008000"/>
                </a:solidFill>
                <a:latin typeface="Arial Black"/>
                <a:cs typeface="Arial Black"/>
              </a:rPr>
              <a:t>climate,</a:t>
            </a:r>
            <a:endParaRPr sz="2000">
              <a:latin typeface="Arial Black"/>
              <a:cs typeface="Arial Black"/>
            </a:endParaRPr>
          </a:p>
          <a:p>
            <a:pPr algn="r" marL="12700" marR="5080" indent="473075">
              <a:lnSpc>
                <a:spcPct val="115599"/>
              </a:lnSpc>
            </a:pPr>
            <a:r>
              <a:rPr dirty="0" sz="2000" spc="-85">
                <a:solidFill>
                  <a:srgbClr val="008000"/>
                </a:solidFill>
                <a:latin typeface="Arial Black"/>
                <a:cs typeface="Arial Black"/>
              </a:rPr>
              <a:t>rural </a:t>
            </a:r>
            <a:r>
              <a:rPr dirty="0" sz="2000" spc="-120">
                <a:solidFill>
                  <a:srgbClr val="008000"/>
                </a:solidFill>
                <a:latin typeface="Arial Black"/>
                <a:cs typeface="Arial Black"/>
              </a:rPr>
              <a:t>domains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89214" y="3332627"/>
            <a:ext cx="3634740" cy="73025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development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2015489" algn="l"/>
              </a:tabLst>
            </a:pP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through</a:t>
            </a:r>
            <a:r>
              <a:rPr dirty="0" sz="2000">
                <a:solidFill>
                  <a:srgbClr val="008000"/>
                </a:solidFill>
                <a:latin typeface="Arial Black"/>
                <a:cs typeface="Arial Black"/>
              </a:rPr>
              <a:t>	</a:t>
            </a:r>
            <a:r>
              <a:rPr dirty="0" sz="2000" spc="-90">
                <a:solidFill>
                  <a:srgbClr val="008000"/>
                </a:solidFill>
                <a:latin typeface="Arial Black"/>
                <a:cs typeface="Arial Black"/>
              </a:rPr>
              <a:t>stakeholder-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89214" y="4085178"/>
            <a:ext cx="22040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80">
                <a:solidFill>
                  <a:srgbClr val="008000"/>
                </a:solidFill>
                <a:latin typeface="Arial Black"/>
                <a:cs typeface="Arial Black"/>
              </a:rPr>
              <a:t>informed</a:t>
            </a:r>
            <a:r>
              <a:rPr dirty="0" sz="2000" spc="-9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60">
                <a:solidFill>
                  <a:srgbClr val="008000"/>
                </a:solidFill>
                <a:latin typeface="Arial Black"/>
                <a:cs typeface="Arial Black"/>
              </a:rPr>
              <a:t>tweaks.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3326690" y="547130"/>
            <a:ext cx="4215765" cy="4253230"/>
            <a:chOff x="13326690" y="547130"/>
            <a:chExt cx="4215765" cy="4253230"/>
          </a:xfrm>
        </p:grpSpPr>
        <p:sp>
          <p:nvSpPr>
            <p:cNvPr id="16" name="object 16" descr=""/>
            <p:cNvSpPr/>
            <p:nvPr/>
          </p:nvSpPr>
          <p:spPr>
            <a:xfrm>
              <a:off x="13326681" y="799413"/>
              <a:ext cx="4215765" cy="3924300"/>
            </a:xfrm>
            <a:custGeom>
              <a:avLst/>
              <a:gdLst/>
              <a:ahLst/>
              <a:cxnLst/>
              <a:rect l="l" t="t" r="r" b="b"/>
              <a:pathLst>
                <a:path w="4215765" h="3924300">
                  <a:moveTo>
                    <a:pt x="4215523" y="450989"/>
                  </a:moveTo>
                  <a:lnTo>
                    <a:pt x="4209516" y="409333"/>
                  </a:lnTo>
                  <a:lnTo>
                    <a:pt x="4198429" y="363562"/>
                  </a:lnTo>
                  <a:lnTo>
                    <a:pt x="4183265" y="319506"/>
                  </a:lnTo>
                  <a:lnTo>
                    <a:pt x="4164253" y="277380"/>
                  </a:lnTo>
                  <a:lnTo>
                    <a:pt x="4144353" y="242265"/>
                  </a:lnTo>
                  <a:lnTo>
                    <a:pt x="4141597" y="237388"/>
                  </a:lnTo>
                  <a:lnTo>
                    <a:pt x="4115524" y="199758"/>
                  </a:lnTo>
                  <a:lnTo>
                    <a:pt x="4086237" y="164693"/>
                  </a:lnTo>
                  <a:lnTo>
                    <a:pt x="4053954" y="132410"/>
                  </a:lnTo>
                  <a:lnTo>
                    <a:pt x="4018889" y="103124"/>
                  </a:lnTo>
                  <a:lnTo>
                    <a:pt x="3981259" y="77050"/>
                  </a:lnTo>
                  <a:lnTo>
                    <a:pt x="3941267" y="54394"/>
                  </a:lnTo>
                  <a:lnTo>
                    <a:pt x="3899141" y="35382"/>
                  </a:lnTo>
                  <a:lnTo>
                    <a:pt x="3855085" y="20218"/>
                  </a:lnTo>
                  <a:lnTo>
                    <a:pt x="3809314" y="9131"/>
                  </a:lnTo>
                  <a:lnTo>
                    <a:pt x="3762044" y="2311"/>
                  </a:lnTo>
                  <a:lnTo>
                    <a:pt x="3713492" y="0"/>
                  </a:lnTo>
                  <a:lnTo>
                    <a:pt x="505155" y="0"/>
                  </a:lnTo>
                  <a:lnTo>
                    <a:pt x="456603" y="2311"/>
                  </a:lnTo>
                  <a:lnTo>
                    <a:pt x="409346" y="9131"/>
                  </a:lnTo>
                  <a:lnTo>
                    <a:pt x="363575" y="20218"/>
                  </a:lnTo>
                  <a:lnTo>
                    <a:pt x="319519" y="35382"/>
                  </a:lnTo>
                  <a:lnTo>
                    <a:pt x="277393" y="54394"/>
                  </a:lnTo>
                  <a:lnTo>
                    <a:pt x="237401" y="77050"/>
                  </a:lnTo>
                  <a:lnTo>
                    <a:pt x="199771" y="103124"/>
                  </a:lnTo>
                  <a:lnTo>
                    <a:pt x="164706" y="132410"/>
                  </a:lnTo>
                  <a:lnTo>
                    <a:pt x="132422" y="164693"/>
                  </a:lnTo>
                  <a:lnTo>
                    <a:pt x="103136" y="199758"/>
                  </a:lnTo>
                  <a:lnTo>
                    <a:pt x="77050" y="237388"/>
                  </a:lnTo>
                  <a:lnTo>
                    <a:pt x="54406" y="277380"/>
                  </a:lnTo>
                  <a:lnTo>
                    <a:pt x="35394" y="319506"/>
                  </a:lnTo>
                  <a:lnTo>
                    <a:pt x="20231" y="363562"/>
                  </a:lnTo>
                  <a:lnTo>
                    <a:pt x="9131" y="409333"/>
                  </a:lnTo>
                  <a:lnTo>
                    <a:pt x="2324" y="456603"/>
                  </a:lnTo>
                  <a:lnTo>
                    <a:pt x="0" y="505155"/>
                  </a:lnTo>
                  <a:lnTo>
                    <a:pt x="0" y="3419106"/>
                  </a:lnTo>
                  <a:lnTo>
                    <a:pt x="2324" y="3467658"/>
                  </a:lnTo>
                  <a:lnTo>
                    <a:pt x="9131" y="3514928"/>
                  </a:lnTo>
                  <a:lnTo>
                    <a:pt x="20231" y="3560686"/>
                  </a:lnTo>
                  <a:lnTo>
                    <a:pt x="35394" y="3604742"/>
                  </a:lnTo>
                  <a:lnTo>
                    <a:pt x="54406" y="3646881"/>
                  </a:lnTo>
                  <a:lnTo>
                    <a:pt x="77050" y="3686860"/>
                  </a:lnTo>
                  <a:lnTo>
                    <a:pt x="103136" y="3724503"/>
                  </a:lnTo>
                  <a:lnTo>
                    <a:pt x="132422" y="3759568"/>
                  </a:lnTo>
                  <a:lnTo>
                    <a:pt x="164706" y="3791851"/>
                  </a:lnTo>
                  <a:lnTo>
                    <a:pt x="199771" y="3821138"/>
                  </a:lnTo>
                  <a:lnTo>
                    <a:pt x="237401" y="3847211"/>
                  </a:lnTo>
                  <a:lnTo>
                    <a:pt x="277393" y="3869867"/>
                  </a:lnTo>
                  <a:lnTo>
                    <a:pt x="319519" y="3888879"/>
                  </a:lnTo>
                  <a:lnTo>
                    <a:pt x="363575" y="3904030"/>
                  </a:lnTo>
                  <a:lnTo>
                    <a:pt x="409346" y="3915130"/>
                  </a:lnTo>
                  <a:lnTo>
                    <a:pt x="456603" y="3921950"/>
                  </a:lnTo>
                  <a:lnTo>
                    <a:pt x="505155" y="3924262"/>
                  </a:lnTo>
                  <a:lnTo>
                    <a:pt x="3713505" y="3924262"/>
                  </a:lnTo>
                  <a:lnTo>
                    <a:pt x="3762044" y="3921950"/>
                  </a:lnTo>
                  <a:lnTo>
                    <a:pt x="3809314" y="3915130"/>
                  </a:lnTo>
                  <a:lnTo>
                    <a:pt x="3855085" y="3904030"/>
                  </a:lnTo>
                  <a:lnTo>
                    <a:pt x="3899141" y="3888879"/>
                  </a:lnTo>
                  <a:lnTo>
                    <a:pt x="3941267" y="3869867"/>
                  </a:lnTo>
                  <a:lnTo>
                    <a:pt x="3981259" y="3847211"/>
                  </a:lnTo>
                  <a:lnTo>
                    <a:pt x="4018889" y="3821138"/>
                  </a:lnTo>
                  <a:lnTo>
                    <a:pt x="4053954" y="3791851"/>
                  </a:lnTo>
                  <a:lnTo>
                    <a:pt x="4086237" y="3759568"/>
                  </a:lnTo>
                  <a:lnTo>
                    <a:pt x="4115524" y="3724503"/>
                  </a:lnTo>
                  <a:lnTo>
                    <a:pt x="4141597" y="3686860"/>
                  </a:lnTo>
                  <a:lnTo>
                    <a:pt x="4144353" y="3681996"/>
                  </a:lnTo>
                  <a:lnTo>
                    <a:pt x="4164253" y="3646881"/>
                  </a:lnTo>
                  <a:lnTo>
                    <a:pt x="4183265" y="3604742"/>
                  </a:lnTo>
                  <a:lnTo>
                    <a:pt x="4198429" y="3560686"/>
                  </a:lnTo>
                  <a:lnTo>
                    <a:pt x="4209516" y="3514928"/>
                  </a:lnTo>
                  <a:lnTo>
                    <a:pt x="4215523" y="3473272"/>
                  </a:lnTo>
                  <a:lnTo>
                    <a:pt x="4215523" y="450989"/>
                  </a:lnTo>
                  <a:close/>
                </a:path>
              </a:pathLst>
            </a:custGeom>
            <a:solidFill>
              <a:srgbClr val="008000">
                <a:alpha val="3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4126645" y="4647470"/>
              <a:ext cx="2618740" cy="152400"/>
            </a:xfrm>
            <a:custGeom>
              <a:avLst/>
              <a:gdLst/>
              <a:ahLst/>
              <a:cxnLst/>
              <a:rect l="l" t="t" r="r" b="b"/>
              <a:pathLst>
                <a:path w="2618740" h="152400">
                  <a:moveTo>
                    <a:pt x="0" y="0"/>
                  </a:moveTo>
                  <a:lnTo>
                    <a:pt x="2618740" y="0"/>
                  </a:lnTo>
                  <a:lnTo>
                    <a:pt x="261874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963307" y="551549"/>
              <a:ext cx="1423670" cy="1424305"/>
            </a:xfrm>
            <a:custGeom>
              <a:avLst/>
              <a:gdLst/>
              <a:ahLst/>
              <a:cxnLst/>
              <a:rect l="l" t="t" r="r" b="b"/>
              <a:pathLst>
                <a:path w="1423669" h="1424305">
                  <a:moveTo>
                    <a:pt x="1178089" y="1330673"/>
                  </a:moveTo>
                  <a:lnTo>
                    <a:pt x="405717" y="1423686"/>
                  </a:lnTo>
                  <a:lnTo>
                    <a:pt x="374550" y="1418421"/>
                  </a:lnTo>
                  <a:lnTo>
                    <a:pt x="331759" y="1406109"/>
                  </a:lnTo>
                  <a:lnTo>
                    <a:pt x="290920" y="1389250"/>
                  </a:lnTo>
                  <a:lnTo>
                    <a:pt x="252367" y="1368104"/>
                  </a:lnTo>
                  <a:lnTo>
                    <a:pt x="216401" y="1342907"/>
                  </a:lnTo>
                  <a:lnTo>
                    <a:pt x="183451" y="1314003"/>
                  </a:lnTo>
                  <a:lnTo>
                    <a:pt x="153757" y="1281572"/>
                  </a:lnTo>
                  <a:lnTo>
                    <a:pt x="127684" y="1245903"/>
                  </a:lnTo>
                  <a:lnTo>
                    <a:pt x="105571" y="1207258"/>
                  </a:lnTo>
                  <a:lnTo>
                    <a:pt x="0" y="406101"/>
                  </a:lnTo>
                  <a:lnTo>
                    <a:pt x="5305" y="374693"/>
                  </a:lnTo>
                  <a:lnTo>
                    <a:pt x="17616" y="331902"/>
                  </a:lnTo>
                  <a:lnTo>
                    <a:pt x="34476" y="291063"/>
                  </a:lnTo>
                  <a:lnTo>
                    <a:pt x="55622" y="252510"/>
                  </a:lnTo>
                  <a:lnTo>
                    <a:pt x="80791" y="216576"/>
                  </a:lnTo>
                  <a:lnTo>
                    <a:pt x="109723" y="183595"/>
                  </a:lnTo>
                  <a:lnTo>
                    <a:pt x="142154" y="153900"/>
                  </a:lnTo>
                  <a:lnTo>
                    <a:pt x="177823" y="127827"/>
                  </a:lnTo>
                  <a:lnTo>
                    <a:pt x="216467" y="105709"/>
                  </a:lnTo>
                  <a:lnTo>
                    <a:pt x="1018816" y="0"/>
                  </a:lnTo>
                  <a:lnTo>
                    <a:pt x="1067927" y="10353"/>
                  </a:lnTo>
                  <a:lnTo>
                    <a:pt x="1117022" y="27605"/>
                  </a:lnTo>
                  <a:lnTo>
                    <a:pt x="1163646" y="51193"/>
                  </a:lnTo>
                  <a:lnTo>
                    <a:pt x="1207151" y="80934"/>
                  </a:lnTo>
                  <a:lnTo>
                    <a:pt x="1246370" y="116133"/>
                  </a:lnTo>
                  <a:lnTo>
                    <a:pt x="1280351" y="155824"/>
                  </a:lnTo>
                  <a:lnTo>
                    <a:pt x="1308765" y="199420"/>
                  </a:lnTo>
                  <a:lnTo>
                    <a:pt x="1330389" y="244475"/>
                  </a:lnTo>
                  <a:lnTo>
                    <a:pt x="1423542" y="1018009"/>
                  </a:lnTo>
                  <a:lnTo>
                    <a:pt x="1418267" y="1049214"/>
                  </a:lnTo>
                  <a:lnTo>
                    <a:pt x="1405967" y="1091966"/>
                  </a:lnTo>
                  <a:lnTo>
                    <a:pt x="1389107" y="1132805"/>
                  </a:lnTo>
                  <a:lnTo>
                    <a:pt x="1367961" y="1171359"/>
                  </a:lnTo>
                  <a:lnTo>
                    <a:pt x="1342785" y="1207294"/>
                  </a:lnTo>
                  <a:lnTo>
                    <a:pt x="1313860" y="1240274"/>
                  </a:lnTo>
                  <a:lnTo>
                    <a:pt x="1281429" y="1269968"/>
                  </a:lnTo>
                  <a:lnTo>
                    <a:pt x="1245760" y="1296041"/>
                  </a:lnTo>
                  <a:lnTo>
                    <a:pt x="1207116" y="1318159"/>
                  </a:lnTo>
                  <a:lnTo>
                    <a:pt x="1178089" y="1330673"/>
                  </a:lnTo>
                  <a:close/>
                </a:path>
              </a:pathLst>
            </a:custGeom>
            <a:solidFill>
              <a:srgbClr val="85C4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958682" y="547130"/>
              <a:ext cx="1433195" cy="1433195"/>
            </a:xfrm>
            <a:custGeom>
              <a:avLst/>
              <a:gdLst/>
              <a:ahLst/>
              <a:cxnLst/>
              <a:rect l="l" t="t" r="r" b="b"/>
              <a:pathLst>
                <a:path w="1433194" h="1433195">
                  <a:moveTo>
                    <a:pt x="1066924" y="13585"/>
                  </a:moveTo>
                  <a:lnTo>
                    <a:pt x="209327" y="116861"/>
                  </a:lnTo>
                  <a:lnTo>
                    <a:pt x="221092" y="110127"/>
                  </a:lnTo>
                  <a:lnTo>
                    <a:pt x="262449" y="92298"/>
                  </a:lnTo>
                  <a:lnTo>
                    <a:pt x="306258" y="79091"/>
                  </a:lnTo>
                  <a:lnTo>
                    <a:pt x="352255" y="70841"/>
                  </a:lnTo>
                  <a:lnTo>
                    <a:pt x="916917" y="2842"/>
                  </a:lnTo>
                  <a:lnTo>
                    <a:pt x="969538" y="0"/>
                  </a:lnTo>
                  <a:lnTo>
                    <a:pt x="1021633" y="4037"/>
                  </a:lnTo>
                  <a:lnTo>
                    <a:pt x="1066924" y="13585"/>
                  </a:lnTo>
                  <a:close/>
                </a:path>
                <a:path w="1433194" h="1433195">
                  <a:moveTo>
                    <a:pt x="1419106" y="1066792"/>
                  </a:moveTo>
                  <a:lnTo>
                    <a:pt x="1315786" y="208830"/>
                  </a:lnTo>
                  <a:lnTo>
                    <a:pt x="1335907" y="250753"/>
                  </a:lnTo>
                  <a:lnTo>
                    <a:pt x="1352196" y="300400"/>
                  </a:lnTo>
                  <a:lnTo>
                    <a:pt x="1361733" y="351151"/>
                  </a:lnTo>
                  <a:lnTo>
                    <a:pt x="1430000" y="918038"/>
                  </a:lnTo>
                  <a:lnTo>
                    <a:pt x="1432832" y="963495"/>
                  </a:lnTo>
                  <a:lnTo>
                    <a:pt x="1430404" y="1009186"/>
                  </a:lnTo>
                  <a:lnTo>
                    <a:pt x="1422892" y="1053632"/>
                  </a:lnTo>
                  <a:lnTo>
                    <a:pt x="1419106" y="1066792"/>
                  </a:lnTo>
                  <a:close/>
                </a:path>
                <a:path w="1433194" h="1433195">
                  <a:moveTo>
                    <a:pt x="116924" y="1223441"/>
                  </a:moveTo>
                  <a:lnTo>
                    <a:pt x="92362" y="1170320"/>
                  </a:lnTo>
                  <a:lnTo>
                    <a:pt x="79155" y="1126511"/>
                  </a:lnTo>
                  <a:lnTo>
                    <a:pt x="71115" y="1081681"/>
                  </a:lnTo>
                  <a:lnTo>
                    <a:pt x="2840" y="514796"/>
                  </a:lnTo>
                  <a:lnTo>
                    <a:pt x="0" y="469210"/>
                  </a:lnTo>
                  <a:lnTo>
                    <a:pt x="2428" y="423519"/>
                  </a:lnTo>
                  <a:lnTo>
                    <a:pt x="9929" y="379111"/>
                  </a:lnTo>
                  <a:lnTo>
                    <a:pt x="13677" y="366085"/>
                  </a:lnTo>
                  <a:lnTo>
                    <a:pt x="116924" y="1223441"/>
                  </a:lnTo>
                  <a:close/>
                </a:path>
                <a:path w="1433194" h="1433195">
                  <a:moveTo>
                    <a:pt x="1081744" y="1361654"/>
                  </a:moveTo>
                  <a:lnTo>
                    <a:pt x="514729" y="1429937"/>
                  </a:lnTo>
                  <a:lnTo>
                    <a:pt x="469274" y="1432769"/>
                  </a:lnTo>
                  <a:lnTo>
                    <a:pt x="423582" y="1430340"/>
                  </a:lnTo>
                  <a:lnTo>
                    <a:pt x="379174" y="1422839"/>
                  </a:lnTo>
                  <a:lnTo>
                    <a:pt x="365978" y="1419042"/>
                  </a:lnTo>
                  <a:lnTo>
                    <a:pt x="1223658" y="1315756"/>
                  </a:lnTo>
                  <a:lnTo>
                    <a:pt x="1211740" y="1322578"/>
                  </a:lnTo>
                  <a:lnTo>
                    <a:pt x="1170382" y="1340407"/>
                  </a:lnTo>
                  <a:lnTo>
                    <a:pt x="1126572" y="1353614"/>
                  </a:lnTo>
                  <a:lnTo>
                    <a:pt x="1081744" y="1361654"/>
                  </a:lnTo>
                  <a:close/>
                </a:path>
              </a:pathLst>
            </a:custGeom>
            <a:solidFill>
              <a:srgbClr val="FFF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 rot="21180000">
            <a:off x="14169584" y="989146"/>
            <a:ext cx="1017479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20"/>
              </a:lnSpc>
            </a:pPr>
            <a:r>
              <a:rPr dirty="0" sz="4700" spc="395" b="1">
                <a:solidFill>
                  <a:srgbClr val="008000"/>
                </a:solidFill>
                <a:latin typeface="Trebuchet MS"/>
                <a:cs typeface="Trebuchet MS"/>
              </a:rPr>
              <a:t>0</a:t>
            </a:r>
            <a:r>
              <a:rPr dirty="0" sz="4700" spc="395" b="1">
                <a:solidFill>
                  <a:srgbClr val="008000"/>
                </a:solidFill>
                <a:latin typeface="Trebuchet MS"/>
                <a:cs typeface="Trebuchet MS"/>
              </a:rPr>
              <a:t>3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921666" y="2157233"/>
            <a:ext cx="3124835" cy="213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5599"/>
              </a:lnSpc>
              <a:spcBef>
                <a:spcPts val="100"/>
              </a:spcBef>
            </a:pPr>
            <a:r>
              <a:rPr dirty="0" sz="2000" spc="-135">
                <a:solidFill>
                  <a:srgbClr val="008000"/>
                </a:solidFill>
                <a:latin typeface="Arial Black"/>
                <a:cs typeface="Arial Black"/>
              </a:rPr>
              <a:t>Translate</a:t>
            </a:r>
            <a:r>
              <a:rPr dirty="0" sz="2000" spc="-9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policies</a:t>
            </a:r>
            <a:r>
              <a:rPr dirty="0" sz="2000" spc="-9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20">
                <a:solidFill>
                  <a:srgbClr val="008000"/>
                </a:solidFill>
                <a:latin typeface="Arial Black"/>
                <a:cs typeface="Arial Black"/>
              </a:rPr>
              <a:t>into </a:t>
            </a:r>
            <a:r>
              <a:rPr dirty="0" sz="2000" spc="-100">
                <a:solidFill>
                  <a:srgbClr val="008000"/>
                </a:solidFill>
                <a:latin typeface="Arial Black"/>
                <a:cs typeface="Arial Black"/>
              </a:rPr>
              <a:t>context-</a:t>
            </a:r>
            <a:r>
              <a:rPr dirty="0" sz="2000" spc="-125">
                <a:solidFill>
                  <a:srgbClr val="008000"/>
                </a:solidFill>
                <a:latin typeface="Arial Black"/>
                <a:cs typeface="Arial Black"/>
              </a:rPr>
              <a:t>specific</a:t>
            </a:r>
            <a:r>
              <a:rPr dirty="0" sz="2000" spc="-3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65">
                <a:solidFill>
                  <a:srgbClr val="008000"/>
                </a:solidFill>
                <a:latin typeface="Arial Black"/>
                <a:cs typeface="Arial Black"/>
              </a:rPr>
              <a:t>actions </a:t>
            </a:r>
            <a:r>
              <a:rPr dirty="0" sz="2000" spc="-55">
                <a:solidFill>
                  <a:srgbClr val="008000"/>
                </a:solidFill>
                <a:latin typeface="Arial Black"/>
                <a:cs typeface="Arial Black"/>
              </a:rPr>
              <a:t>by</a:t>
            </a:r>
            <a:r>
              <a:rPr dirty="0" sz="2000" spc="-1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80">
                <a:solidFill>
                  <a:srgbClr val="008000"/>
                </a:solidFill>
                <a:latin typeface="Arial Black"/>
                <a:cs typeface="Arial Black"/>
              </a:rPr>
              <a:t>building</a:t>
            </a: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capacity</a:t>
            </a:r>
            <a:r>
              <a:rPr dirty="0" sz="2000" spc="-12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70">
                <a:solidFill>
                  <a:srgbClr val="008000"/>
                </a:solidFill>
                <a:latin typeface="Arial Black"/>
                <a:cs typeface="Arial Black"/>
              </a:rPr>
              <a:t>and </a:t>
            </a:r>
            <a:r>
              <a:rPr dirty="0" sz="2000" spc="-135">
                <a:solidFill>
                  <a:srgbClr val="008000"/>
                </a:solidFill>
                <a:latin typeface="Arial Black"/>
                <a:cs typeface="Arial Black"/>
              </a:rPr>
              <a:t>issuing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tailored </a:t>
            </a: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guidelines </a:t>
            </a:r>
            <a:r>
              <a:rPr dirty="0" sz="2000" spc="-10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training modules.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079147" y="5463569"/>
            <a:ext cx="4215765" cy="4257675"/>
            <a:chOff x="4079147" y="5463569"/>
            <a:chExt cx="4215765" cy="4257675"/>
          </a:xfrm>
        </p:grpSpPr>
        <p:sp>
          <p:nvSpPr>
            <p:cNvPr id="23" name="object 23" descr=""/>
            <p:cNvSpPr/>
            <p:nvPr/>
          </p:nvSpPr>
          <p:spPr>
            <a:xfrm>
              <a:off x="4079138" y="5720689"/>
              <a:ext cx="4215765" cy="3924300"/>
            </a:xfrm>
            <a:custGeom>
              <a:avLst/>
              <a:gdLst/>
              <a:ahLst/>
              <a:cxnLst/>
              <a:rect l="l" t="t" r="r" b="b"/>
              <a:pathLst>
                <a:path w="4215765" h="3924300">
                  <a:moveTo>
                    <a:pt x="4215523" y="450989"/>
                  </a:moveTo>
                  <a:lnTo>
                    <a:pt x="4209516" y="409346"/>
                  </a:lnTo>
                  <a:lnTo>
                    <a:pt x="4198429" y="363575"/>
                  </a:lnTo>
                  <a:lnTo>
                    <a:pt x="4183265" y="319519"/>
                  </a:lnTo>
                  <a:lnTo>
                    <a:pt x="4164253" y="277393"/>
                  </a:lnTo>
                  <a:lnTo>
                    <a:pt x="4144353" y="242265"/>
                  </a:lnTo>
                  <a:lnTo>
                    <a:pt x="4115524" y="199771"/>
                  </a:lnTo>
                  <a:lnTo>
                    <a:pt x="4086237" y="164706"/>
                  </a:lnTo>
                  <a:lnTo>
                    <a:pt x="4053954" y="132422"/>
                  </a:lnTo>
                  <a:lnTo>
                    <a:pt x="4018889" y="103136"/>
                  </a:lnTo>
                  <a:lnTo>
                    <a:pt x="3981259" y="77050"/>
                  </a:lnTo>
                  <a:lnTo>
                    <a:pt x="3941267" y="54406"/>
                  </a:lnTo>
                  <a:lnTo>
                    <a:pt x="3899141" y="35394"/>
                  </a:lnTo>
                  <a:lnTo>
                    <a:pt x="3855085" y="20231"/>
                  </a:lnTo>
                  <a:lnTo>
                    <a:pt x="3809314" y="9131"/>
                  </a:lnTo>
                  <a:lnTo>
                    <a:pt x="3762044" y="2324"/>
                  </a:lnTo>
                  <a:lnTo>
                    <a:pt x="3713492" y="0"/>
                  </a:lnTo>
                  <a:lnTo>
                    <a:pt x="505155" y="0"/>
                  </a:lnTo>
                  <a:lnTo>
                    <a:pt x="456603" y="2324"/>
                  </a:lnTo>
                  <a:lnTo>
                    <a:pt x="409346" y="9131"/>
                  </a:lnTo>
                  <a:lnTo>
                    <a:pt x="363575" y="20231"/>
                  </a:lnTo>
                  <a:lnTo>
                    <a:pt x="319519" y="35394"/>
                  </a:lnTo>
                  <a:lnTo>
                    <a:pt x="277393" y="54406"/>
                  </a:lnTo>
                  <a:lnTo>
                    <a:pt x="237401" y="77050"/>
                  </a:lnTo>
                  <a:lnTo>
                    <a:pt x="199771" y="103136"/>
                  </a:lnTo>
                  <a:lnTo>
                    <a:pt x="164706" y="132422"/>
                  </a:lnTo>
                  <a:lnTo>
                    <a:pt x="132422" y="164706"/>
                  </a:lnTo>
                  <a:lnTo>
                    <a:pt x="103136" y="199771"/>
                  </a:lnTo>
                  <a:lnTo>
                    <a:pt x="77050" y="237401"/>
                  </a:lnTo>
                  <a:lnTo>
                    <a:pt x="54406" y="277393"/>
                  </a:lnTo>
                  <a:lnTo>
                    <a:pt x="35394" y="319519"/>
                  </a:lnTo>
                  <a:lnTo>
                    <a:pt x="20231" y="363575"/>
                  </a:lnTo>
                  <a:lnTo>
                    <a:pt x="9131" y="409346"/>
                  </a:lnTo>
                  <a:lnTo>
                    <a:pt x="2324" y="456603"/>
                  </a:lnTo>
                  <a:lnTo>
                    <a:pt x="0" y="505155"/>
                  </a:lnTo>
                  <a:lnTo>
                    <a:pt x="0" y="3419119"/>
                  </a:lnTo>
                  <a:lnTo>
                    <a:pt x="2324" y="3467671"/>
                  </a:lnTo>
                  <a:lnTo>
                    <a:pt x="9131" y="3514928"/>
                  </a:lnTo>
                  <a:lnTo>
                    <a:pt x="20231" y="3560699"/>
                  </a:lnTo>
                  <a:lnTo>
                    <a:pt x="35394" y="3604755"/>
                  </a:lnTo>
                  <a:lnTo>
                    <a:pt x="54406" y="3646881"/>
                  </a:lnTo>
                  <a:lnTo>
                    <a:pt x="77050" y="3686873"/>
                  </a:lnTo>
                  <a:lnTo>
                    <a:pt x="103136" y="3724503"/>
                  </a:lnTo>
                  <a:lnTo>
                    <a:pt x="132422" y="3759568"/>
                  </a:lnTo>
                  <a:lnTo>
                    <a:pt x="164706" y="3791851"/>
                  </a:lnTo>
                  <a:lnTo>
                    <a:pt x="199771" y="3821138"/>
                  </a:lnTo>
                  <a:lnTo>
                    <a:pt x="237401" y="3847223"/>
                  </a:lnTo>
                  <a:lnTo>
                    <a:pt x="277393" y="3869867"/>
                  </a:lnTo>
                  <a:lnTo>
                    <a:pt x="319519" y="3888879"/>
                  </a:lnTo>
                  <a:lnTo>
                    <a:pt x="363575" y="3904043"/>
                  </a:lnTo>
                  <a:lnTo>
                    <a:pt x="409346" y="3915143"/>
                  </a:lnTo>
                  <a:lnTo>
                    <a:pt x="456603" y="3921950"/>
                  </a:lnTo>
                  <a:lnTo>
                    <a:pt x="505155" y="3924274"/>
                  </a:lnTo>
                  <a:lnTo>
                    <a:pt x="3713505" y="3924274"/>
                  </a:lnTo>
                  <a:lnTo>
                    <a:pt x="3762044" y="3921950"/>
                  </a:lnTo>
                  <a:lnTo>
                    <a:pt x="3809314" y="3915143"/>
                  </a:lnTo>
                  <a:lnTo>
                    <a:pt x="3855085" y="3904043"/>
                  </a:lnTo>
                  <a:lnTo>
                    <a:pt x="3899141" y="3888879"/>
                  </a:lnTo>
                  <a:lnTo>
                    <a:pt x="3941267" y="3869867"/>
                  </a:lnTo>
                  <a:lnTo>
                    <a:pt x="3981259" y="3847223"/>
                  </a:lnTo>
                  <a:lnTo>
                    <a:pt x="4018889" y="3821138"/>
                  </a:lnTo>
                  <a:lnTo>
                    <a:pt x="4053954" y="3791851"/>
                  </a:lnTo>
                  <a:lnTo>
                    <a:pt x="4086237" y="3759568"/>
                  </a:lnTo>
                  <a:lnTo>
                    <a:pt x="4115524" y="3724503"/>
                  </a:lnTo>
                  <a:lnTo>
                    <a:pt x="4141597" y="3686873"/>
                  </a:lnTo>
                  <a:lnTo>
                    <a:pt x="4144353" y="3681996"/>
                  </a:lnTo>
                  <a:lnTo>
                    <a:pt x="4164253" y="3646881"/>
                  </a:lnTo>
                  <a:lnTo>
                    <a:pt x="4183265" y="3604755"/>
                  </a:lnTo>
                  <a:lnTo>
                    <a:pt x="4198429" y="3560699"/>
                  </a:lnTo>
                  <a:lnTo>
                    <a:pt x="4209516" y="3514928"/>
                  </a:lnTo>
                  <a:lnTo>
                    <a:pt x="4215523" y="3473285"/>
                  </a:lnTo>
                  <a:lnTo>
                    <a:pt x="4215523" y="450989"/>
                  </a:lnTo>
                  <a:close/>
                </a:path>
              </a:pathLst>
            </a:custGeom>
            <a:solidFill>
              <a:srgbClr val="008000">
                <a:alpha val="3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879102" y="9568752"/>
              <a:ext cx="2618740" cy="152400"/>
            </a:xfrm>
            <a:custGeom>
              <a:avLst/>
              <a:gdLst/>
              <a:ahLst/>
              <a:cxnLst/>
              <a:rect l="l" t="t" r="r" b="b"/>
              <a:pathLst>
                <a:path w="2618740" h="152400">
                  <a:moveTo>
                    <a:pt x="0" y="0"/>
                  </a:moveTo>
                  <a:lnTo>
                    <a:pt x="2618740" y="0"/>
                  </a:lnTo>
                  <a:lnTo>
                    <a:pt x="261874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721384" y="5466926"/>
              <a:ext cx="1435735" cy="1435735"/>
            </a:xfrm>
            <a:custGeom>
              <a:avLst/>
              <a:gdLst/>
              <a:ahLst/>
              <a:cxnLst/>
              <a:rect l="l" t="t" r="r" b="b"/>
              <a:pathLst>
                <a:path w="1435735" h="1435734">
                  <a:moveTo>
                    <a:pt x="1196056" y="1327281"/>
                  </a:moveTo>
                  <a:lnTo>
                    <a:pt x="425663" y="1435475"/>
                  </a:lnTo>
                  <a:lnTo>
                    <a:pt x="394398" y="1430825"/>
                  </a:lnTo>
                  <a:lnTo>
                    <a:pt x="351374" y="1419358"/>
                  </a:lnTo>
                  <a:lnTo>
                    <a:pt x="310211" y="1403305"/>
                  </a:lnTo>
                  <a:lnTo>
                    <a:pt x="271249" y="1382922"/>
                  </a:lnTo>
                  <a:lnTo>
                    <a:pt x="234826" y="1358464"/>
                  </a:lnTo>
                  <a:lnTo>
                    <a:pt x="201282" y="1330188"/>
                  </a:lnTo>
                  <a:lnTo>
                    <a:pt x="170956" y="1298347"/>
                  </a:lnTo>
                  <a:lnTo>
                    <a:pt x="144186" y="1263198"/>
                  </a:lnTo>
                  <a:lnTo>
                    <a:pt x="121312" y="1224997"/>
                  </a:lnTo>
                  <a:lnTo>
                    <a:pt x="0" y="426070"/>
                  </a:lnTo>
                  <a:lnTo>
                    <a:pt x="4685" y="394565"/>
                  </a:lnTo>
                  <a:lnTo>
                    <a:pt x="16152" y="351541"/>
                  </a:lnTo>
                  <a:lnTo>
                    <a:pt x="32205" y="310378"/>
                  </a:lnTo>
                  <a:lnTo>
                    <a:pt x="52588" y="271416"/>
                  </a:lnTo>
                  <a:lnTo>
                    <a:pt x="77046" y="234993"/>
                  </a:lnTo>
                  <a:lnTo>
                    <a:pt x="105322" y="201449"/>
                  </a:lnTo>
                  <a:lnTo>
                    <a:pt x="137163" y="171122"/>
                  </a:lnTo>
                  <a:lnTo>
                    <a:pt x="172312" y="144352"/>
                  </a:lnTo>
                  <a:lnTo>
                    <a:pt x="210513" y="121478"/>
                  </a:lnTo>
                  <a:lnTo>
                    <a:pt x="1010626" y="0"/>
                  </a:lnTo>
                  <a:lnTo>
                    <a:pt x="1059932" y="9385"/>
                  </a:lnTo>
                  <a:lnTo>
                    <a:pt x="1109358" y="25668"/>
                  </a:lnTo>
                  <a:lnTo>
                    <a:pt x="1156437" y="48333"/>
                  </a:lnTo>
                  <a:lnTo>
                    <a:pt x="1200517" y="77212"/>
                  </a:lnTo>
                  <a:lnTo>
                    <a:pt x="1240422" y="111633"/>
                  </a:lnTo>
                  <a:lnTo>
                    <a:pt x="1275178" y="150647"/>
                  </a:lnTo>
                  <a:lnTo>
                    <a:pt x="1304444" y="193676"/>
                  </a:lnTo>
                  <a:lnTo>
                    <a:pt x="1326952" y="238298"/>
                  </a:lnTo>
                  <a:lnTo>
                    <a:pt x="1435308" y="1009847"/>
                  </a:lnTo>
                  <a:lnTo>
                    <a:pt x="1430658" y="1041112"/>
                  </a:lnTo>
                  <a:lnTo>
                    <a:pt x="1419191" y="1084136"/>
                  </a:lnTo>
                  <a:lnTo>
                    <a:pt x="1403138" y="1125299"/>
                  </a:lnTo>
                  <a:lnTo>
                    <a:pt x="1382755" y="1164261"/>
                  </a:lnTo>
                  <a:lnTo>
                    <a:pt x="1358298" y="1200684"/>
                  </a:lnTo>
                  <a:lnTo>
                    <a:pt x="1330021" y="1234228"/>
                  </a:lnTo>
                  <a:lnTo>
                    <a:pt x="1298180" y="1264554"/>
                  </a:lnTo>
                  <a:lnTo>
                    <a:pt x="1263031" y="1291324"/>
                  </a:lnTo>
                  <a:lnTo>
                    <a:pt x="1224830" y="1314199"/>
                  </a:lnTo>
                  <a:lnTo>
                    <a:pt x="1196056" y="1327281"/>
                  </a:lnTo>
                  <a:close/>
                </a:path>
              </a:pathLst>
            </a:custGeom>
            <a:solidFill>
              <a:srgbClr val="85C4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717915" y="5463569"/>
              <a:ext cx="1442720" cy="1442720"/>
            </a:xfrm>
            <a:custGeom>
              <a:avLst/>
              <a:gdLst/>
              <a:ahLst/>
              <a:cxnLst/>
              <a:rect l="l" t="t" r="r" b="b"/>
              <a:pathLst>
                <a:path w="1442720" h="1442720">
                  <a:moveTo>
                    <a:pt x="1057750" y="11666"/>
                  </a:moveTo>
                  <a:lnTo>
                    <a:pt x="202352" y="131798"/>
                  </a:lnTo>
                  <a:lnTo>
                    <a:pt x="213982" y="124835"/>
                  </a:lnTo>
                  <a:lnTo>
                    <a:pt x="254981" y="106195"/>
                  </a:lnTo>
                  <a:lnTo>
                    <a:pt x="298521" y="92129"/>
                  </a:lnTo>
                  <a:lnTo>
                    <a:pt x="344348" y="82975"/>
                  </a:lnTo>
                  <a:lnTo>
                    <a:pt x="907563" y="3877"/>
                  </a:lnTo>
                  <a:lnTo>
                    <a:pt x="960117" y="0"/>
                  </a:lnTo>
                  <a:lnTo>
                    <a:pt x="1012281" y="3011"/>
                  </a:lnTo>
                  <a:lnTo>
                    <a:pt x="1057750" y="11666"/>
                  </a:lnTo>
                  <a:close/>
                </a:path>
                <a:path w="1442720" h="1442720">
                  <a:moveTo>
                    <a:pt x="1430591" y="1057737"/>
                  </a:moveTo>
                  <a:lnTo>
                    <a:pt x="1310407" y="201977"/>
                  </a:lnTo>
                  <a:lnTo>
                    <a:pt x="1331349" y="243495"/>
                  </a:lnTo>
                  <a:lnTo>
                    <a:pt x="1348612" y="292811"/>
                  </a:lnTo>
                  <a:lnTo>
                    <a:pt x="1359148" y="343381"/>
                  </a:lnTo>
                  <a:lnTo>
                    <a:pt x="1438556" y="908800"/>
                  </a:lnTo>
                  <a:lnTo>
                    <a:pt x="1442282" y="954191"/>
                  </a:lnTo>
                  <a:lnTo>
                    <a:pt x="1440753" y="999921"/>
                  </a:lnTo>
                  <a:lnTo>
                    <a:pt x="1434127" y="1044468"/>
                  </a:lnTo>
                  <a:lnTo>
                    <a:pt x="1430591" y="1057737"/>
                  </a:lnTo>
                  <a:close/>
                </a:path>
                <a:path w="1442720" h="1442720">
                  <a:moveTo>
                    <a:pt x="131744" y="1239983"/>
                  </a:moveTo>
                  <a:lnTo>
                    <a:pt x="106141" y="1187355"/>
                  </a:lnTo>
                  <a:lnTo>
                    <a:pt x="92074" y="1143814"/>
                  </a:lnTo>
                  <a:lnTo>
                    <a:pt x="83153" y="1099153"/>
                  </a:lnTo>
                  <a:lnTo>
                    <a:pt x="3737" y="533736"/>
                  </a:lnTo>
                  <a:lnTo>
                    <a:pt x="0" y="488199"/>
                  </a:lnTo>
                  <a:lnTo>
                    <a:pt x="1529" y="442468"/>
                  </a:lnTo>
                  <a:lnTo>
                    <a:pt x="8154" y="397921"/>
                  </a:lnTo>
                  <a:lnTo>
                    <a:pt x="11645" y="384823"/>
                  </a:lnTo>
                  <a:lnTo>
                    <a:pt x="131744" y="1239983"/>
                  </a:lnTo>
                  <a:close/>
                </a:path>
                <a:path w="1442720" h="1442720">
                  <a:moveTo>
                    <a:pt x="1099102" y="1359181"/>
                  </a:moveTo>
                  <a:lnTo>
                    <a:pt x="533535" y="1438610"/>
                  </a:lnTo>
                  <a:lnTo>
                    <a:pt x="488145" y="1442336"/>
                  </a:lnTo>
                  <a:lnTo>
                    <a:pt x="442414" y="1440807"/>
                  </a:lnTo>
                  <a:lnTo>
                    <a:pt x="397867" y="1434181"/>
                  </a:lnTo>
                  <a:lnTo>
                    <a:pt x="384598" y="1430645"/>
                  </a:lnTo>
                  <a:lnTo>
                    <a:pt x="1240080" y="1310501"/>
                  </a:lnTo>
                  <a:lnTo>
                    <a:pt x="1228299" y="1317555"/>
                  </a:lnTo>
                  <a:lnTo>
                    <a:pt x="1187300" y="1336195"/>
                  </a:lnTo>
                  <a:lnTo>
                    <a:pt x="1143760" y="1350261"/>
                  </a:lnTo>
                  <a:lnTo>
                    <a:pt x="1099102" y="1359181"/>
                  </a:lnTo>
                  <a:close/>
                </a:path>
              </a:pathLst>
            </a:custGeom>
            <a:solidFill>
              <a:srgbClr val="FFF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 rot="21180000">
            <a:off x="4929152" y="5910440"/>
            <a:ext cx="1026216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20"/>
              </a:lnSpc>
            </a:pPr>
            <a:r>
              <a:rPr dirty="0" sz="4700" spc="434" b="1">
                <a:solidFill>
                  <a:srgbClr val="008000"/>
                </a:solidFill>
                <a:latin typeface="Trebuchet MS"/>
                <a:cs typeface="Trebuchet MS"/>
              </a:rPr>
              <a:t>0</a:t>
            </a:r>
            <a:r>
              <a:rPr dirty="0" sz="4700" spc="434" b="1">
                <a:solidFill>
                  <a:srgbClr val="008000"/>
                </a:solidFill>
                <a:latin typeface="Trebuchet MS"/>
                <a:cs typeface="Trebuchet MS"/>
              </a:rPr>
              <a:t>4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608606" y="6873073"/>
            <a:ext cx="3073400" cy="2492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spc="-145">
                <a:solidFill>
                  <a:srgbClr val="008000"/>
                </a:solidFill>
                <a:latin typeface="Arial Black"/>
                <a:cs typeface="Arial Black"/>
              </a:rPr>
              <a:t>Maximize</a:t>
            </a:r>
            <a:r>
              <a:rPr dirty="0" sz="2000" spc="-11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85">
                <a:solidFill>
                  <a:srgbClr val="008000"/>
                </a:solidFill>
                <a:latin typeface="Arial Black"/>
                <a:cs typeface="Arial Black"/>
              </a:rPr>
              <a:t>funding</a:t>
            </a:r>
            <a:r>
              <a:rPr dirty="0" sz="2000" spc="-10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25">
                <a:solidFill>
                  <a:srgbClr val="008000"/>
                </a:solidFill>
                <a:latin typeface="Arial Black"/>
                <a:cs typeface="Arial Black"/>
              </a:rPr>
              <a:t>for </a:t>
            </a:r>
            <a:r>
              <a:rPr dirty="0" sz="2000" spc="-105">
                <a:solidFill>
                  <a:srgbClr val="008000"/>
                </a:solidFill>
                <a:latin typeface="Arial Black"/>
                <a:cs typeface="Arial Black"/>
              </a:rPr>
              <a:t>community,</a:t>
            </a:r>
            <a:r>
              <a:rPr dirty="0" sz="2000" spc="-9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5">
                <a:solidFill>
                  <a:srgbClr val="008000"/>
                </a:solidFill>
                <a:latin typeface="Arial Black"/>
                <a:cs typeface="Arial Black"/>
              </a:rPr>
              <a:t>nature,</a:t>
            </a:r>
            <a:r>
              <a:rPr dirty="0" sz="2000" spc="-9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25">
                <a:solidFill>
                  <a:srgbClr val="008000"/>
                </a:solidFill>
                <a:latin typeface="Arial Black"/>
                <a:cs typeface="Arial Black"/>
              </a:rPr>
              <a:t>and 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climate </a:t>
            </a:r>
            <a:r>
              <a:rPr dirty="0" sz="2000" spc="-60">
                <a:solidFill>
                  <a:srgbClr val="008000"/>
                </a:solidFill>
                <a:latin typeface="Arial Black"/>
                <a:cs typeface="Arial Black"/>
              </a:rPr>
              <a:t>by</a:t>
            </a:r>
            <a:r>
              <a:rPr dirty="0" sz="2000" spc="-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pooling </a:t>
            </a:r>
            <a:r>
              <a:rPr dirty="0" sz="2000" spc="-110">
                <a:solidFill>
                  <a:srgbClr val="008000"/>
                </a:solidFill>
                <a:latin typeface="Arial Black"/>
                <a:cs typeface="Arial Black"/>
              </a:rPr>
              <a:t>government and</a:t>
            </a:r>
            <a:r>
              <a:rPr dirty="0" sz="2000" spc="-10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70">
                <a:solidFill>
                  <a:srgbClr val="008000"/>
                </a:solidFill>
                <a:latin typeface="Arial Black"/>
                <a:cs typeface="Arial Black"/>
              </a:rPr>
              <a:t>private </a:t>
            </a:r>
            <a:r>
              <a:rPr dirty="0" sz="2000" spc="-135">
                <a:solidFill>
                  <a:srgbClr val="008000"/>
                </a:solidFill>
                <a:latin typeface="Arial Black"/>
                <a:cs typeface="Arial Black"/>
              </a:rPr>
              <a:t>resources,</a:t>
            </a:r>
            <a:r>
              <a:rPr dirty="0" sz="2000" spc="-10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including 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CAMPA,</a:t>
            </a:r>
            <a:r>
              <a:rPr dirty="0" sz="2000" spc="-13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90">
                <a:solidFill>
                  <a:srgbClr val="008000"/>
                </a:solidFill>
                <a:latin typeface="Arial Black"/>
                <a:cs typeface="Arial Black"/>
              </a:rPr>
              <a:t>DMF,</a:t>
            </a:r>
            <a:r>
              <a:rPr dirty="0" sz="2000" spc="-13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75">
                <a:solidFill>
                  <a:srgbClr val="008000"/>
                </a:solidFill>
                <a:latin typeface="Arial Black"/>
                <a:cs typeface="Arial Black"/>
              </a:rPr>
              <a:t>CSR,</a:t>
            </a:r>
            <a:r>
              <a:rPr dirty="0" sz="2000" spc="-13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25">
                <a:solidFill>
                  <a:srgbClr val="008000"/>
                </a:solidFill>
                <a:latin typeface="Arial Black"/>
                <a:cs typeface="Arial Black"/>
              </a:rPr>
              <a:t>and ESG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8702919" y="5468413"/>
            <a:ext cx="4215765" cy="4253230"/>
            <a:chOff x="8702919" y="5468413"/>
            <a:chExt cx="4215765" cy="4253230"/>
          </a:xfrm>
        </p:grpSpPr>
        <p:sp>
          <p:nvSpPr>
            <p:cNvPr id="30" name="object 30" descr=""/>
            <p:cNvSpPr/>
            <p:nvPr/>
          </p:nvSpPr>
          <p:spPr>
            <a:xfrm>
              <a:off x="8702916" y="5720689"/>
              <a:ext cx="4215765" cy="3924300"/>
            </a:xfrm>
            <a:custGeom>
              <a:avLst/>
              <a:gdLst/>
              <a:ahLst/>
              <a:cxnLst/>
              <a:rect l="l" t="t" r="r" b="b"/>
              <a:pathLst>
                <a:path w="4215765" h="3924300">
                  <a:moveTo>
                    <a:pt x="4215523" y="450989"/>
                  </a:moveTo>
                  <a:lnTo>
                    <a:pt x="4209516" y="409346"/>
                  </a:lnTo>
                  <a:lnTo>
                    <a:pt x="4198416" y="363575"/>
                  </a:lnTo>
                  <a:lnTo>
                    <a:pt x="4183265" y="319519"/>
                  </a:lnTo>
                  <a:lnTo>
                    <a:pt x="4164241" y="277393"/>
                  </a:lnTo>
                  <a:lnTo>
                    <a:pt x="4144353" y="242265"/>
                  </a:lnTo>
                  <a:lnTo>
                    <a:pt x="4115524" y="199771"/>
                  </a:lnTo>
                  <a:lnTo>
                    <a:pt x="4086225" y="164706"/>
                  </a:lnTo>
                  <a:lnTo>
                    <a:pt x="4053941" y="132422"/>
                  </a:lnTo>
                  <a:lnTo>
                    <a:pt x="4018877" y="103136"/>
                  </a:lnTo>
                  <a:lnTo>
                    <a:pt x="3981246" y="77050"/>
                  </a:lnTo>
                  <a:lnTo>
                    <a:pt x="3941254" y="54406"/>
                  </a:lnTo>
                  <a:lnTo>
                    <a:pt x="3899128" y="35394"/>
                  </a:lnTo>
                  <a:lnTo>
                    <a:pt x="3855072" y="20231"/>
                  </a:lnTo>
                  <a:lnTo>
                    <a:pt x="3809301" y="9131"/>
                  </a:lnTo>
                  <a:lnTo>
                    <a:pt x="3762044" y="2324"/>
                  </a:lnTo>
                  <a:lnTo>
                    <a:pt x="3713492" y="0"/>
                  </a:lnTo>
                  <a:lnTo>
                    <a:pt x="505155" y="0"/>
                  </a:lnTo>
                  <a:lnTo>
                    <a:pt x="456603" y="2324"/>
                  </a:lnTo>
                  <a:lnTo>
                    <a:pt x="409333" y="9131"/>
                  </a:lnTo>
                  <a:lnTo>
                    <a:pt x="363562" y="20231"/>
                  </a:lnTo>
                  <a:lnTo>
                    <a:pt x="319506" y="35394"/>
                  </a:lnTo>
                  <a:lnTo>
                    <a:pt x="277380" y="54406"/>
                  </a:lnTo>
                  <a:lnTo>
                    <a:pt x="237401" y="77050"/>
                  </a:lnTo>
                  <a:lnTo>
                    <a:pt x="199758" y="103136"/>
                  </a:lnTo>
                  <a:lnTo>
                    <a:pt x="164693" y="132422"/>
                  </a:lnTo>
                  <a:lnTo>
                    <a:pt x="132410" y="164706"/>
                  </a:lnTo>
                  <a:lnTo>
                    <a:pt x="103124" y="199771"/>
                  </a:lnTo>
                  <a:lnTo>
                    <a:pt x="77050" y="237401"/>
                  </a:lnTo>
                  <a:lnTo>
                    <a:pt x="54394" y="277393"/>
                  </a:lnTo>
                  <a:lnTo>
                    <a:pt x="35382" y="319519"/>
                  </a:lnTo>
                  <a:lnTo>
                    <a:pt x="20218" y="363575"/>
                  </a:lnTo>
                  <a:lnTo>
                    <a:pt x="9131" y="409346"/>
                  </a:lnTo>
                  <a:lnTo>
                    <a:pt x="2311" y="456603"/>
                  </a:lnTo>
                  <a:lnTo>
                    <a:pt x="0" y="505155"/>
                  </a:lnTo>
                  <a:lnTo>
                    <a:pt x="0" y="3419119"/>
                  </a:lnTo>
                  <a:lnTo>
                    <a:pt x="2311" y="3467671"/>
                  </a:lnTo>
                  <a:lnTo>
                    <a:pt x="9131" y="3514928"/>
                  </a:lnTo>
                  <a:lnTo>
                    <a:pt x="20218" y="3560699"/>
                  </a:lnTo>
                  <a:lnTo>
                    <a:pt x="35382" y="3604755"/>
                  </a:lnTo>
                  <a:lnTo>
                    <a:pt x="54394" y="3646881"/>
                  </a:lnTo>
                  <a:lnTo>
                    <a:pt x="77050" y="3686873"/>
                  </a:lnTo>
                  <a:lnTo>
                    <a:pt x="103124" y="3724503"/>
                  </a:lnTo>
                  <a:lnTo>
                    <a:pt x="132410" y="3759568"/>
                  </a:lnTo>
                  <a:lnTo>
                    <a:pt x="164693" y="3791851"/>
                  </a:lnTo>
                  <a:lnTo>
                    <a:pt x="199758" y="3821138"/>
                  </a:lnTo>
                  <a:lnTo>
                    <a:pt x="237401" y="3847223"/>
                  </a:lnTo>
                  <a:lnTo>
                    <a:pt x="277380" y="3869867"/>
                  </a:lnTo>
                  <a:lnTo>
                    <a:pt x="319506" y="3888879"/>
                  </a:lnTo>
                  <a:lnTo>
                    <a:pt x="363562" y="3904043"/>
                  </a:lnTo>
                  <a:lnTo>
                    <a:pt x="409333" y="3915143"/>
                  </a:lnTo>
                  <a:lnTo>
                    <a:pt x="456603" y="3921950"/>
                  </a:lnTo>
                  <a:lnTo>
                    <a:pt x="505155" y="3924274"/>
                  </a:lnTo>
                  <a:lnTo>
                    <a:pt x="3713492" y="3924274"/>
                  </a:lnTo>
                  <a:lnTo>
                    <a:pt x="3762044" y="3921950"/>
                  </a:lnTo>
                  <a:lnTo>
                    <a:pt x="3809301" y="3915143"/>
                  </a:lnTo>
                  <a:lnTo>
                    <a:pt x="3855072" y="3904043"/>
                  </a:lnTo>
                  <a:lnTo>
                    <a:pt x="3899128" y="3888879"/>
                  </a:lnTo>
                  <a:lnTo>
                    <a:pt x="3941254" y="3869867"/>
                  </a:lnTo>
                  <a:lnTo>
                    <a:pt x="3981246" y="3847223"/>
                  </a:lnTo>
                  <a:lnTo>
                    <a:pt x="4018877" y="3821138"/>
                  </a:lnTo>
                  <a:lnTo>
                    <a:pt x="4053941" y="3791851"/>
                  </a:lnTo>
                  <a:lnTo>
                    <a:pt x="4086225" y="3759568"/>
                  </a:lnTo>
                  <a:lnTo>
                    <a:pt x="4115524" y="3724503"/>
                  </a:lnTo>
                  <a:lnTo>
                    <a:pt x="4141597" y="3686873"/>
                  </a:lnTo>
                  <a:lnTo>
                    <a:pt x="4144353" y="3681996"/>
                  </a:lnTo>
                  <a:lnTo>
                    <a:pt x="4164241" y="3646881"/>
                  </a:lnTo>
                  <a:lnTo>
                    <a:pt x="4183265" y="3604755"/>
                  </a:lnTo>
                  <a:lnTo>
                    <a:pt x="4198416" y="3560699"/>
                  </a:lnTo>
                  <a:lnTo>
                    <a:pt x="4209516" y="3514928"/>
                  </a:lnTo>
                  <a:lnTo>
                    <a:pt x="4215523" y="3473285"/>
                  </a:lnTo>
                  <a:lnTo>
                    <a:pt x="4215523" y="450989"/>
                  </a:lnTo>
                  <a:close/>
                </a:path>
              </a:pathLst>
            </a:custGeom>
            <a:solidFill>
              <a:srgbClr val="008000">
                <a:alpha val="3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502873" y="9568752"/>
              <a:ext cx="2618740" cy="152400"/>
            </a:xfrm>
            <a:custGeom>
              <a:avLst/>
              <a:gdLst/>
              <a:ahLst/>
              <a:cxnLst/>
              <a:rect l="l" t="t" r="r" b="b"/>
              <a:pathLst>
                <a:path w="2618740" h="152400">
                  <a:moveTo>
                    <a:pt x="0" y="0"/>
                  </a:moveTo>
                  <a:lnTo>
                    <a:pt x="2618740" y="0"/>
                  </a:lnTo>
                  <a:lnTo>
                    <a:pt x="261874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339534" y="5472831"/>
              <a:ext cx="1423670" cy="1424305"/>
            </a:xfrm>
            <a:custGeom>
              <a:avLst/>
              <a:gdLst/>
              <a:ahLst/>
              <a:cxnLst/>
              <a:rect l="l" t="t" r="r" b="b"/>
              <a:pathLst>
                <a:path w="1423670" h="1424304">
                  <a:moveTo>
                    <a:pt x="1178090" y="1330673"/>
                  </a:moveTo>
                  <a:lnTo>
                    <a:pt x="405716" y="1423686"/>
                  </a:lnTo>
                  <a:lnTo>
                    <a:pt x="374550" y="1418421"/>
                  </a:lnTo>
                  <a:lnTo>
                    <a:pt x="331759" y="1406110"/>
                  </a:lnTo>
                  <a:lnTo>
                    <a:pt x="290920" y="1389250"/>
                  </a:lnTo>
                  <a:lnTo>
                    <a:pt x="252367" y="1368104"/>
                  </a:lnTo>
                  <a:lnTo>
                    <a:pt x="216401" y="1342907"/>
                  </a:lnTo>
                  <a:lnTo>
                    <a:pt x="183451" y="1314003"/>
                  </a:lnTo>
                  <a:lnTo>
                    <a:pt x="153757" y="1281572"/>
                  </a:lnTo>
                  <a:lnTo>
                    <a:pt x="127684" y="1245903"/>
                  </a:lnTo>
                  <a:lnTo>
                    <a:pt x="105571" y="1207258"/>
                  </a:lnTo>
                  <a:lnTo>
                    <a:pt x="0" y="406099"/>
                  </a:lnTo>
                  <a:lnTo>
                    <a:pt x="5304" y="374693"/>
                  </a:lnTo>
                  <a:lnTo>
                    <a:pt x="17616" y="331902"/>
                  </a:lnTo>
                  <a:lnTo>
                    <a:pt x="34475" y="291063"/>
                  </a:lnTo>
                  <a:lnTo>
                    <a:pt x="55621" y="252510"/>
                  </a:lnTo>
                  <a:lnTo>
                    <a:pt x="80791" y="216576"/>
                  </a:lnTo>
                  <a:lnTo>
                    <a:pt x="109722" y="183594"/>
                  </a:lnTo>
                  <a:lnTo>
                    <a:pt x="142154" y="153900"/>
                  </a:lnTo>
                  <a:lnTo>
                    <a:pt x="177822" y="127827"/>
                  </a:lnTo>
                  <a:lnTo>
                    <a:pt x="216467" y="105709"/>
                  </a:lnTo>
                  <a:lnTo>
                    <a:pt x="1018816" y="0"/>
                  </a:lnTo>
                  <a:lnTo>
                    <a:pt x="1067927" y="10353"/>
                  </a:lnTo>
                  <a:lnTo>
                    <a:pt x="1117023" y="27605"/>
                  </a:lnTo>
                  <a:lnTo>
                    <a:pt x="1163646" y="51193"/>
                  </a:lnTo>
                  <a:lnTo>
                    <a:pt x="1207150" y="80934"/>
                  </a:lnTo>
                  <a:lnTo>
                    <a:pt x="1246369" y="116133"/>
                  </a:lnTo>
                  <a:lnTo>
                    <a:pt x="1280351" y="155824"/>
                  </a:lnTo>
                  <a:lnTo>
                    <a:pt x="1308765" y="199420"/>
                  </a:lnTo>
                  <a:lnTo>
                    <a:pt x="1330390" y="244476"/>
                  </a:lnTo>
                  <a:lnTo>
                    <a:pt x="1423542" y="1018008"/>
                  </a:lnTo>
                  <a:lnTo>
                    <a:pt x="1418267" y="1049214"/>
                  </a:lnTo>
                  <a:lnTo>
                    <a:pt x="1405966" y="1091966"/>
                  </a:lnTo>
                  <a:lnTo>
                    <a:pt x="1389107" y="1132805"/>
                  </a:lnTo>
                  <a:lnTo>
                    <a:pt x="1367961" y="1171359"/>
                  </a:lnTo>
                  <a:lnTo>
                    <a:pt x="1342784" y="1207294"/>
                  </a:lnTo>
                  <a:lnTo>
                    <a:pt x="1313860" y="1240274"/>
                  </a:lnTo>
                  <a:lnTo>
                    <a:pt x="1281428" y="1269968"/>
                  </a:lnTo>
                  <a:lnTo>
                    <a:pt x="1245760" y="1296041"/>
                  </a:lnTo>
                  <a:lnTo>
                    <a:pt x="1207116" y="1318160"/>
                  </a:lnTo>
                  <a:lnTo>
                    <a:pt x="1178090" y="1330673"/>
                  </a:lnTo>
                  <a:close/>
                </a:path>
              </a:pathLst>
            </a:custGeom>
            <a:solidFill>
              <a:srgbClr val="85C4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334909" y="5468413"/>
              <a:ext cx="1433195" cy="1433195"/>
            </a:xfrm>
            <a:custGeom>
              <a:avLst/>
              <a:gdLst/>
              <a:ahLst/>
              <a:cxnLst/>
              <a:rect l="l" t="t" r="r" b="b"/>
              <a:pathLst>
                <a:path w="1433195" h="1433195">
                  <a:moveTo>
                    <a:pt x="1066924" y="13585"/>
                  </a:moveTo>
                  <a:lnTo>
                    <a:pt x="209326" y="116861"/>
                  </a:lnTo>
                  <a:lnTo>
                    <a:pt x="221091" y="110127"/>
                  </a:lnTo>
                  <a:lnTo>
                    <a:pt x="262449" y="92298"/>
                  </a:lnTo>
                  <a:lnTo>
                    <a:pt x="306258" y="79091"/>
                  </a:lnTo>
                  <a:lnTo>
                    <a:pt x="352256" y="70841"/>
                  </a:lnTo>
                  <a:lnTo>
                    <a:pt x="916916" y="2842"/>
                  </a:lnTo>
                  <a:lnTo>
                    <a:pt x="969538" y="0"/>
                  </a:lnTo>
                  <a:lnTo>
                    <a:pt x="1021633" y="4036"/>
                  </a:lnTo>
                  <a:lnTo>
                    <a:pt x="1066924" y="13585"/>
                  </a:lnTo>
                  <a:close/>
                </a:path>
                <a:path w="1433195" h="1433195">
                  <a:moveTo>
                    <a:pt x="1419106" y="1066790"/>
                  </a:moveTo>
                  <a:lnTo>
                    <a:pt x="1315786" y="208831"/>
                  </a:lnTo>
                  <a:lnTo>
                    <a:pt x="1335907" y="250753"/>
                  </a:lnTo>
                  <a:lnTo>
                    <a:pt x="1352196" y="300400"/>
                  </a:lnTo>
                  <a:lnTo>
                    <a:pt x="1361735" y="351166"/>
                  </a:lnTo>
                  <a:lnTo>
                    <a:pt x="1430000" y="918036"/>
                  </a:lnTo>
                  <a:lnTo>
                    <a:pt x="1432832" y="963494"/>
                  </a:lnTo>
                  <a:lnTo>
                    <a:pt x="1430403" y="1009186"/>
                  </a:lnTo>
                  <a:lnTo>
                    <a:pt x="1422892" y="1053632"/>
                  </a:lnTo>
                  <a:lnTo>
                    <a:pt x="1419106" y="1066790"/>
                  </a:lnTo>
                  <a:close/>
                </a:path>
                <a:path w="1433195" h="1433195">
                  <a:moveTo>
                    <a:pt x="116925" y="1223442"/>
                  </a:moveTo>
                  <a:lnTo>
                    <a:pt x="92361" y="1170319"/>
                  </a:lnTo>
                  <a:lnTo>
                    <a:pt x="79154" y="1126511"/>
                  </a:lnTo>
                  <a:lnTo>
                    <a:pt x="71114" y="1081680"/>
                  </a:lnTo>
                  <a:lnTo>
                    <a:pt x="2841" y="514811"/>
                  </a:lnTo>
                  <a:lnTo>
                    <a:pt x="0" y="469210"/>
                  </a:lnTo>
                  <a:lnTo>
                    <a:pt x="2428" y="423519"/>
                  </a:lnTo>
                  <a:lnTo>
                    <a:pt x="9929" y="379111"/>
                  </a:lnTo>
                  <a:lnTo>
                    <a:pt x="13677" y="366084"/>
                  </a:lnTo>
                  <a:lnTo>
                    <a:pt x="116925" y="1223442"/>
                  </a:lnTo>
                  <a:close/>
                </a:path>
                <a:path w="1433195" h="1433195">
                  <a:moveTo>
                    <a:pt x="1081756" y="1361653"/>
                  </a:moveTo>
                  <a:lnTo>
                    <a:pt x="514728" y="1429937"/>
                  </a:lnTo>
                  <a:lnTo>
                    <a:pt x="469274" y="1432769"/>
                  </a:lnTo>
                  <a:lnTo>
                    <a:pt x="423582" y="1430340"/>
                  </a:lnTo>
                  <a:lnTo>
                    <a:pt x="379174" y="1422839"/>
                  </a:lnTo>
                  <a:lnTo>
                    <a:pt x="365977" y="1419042"/>
                  </a:lnTo>
                  <a:lnTo>
                    <a:pt x="1223659" y="1315756"/>
                  </a:lnTo>
                  <a:lnTo>
                    <a:pt x="1211741" y="1322578"/>
                  </a:lnTo>
                  <a:lnTo>
                    <a:pt x="1170383" y="1340407"/>
                  </a:lnTo>
                  <a:lnTo>
                    <a:pt x="1126574" y="1353614"/>
                  </a:lnTo>
                  <a:lnTo>
                    <a:pt x="1081756" y="1361653"/>
                  </a:lnTo>
                  <a:close/>
                </a:path>
              </a:pathLst>
            </a:custGeom>
            <a:solidFill>
              <a:srgbClr val="FFF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 rot="21180000">
            <a:off x="9549305" y="5910414"/>
            <a:ext cx="1009802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20"/>
              </a:lnSpc>
            </a:pPr>
            <a:r>
              <a:rPr dirty="0" sz="4700" spc="355" b="1">
                <a:solidFill>
                  <a:srgbClr val="008000"/>
                </a:solidFill>
                <a:latin typeface="Trebuchet MS"/>
                <a:cs typeface="Trebuchet MS"/>
              </a:rPr>
              <a:t>0</a:t>
            </a:r>
            <a:r>
              <a:rPr dirty="0" sz="4700" spc="355" b="1">
                <a:solidFill>
                  <a:srgbClr val="008000"/>
                </a:solidFill>
                <a:latin typeface="Trebuchet MS"/>
                <a:cs typeface="Trebuchet MS"/>
              </a:rPr>
              <a:t>5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397301" y="6884687"/>
            <a:ext cx="2830195" cy="2492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spc="-150">
                <a:solidFill>
                  <a:srgbClr val="008000"/>
                </a:solidFill>
                <a:latin typeface="Arial Black"/>
                <a:cs typeface="Arial Black"/>
              </a:rPr>
              <a:t>Leverage</a:t>
            </a:r>
            <a:r>
              <a:rPr dirty="0" sz="2000" spc="-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technology </a:t>
            </a:r>
            <a:r>
              <a:rPr dirty="0" sz="2000" spc="-11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45">
                <a:solidFill>
                  <a:srgbClr val="008000"/>
                </a:solidFill>
                <a:latin typeface="Arial Black"/>
                <a:cs typeface="Arial Black"/>
              </a:rPr>
              <a:t>market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5">
                <a:solidFill>
                  <a:srgbClr val="008000"/>
                </a:solidFill>
                <a:latin typeface="Arial Black"/>
                <a:cs typeface="Arial Black"/>
              </a:rPr>
              <a:t>incentives </a:t>
            </a:r>
            <a:r>
              <a:rPr dirty="0" sz="2000" spc="-70">
                <a:solidFill>
                  <a:srgbClr val="008000"/>
                </a:solidFill>
                <a:latin typeface="Arial Black"/>
                <a:cs typeface="Arial Black"/>
              </a:rPr>
              <a:t>to</a:t>
            </a:r>
            <a:r>
              <a:rPr dirty="0" sz="2000" spc="-13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95">
                <a:solidFill>
                  <a:srgbClr val="008000"/>
                </a:solidFill>
                <a:latin typeface="Arial Black"/>
                <a:cs typeface="Arial Black"/>
              </a:rPr>
              <a:t>foster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35">
                <a:solidFill>
                  <a:srgbClr val="008000"/>
                </a:solidFill>
                <a:latin typeface="Arial Black"/>
                <a:cs typeface="Arial Black"/>
              </a:rPr>
              <a:t>sustainable </a:t>
            </a:r>
            <a:r>
              <a:rPr dirty="0" sz="2000" spc="-140">
                <a:solidFill>
                  <a:srgbClr val="008000"/>
                </a:solidFill>
                <a:latin typeface="Arial Black"/>
                <a:cs typeface="Arial Black"/>
              </a:rPr>
              <a:t>practices</a:t>
            </a:r>
            <a:r>
              <a:rPr dirty="0" sz="2000" spc="-9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through </a:t>
            </a:r>
            <a:r>
              <a:rPr dirty="0" sz="2000" spc="-80">
                <a:solidFill>
                  <a:srgbClr val="008000"/>
                </a:solidFill>
                <a:latin typeface="Arial Black"/>
                <a:cs typeface="Arial Black"/>
              </a:rPr>
              <a:t>data-driven</a:t>
            </a:r>
            <a:r>
              <a:rPr dirty="0" sz="2000" spc="-7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planning </a:t>
            </a:r>
            <a:r>
              <a:rPr dirty="0" sz="2000" spc="-11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000" spc="-15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resource mapping.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3364847" y="5458890"/>
            <a:ext cx="4215765" cy="4262755"/>
            <a:chOff x="13364847" y="5458890"/>
            <a:chExt cx="4215765" cy="4262755"/>
          </a:xfrm>
        </p:grpSpPr>
        <p:sp>
          <p:nvSpPr>
            <p:cNvPr id="37" name="object 37" descr=""/>
            <p:cNvSpPr/>
            <p:nvPr/>
          </p:nvSpPr>
          <p:spPr>
            <a:xfrm>
              <a:off x="13364845" y="5720689"/>
              <a:ext cx="4215765" cy="3924300"/>
            </a:xfrm>
            <a:custGeom>
              <a:avLst/>
              <a:gdLst/>
              <a:ahLst/>
              <a:cxnLst/>
              <a:rect l="l" t="t" r="r" b="b"/>
              <a:pathLst>
                <a:path w="4215765" h="3924300">
                  <a:moveTo>
                    <a:pt x="4215523" y="450989"/>
                  </a:moveTo>
                  <a:lnTo>
                    <a:pt x="4209516" y="409346"/>
                  </a:lnTo>
                  <a:lnTo>
                    <a:pt x="4198416" y="363575"/>
                  </a:lnTo>
                  <a:lnTo>
                    <a:pt x="4183265" y="319519"/>
                  </a:lnTo>
                  <a:lnTo>
                    <a:pt x="4164241" y="277393"/>
                  </a:lnTo>
                  <a:lnTo>
                    <a:pt x="4144353" y="242265"/>
                  </a:lnTo>
                  <a:lnTo>
                    <a:pt x="4115524" y="199771"/>
                  </a:lnTo>
                  <a:lnTo>
                    <a:pt x="4086225" y="164706"/>
                  </a:lnTo>
                  <a:lnTo>
                    <a:pt x="4053954" y="132422"/>
                  </a:lnTo>
                  <a:lnTo>
                    <a:pt x="4018877" y="103136"/>
                  </a:lnTo>
                  <a:lnTo>
                    <a:pt x="3981246" y="77050"/>
                  </a:lnTo>
                  <a:lnTo>
                    <a:pt x="3941254" y="54406"/>
                  </a:lnTo>
                  <a:lnTo>
                    <a:pt x="3899128" y="35394"/>
                  </a:lnTo>
                  <a:lnTo>
                    <a:pt x="3855072" y="20231"/>
                  </a:lnTo>
                  <a:lnTo>
                    <a:pt x="3809314" y="9131"/>
                  </a:lnTo>
                  <a:lnTo>
                    <a:pt x="3762044" y="2324"/>
                  </a:lnTo>
                  <a:lnTo>
                    <a:pt x="3713492" y="0"/>
                  </a:lnTo>
                  <a:lnTo>
                    <a:pt x="505155" y="0"/>
                  </a:lnTo>
                  <a:lnTo>
                    <a:pt x="456603" y="2324"/>
                  </a:lnTo>
                  <a:lnTo>
                    <a:pt x="409333" y="9131"/>
                  </a:lnTo>
                  <a:lnTo>
                    <a:pt x="363562" y="20231"/>
                  </a:lnTo>
                  <a:lnTo>
                    <a:pt x="319506" y="35394"/>
                  </a:lnTo>
                  <a:lnTo>
                    <a:pt x="277380" y="54406"/>
                  </a:lnTo>
                  <a:lnTo>
                    <a:pt x="237401" y="77050"/>
                  </a:lnTo>
                  <a:lnTo>
                    <a:pt x="199758" y="103136"/>
                  </a:lnTo>
                  <a:lnTo>
                    <a:pt x="164693" y="132422"/>
                  </a:lnTo>
                  <a:lnTo>
                    <a:pt x="132410" y="164706"/>
                  </a:lnTo>
                  <a:lnTo>
                    <a:pt x="103124" y="199771"/>
                  </a:lnTo>
                  <a:lnTo>
                    <a:pt x="77050" y="237401"/>
                  </a:lnTo>
                  <a:lnTo>
                    <a:pt x="54394" y="277393"/>
                  </a:lnTo>
                  <a:lnTo>
                    <a:pt x="35382" y="319519"/>
                  </a:lnTo>
                  <a:lnTo>
                    <a:pt x="20218" y="363575"/>
                  </a:lnTo>
                  <a:lnTo>
                    <a:pt x="9131" y="409346"/>
                  </a:lnTo>
                  <a:lnTo>
                    <a:pt x="2311" y="456603"/>
                  </a:lnTo>
                  <a:lnTo>
                    <a:pt x="0" y="505155"/>
                  </a:lnTo>
                  <a:lnTo>
                    <a:pt x="0" y="3419119"/>
                  </a:lnTo>
                  <a:lnTo>
                    <a:pt x="2311" y="3467671"/>
                  </a:lnTo>
                  <a:lnTo>
                    <a:pt x="9131" y="3514928"/>
                  </a:lnTo>
                  <a:lnTo>
                    <a:pt x="20218" y="3560699"/>
                  </a:lnTo>
                  <a:lnTo>
                    <a:pt x="35382" y="3604755"/>
                  </a:lnTo>
                  <a:lnTo>
                    <a:pt x="54394" y="3646881"/>
                  </a:lnTo>
                  <a:lnTo>
                    <a:pt x="77050" y="3686873"/>
                  </a:lnTo>
                  <a:lnTo>
                    <a:pt x="103124" y="3724503"/>
                  </a:lnTo>
                  <a:lnTo>
                    <a:pt x="132410" y="3759568"/>
                  </a:lnTo>
                  <a:lnTo>
                    <a:pt x="164693" y="3791851"/>
                  </a:lnTo>
                  <a:lnTo>
                    <a:pt x="199758" y="3821138"/>
                  </a:lnTo>
                  <a:lnTo>
                    <a:pt x="237401" y="3847223"/>
                  </a:lnTo>
                  <a:lnTo>
                    <a:pt x="277380" y="3869867"/>
                  </a:lnTo>
                  <a:lnTo>
                    <a:pt x="319506" y="3888879"/>
                  </a:lnTo>
                  <a:lnTo>
                    <a:pt x="363562" y="3904043"/>
                  </a:lnTo>
                  <a:lnTo>
                    <a:pt x="409333" y="3915143"/>
                  </a:lnTo>
                  <a:lnTo>
                    <a:pt x="456603" y="3921950"/>
                  </a:lnTo>
                  <a:lnTo>
                    <a:pt x="505155" y="3924274"/>
                  </a:lnTo>
                  <a:lnTo>
                    <a:pt x="3713492" y="3924274"/>
                  </a:lnTo>
                  <a:lnTo>
                    <a:pt x="3762044" y="3921950"/>
                  </a:lnTo>
                  <a:lnTo>
                    <a:pt x="3809314" y="3915143"/>
                  </a:lnTo>
                  <a:lnTo>
                    <a:pt x="3855072" y="3904043"/>
                  </a:lnTo>
                  <a:lnTo>
                    <a:pt x="3899128" y="3888879"/>
                  </a:lnTo>
                  <a:lnTo>
                    <a:pt x="3941254" y="3869867"/>
                  </a:lnTo>
                  <a:lnTo>
                    <a:pt x="3981246" y="3847223"/>
                  </a:lnTo>
                  <a:lnTo>
                    <a:pt x="4018877" y="3821138"/>
                  </a:lnTo>
                  <a:lnTo>
                    <a:pt x="4053954" y="3791851"/>
                  </a:lnTo>
                  <a:lnTo>
                    <a:pt x="4086225" y="3759568"/>
                  </a:lnTo>
                  <a:lnTo>
                    <a:pt x="4115524" y="3724503"/>
                  </a:lnTo>
                  <a:lnTo>
                    <a:pt x="4141597" y="3686873"/>
                  </a:lnTo>
                  <a:lnTo>
                    <a:pt x="4144353" y="3681996"/>
                  </a:lnTo>
                  <a:lnTo>
                    <a:pt x="4164241" y="3646881"/>
                  </a:lnTo>
                  <a:lnTo>
                    <a:pt x="4183265" y="3604755"/>
                  </a:lnTo>
                  <a:lnTo>
                    <a:pt x="4198416" y="3560699"/>
                  </a:lnTo>
                  <a:lnTo>
                    <a:pt x="4209516" y="3514928"/>
                  </a:lnTo>
                  <a:lnTo>
                    <a:pt x="4215523" y="3473285"/>
                  </a:lnTo>
                  <a:lnTo>
                    <a:pt x="4215523" y="450989"/>
                  </a:lnTo>
                  <a:close/>
                </a:path>
              </a:pathLst>
            </a:custGeom>
            <a:solidFill>
              <a:srgbClr val="008000">
                <a:alpha val="3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4126645" y="9568752"/>
              <a:ext cx="2618740" cy="152400"/>
            </a:xfrm>
            <a:custGeom>
              <a:avLst/>
              <a:gdLst/>
              <a:ahLst/>
              <a:cxnLst/>
              <a:rect l="l" t="t" r="r" b="b"/>
              <a:pathLst>
                <a:path w="2618740" h="152400">
                  <a:moveTo>
                    <a:pt x="0" y="0"/>
                  </a:moveTo>
                  <a:lnTo>
                    <a:pt x="2618740" y="0"/>
                  </a:lnTo>
                  <a:lnTo>
                    <a:pt x="261874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3951180" y="5462699"/>
              <a:ext cx="1430655" cy="1430655"/>
            </a:xfrm>
            <a:custGeom>
              <a:avLst/>
              <a:gdLst/>
              <a:ahLst/>
              <a:cxnLst/>
              <a:rect l="l" t="t" r="r" b="b"/>
              <a:pathLst>
                <a:path w="1430655" h="1430654">
                  <a:moveTo>
                    <a:pt x="1188464" y="1328788"/>
                  </a:moveTo>
                  <a:lnTo>
                    <a:pt x="417193" y="1430524"/>
                  </a:lnTo>
                  <a:lnTo>
                    <a:pt x="385968" y="1425612"/>
                  </a:lnTo>
                  <a:lnTo>
                    <a:pt x="343041" y="1413785"/>
                  </a:lnTo>
                  <a:lnTo>
                    <a:pt x="302014" y="1397388"/>
                  </a:lnTo>
                  <a:lnTo>
                    <a:pt x="263224" y="1376680"/>
                  </a:lnTo>
                  <a:lnTo>
                    <a:pt x="227007" y="1351918"/>
                  </a:lnTo>
                  <a:lnTo>
                    <a:pt x="193701" y="1323361"/>
                  </a:lnTo>
                  <a:lnTo>
                    <a:pt x="163642" y="1291268"/>
                  </a:lnTo>
                  <a:lnTo>
                    <a:pt x="137168" y="1255896"/>
                  </a:lnTo>
                  <a:lnTo>
                    <a:pt x="114614" y="1217504"/>
                  </a:lnTo>
                  <a:lnTo>
                    <a:pt x="0" y="417587"/>
                  </a:lnTo>
                  <a:lnTo>
                    <a:pt x="4949" y="386124"/>
                  </a:lnTo>
                  <a:lnTo>
                    <a:pt x="16776" y="343197"/>
                  </a:lnTo>
                  <a:lnTo>
                    <a:pt x="33173" y="302170"/>
                  </a:lnTo>
                  <a:lnTo>
                    <a:pt x="53882" y="263380"/>
                  </a:lnTo>
                  <a:lnTo>
                    <a:pt x="78644" y="227164"/>
                  </a:lnTo>
                  <a:lnTo>
                    <a:pt x="107200" y="193858"/>
                  </a:lnTo>
                  <a:lnTo>
                    <a:pt x="139294" y="163799"/>
                  </a:lnTo>
                  <a:lnTo>
                    <a:pt x="174666" y="137325"/>
                  </a:lnTo>
                  <a:lnTo>
                    <a:pt x="213058" y="114771"/>
                  </a:lnTo>
                  <a:lnTo>
                    <a:pt x="1014161" y="0"/>
                  </a:lnTo>
                  <a:lnTo>
                    <a:pt x="1063387" y="9798"/>
                  </a:lnTo>
                  <a:lnTo>
                    <a:pt x="1112674" y="26494"/>
                  </a:lnTo>
                  <a:lnTo>
                    <a:pt x="1159561" y="49552"/>
                  </a:lnTo>
                  <a:lnTo>
                    <a:pt x="1203399" y="78800"/>
                  </a:lnTo>
                  <a:lnTo>
                    <a:pt x="1243013" y="113554"/>
                  </a:lnTo>
                  <a:lnTo>
                    <a:pt x="1277441" y="152858"/>
                  </a:lnTo>
                  <a:lnTo>
                    <a:pt x="1306346" y="196130"/>
                  </a:lnTo>
                  <a:lnTo>
                    <a:pt x="1328478" y="240938"/>
                  </a:lnTo>
                  <a:lnTo>
                    <a:pt x="1430368" y="1013372"/>
                  </a:lnTo>
                  <a:lnTo>
                    <a:pt x="1425457" y="1044594"/>
                  </a:lnTo>
                  <a:lnTo>
                    <a:pt x="1413630" y="1087521"/>
                  </a:lnTo>
                  <a:lnTo>
                    <a:pt x="1397233" y="1128548"/>
                  </a:lnTo>
                  <a:lnTo>
                    <a:pt x="1376524" y="1167338"/>
                  </a:lnTo>
                  <a:lnTo>
                    <a:pt x="1351762" y="1203554"/>
                  </a:lnTo>
                  <a:lnTo>
                    <a:pt x="1323205" y="1236860"/>
                  </a:lnTo>
                  <a:lnTo>
                    <a:pt x="1291111" y="1266919"/>
                  </a:lnTo>
                  <a:lnTo>
                    <a:pt x="1255740" y="1293393"/>
                  </a:lnTo>
                  <a:lnTo>
                    <a:pt x="1217348" y="1315947"/>
                  </a:lnTo>
                  <a:lnTo>
                    <a:pt x="1188464" y="1328788"/>
                  </a:lnTo>
                  <a:close/>
                </a:path>
              </a:pathLst>
            </a:custGeom>
            <a:solidFill>
              <a:srgbClr val="85C4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3947219" y="5458890"/>
              <a:ext cx="1438910" cy="1438910"/>
            </a:xfrm>
            <a:custGeom>
              <a:avLst/>
              <a:gdLst/>
              <a:ahLst/>
              <a:cxnLst/>
              <a:rect l="l" t="t" r="r" b="b"/>
              <a:pathLst>
                <a:path w="1438909" h="1438909">
                  <a:moveTo>
                    <a:pt x="1061707" y="12483"/>
                  </a:moveTo>
                  <a:lnTo>
                    <a:pt x="205331" y="125446"/>
                  </a:lnTo>
                  <a:lnTo>
                    <a:pt x="217019" y="118580"/>
                  </a:lnTo>
                  <a:lnTo>
                    <a:pt x="258173" y="100284"/>
                  </a:lnTo>
                  <a:lnTo>
                    <a:pt x="301830" y="86583"/>
                  </a:lnTo>
                  <a:lnTo>
                    <a:pt x="347731" y="77814"/>
                  </a:lnTo>
                  <a:lnTo>
                    <a:pt x="911506" y="3447"/>
                  </a:lnTo>
                  <a:lnTo>
                    <a:pt x="964174" y="0"/>
                  </a:lnTo>
                  <a:lnTo>
                    <a:pt x="1016311" y="3447"/>
                  </a:lnTo>
                  <a:lnTo>
                    <a:pt x="1061707" y="12483"/>
                  </a:lnTo>
                  <a:close/>
                </a:path>
                <a:path w="1438909" h="1438909">
                  <a:moveTo>
                    <a:pt x="1425770" y="1061643"/>
                  </a:moveTo>
                  <a:lnTo>
                    <a:pt x="1312759" y="204903"/>
                  </a:lnTo>
                  <a:lnTo>
                    <a:pt x="1333353" y="246596"/>
                  </a:lnTo>
                  <a:lnTo>
                    <a:pt x="1350203" y="296056"/>
                  </a:lnTo>
                  <a:lnTo>
                    <a:pt x="1360313" y="346702"/>
                  </a:lnTo>
                  <a:lnTo>
                    <a:pt x="1434984" y="912791"/>
                  </a:lnTo>
                  <a:lnTo>
                    <a:pt x="1438329" y="958197"/>
                  </a:lnTo>
                  <a:lnTo>
                    <a:pt x="1436417" y="1003913"/>
                  </a:lnTo>
                  <a:lnTo>
                    <a:pt x="1429418" y="1048403"/>
                  </a:lnTo>
                  <a:lnTo>
                    <a:pt x="1425770" y="1061643"/>
                  </a:lnTo>
                  <a:close/>
                </a:path>
                <a:path w="1438909" h="1438909">
                  <a:moveTo>
                    <a:pt x="125442" y="1233002"/>
                  </a:moveTo>
                  <a:lnTo>
                    <a:pt x="100280" y="1180159"/>
                  </a:lnTo>
                  <a:lnTo>
                    <a:pt x="86579" y="1136502"/>
                  </a:lnTo>
                  <a:lnTo>
                    <a:pt x="78035" y="1091783"/>
                  </a:lnTo>
                  <a:lnTo>
                    <a:pt x="3355" y="525695"/>
                  </a:lnTo>
                  <a:lnTo>
                    <a:pt x="0" y="480139"/>
                  </a:lnTo>
                  <a:lnTo>
                    <a:pt x="1912" y="434423"/>
                  </a:lnTo>
                  <a:lnTo>
                    <a:pt x="8910" y="389933"/>
                  </a:lnTo>
                  <a:lnTo>
                    <a:pt x="12511" y="376863"/>
                  </a:lnTo>
                  <a:lnTo>
                    <a:pt x="125442" y="1233002"/>
                  </a:lnTo>
                  <a:close/>
                </a:path>
                <a:path w="1438909" h="1438909">
                  <a:moveTo>
                    <a:pt x="1091764" y="1360299"/>
                  </a:moveTo>
                  <a:lnTo>
                    <a:pt x="525554" y="1434986"/>
                  </a:lnTo>
                  <a:lnTo>
                    <a:pt x="480135" y="1438332"/>
                  </a:lnTo>
                  <a:lnTo>
                    <a:pt x="434419" y="1436420"/>
                  </a:lnTo>
                  <a:lnTo>
                    <a:pt x="389929" y="1429421"/>
                  </a:lnTo>
                  <a:lnTo>
                    <a:pt x="376691" y="1425773"/>
                  </a:lnTo>
                  <a:lnTo>
                    <a:pt x="1233149" y="1312800"/>
                  </a:lnTo>
                  <a:lnTo>
                    <a:pt x="1221309" y="1319756"/>
                  </a:lnTo>
                  <a:lnTo>
                    <a:pt x="1180156" y="1338051"/>
                  </a:lnTo>
                  <a:lnTo>
                    <a:pt x="1136499" y="1351752"/>
                  </a:lnTo>
                  <a:lnTo>
                    <a:pt x="1091764" y="1360299"/>
                  </a:lnTo>
                  <a:close/>
                </a:path>
              </a:pathLst>
            </a:custGeom>
            <a:solidFill>
              <a:srgbClr val="FFF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 rot="21180000">
            <a:off x="14160669" y="5910428"/>
            <a:ext cx="1017479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20"/>
              </a:lnSpc>
            </a:pPr>
            <a:r>
              <a:rPr dirty="0" sz="4700" spc="395" b="1">
                <a:solidFill>
                  <a:srgbClr val="008000"/>
                </a:solidFill>
                <a:latin typeface="Trebuchet MS"/>
                <a:cs typeface="Trebuchet MS"/>
              </a:rPr>
              <a:t>0</a:t>
            </a:r>
            <a:r>
              <a:rPr dirty="0" sz="4700" spc="395" b="1">
                <a:solidFill>
                  <a:srgbClr val="008000"/>
                </a:solidFill>
                <a:latin typeface="Trebuchet MS"/>
                <a:cs typeface="Trebuchet MS"/>
              </a:rPr>
              <a:t>6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3897489" y="7049285"/>
            <a:ext cx="3146425" cy="213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5599"/>
              </a:lnSpc>
              <a:spcBef>
                <a:spcPts val="100"/>
              </a:spcBef>
            </a:pP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Facilitate</a:t>
            </a:r>
            <a:r>
              <a:rPr dirty="0" sz="2000" spc="-1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cross-</a:t>
            </a:r>
            <a:r>
              <a:rPr dirty="0" sz="2000" spc="-20">
                <a:solidFill>
                  <a:srgbClr val="008000"/>
                </a:solidFill>
                <a:latin typeface="Arial Black"/>
                <a:cs typeface="Arial Black"/>
              </a:rPr>
              <a:t>state 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writeshops</a:t>
            </a:r>
            <a:r>
              <a:rPr dirty="0" sz="2000" spc="-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70">
                <a:solidFill>
                  <a:srgbClr val="008000"/>
                </a:solidFill>
                <a:latin typeface="Arial Black"/>
                <a:cs typeface="Arial Black"/>
              </a:rPr>
              <a:t>to</a:t>
            </a:r>
            <a:r>
              <a:rPr dirty="0" sz="2000" spc="-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20">
                <a:solidFill>
                  <a:srgbClr val="008000"/>
                </a:solidFill>
                <a:latin typeface="Arial Black"/>
                <a:cs typeface="Arial Black"/>
              </a:rPr>
              <a:t>encourage </a:t>
            </a:r>
            <a:r>
              <a:rPr dirty="0" sz="2000" spc="-90">
                <a:solidFill>
                  <a:srgbClr val="008000"/>
                </a:solidFill>
                <a:latin typeface="Arial Black"/>
                <a:cs typeface="Arial Black"/>
              </a:rPr>
              <a:t>policy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innovation, </a:t>
            </a:r>
            <a:r>
              <a:rPr dirty="0" sz="2000" spc="-105">
                <a:solidFill>
                  <a:srgbClr val="008000"/>
                </a:solidFill>
                <a:latin typeface="Arial Black"/>
                <a:cs typeface="Arial Black"/>
              </a:rPr>
              <a:t>collaborative</a:t>
            </a:r>
            <a:r>
              <a:rPr dirty="0" sz="2000" spc="-3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learning, </a:t>
            </a:r>
            <a:r>
              <a:rPr dirty="0" sz="2000" spc="-11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 strengthening </a:t>
            </a:r>
            <a:r>
              <a:rPr dirty="0" sz="2000" spc="-25">
                <a:solidFill>
                  <a:srgbClr val="008000"/>
                </a:solidFill>
                <a:latin typeface="Arial Black"/>
                <a:cs typeface="Arial Black"/>
              </a:rPr>
              <a:t>of </a:t>
            </a:r>
            <a:r>
              <a:rPr dirty="0" sz="2000" spc="-60">
                <a:solidFill>
                  <a:srgbClr val="008000"/>
                </a:solidFill>
                <a:latin typeface="Arial Black"/>
                <a:cs typeface="Arial Black"/>
              </a:rPr>
              <a:t>policy-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practice</a:t>
            </a:r>
            <a:r>
              <a:rPr dirty="0" sz="2000" spc="-4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20">
                <a:solidFill>
                  <a:srgbClr val="008000"/>
                </a:solidFill>
                <a:latin typeface="Arial Black"/>
                <a:cs typeface="Arial Black"/>
              </a:rPr>
              <a:t>links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8702919" y="609917"/>
            <a:ext cx="4215765" cy="4253230"/>
            <a:chOff x="8702919" y="609917"/>
            <a:chExt cx="4215765" cy="4253230"/>
          </a:xfrm>
        </p:grpSpPr>
        <p:sp>
          <p:nvSpPr>
            <p:cNvPr id="44" name="object 44" descr=""/>
            <p:cNvSpPr/>
            <p:nvPr/>
          </p:nvSpPr>
          <p:spPr>
            <a:xfrm>
              <a:off x="8702916" y="862189"/>
              <a:ext cx="4215765" cy="3924300"/>
            </a:xfrm>
            <a:custGeom>
              <a:avLst/>
              <a:gdLst/>
              <a:ahLst/>
              <a:cxnLst/>
              <a:rect l="l" t="t" r="r" b="b"/>
              <a:pathLst>
                <a:path w="4215765" h="3924300">
                  <a:moveTo>
                    <a:pt x="4215523" y="451002"/>
                  </a:moveTo>
                  <a:lnTo>
                    <a:pt x="4209516" y="409346"/>
                  </a:lnTo>
                  <a:lnTo>
                    <a:pt x="4198416" y="363575"/>
                  </a:lnTo>
                  <a:lnTo>
                    <a:pt x="4183265" y="319519"/>
                  </a:lnTo>
                  <a:lnTo>
                    <a:pt x="4164241" y="277393"/>
                  </a:lnTo>
                  <a:lnTo>
                    <a:pt x="4144353" y="242277"/>
                  </a:lnTo>
                  <a:lnTo>
                    <a:pt x="4141597" y="237401"/>
                  </a:lnTo>
                  <a:lnTo>
                    <a:pt x="4115524" y="199771"/>
                  </a:lnTo>
                  <a:lnTo>
                    <a:pt x="4086225" y="164706"/>
                  </a:lnTo>
                  <a:lnTo>
                    <a:pt x="4053941" y="132422"/>
                  </a:lnTo>
                  <a:lnTo>
                    <a:pt x="4018877" y="103136"/>
                  </a:lnTo>
                  <a:lnTo>
                    <a:pt x="3981246" y="77063"/>
                  </a:lnTo>
                  <a:lnTo>
                    <a:pt x="3941254" y="54406"/>
                  </a:lnTo>
                  <a:lnTo>
                    <a:pt x="3899128" y="35394"/>
                  </a:lnTo>
                  <a:lnTo>
                    <a:pt x="3855072" y="20231"/>
                  </a:lnTo>
                  <a:lnTo>
                    <a:pt x="3809301" y="9131"/>
                  </a:lnTo>
                  <a:lnTo>
                    <a:pt x="3762044" y="2324"/>
                  </a:lnTo>
                  <a:lnTo>
                    <a:pt x="3713492" y="0"/>
                  </a:lnTo>
                  <a:lnTo>
                    <a:pt x="505155" y="0"/>
                  </a:lnTo>
                  <a:lnTo>
                    <a:pt x="456603" y="2324"/>
                  </a:lnTo>
                  <a:lnTo>
                    <a:pt x="409333" y="9131"/>
                  </a:lnTo>
                  <a:lnTo>
                    <a:pt x="363562" y="20231"/>
                  </a:lnTo>
                  <a:lnTo>
                    <a:pt x="319506" y="35394"/>
                  </a:lnTo>
                  <a:lnTo>
                    <a:pt x="277380" y="54406"/>
                  </a:lnTo>
                  <a:lnTo>
                    <a:pt x="237401" y="77063"/>
                  </a:lnTo>
                  <a:lnTo>
                    <a:pt x="199758" y="103136"/>
                  </a:lnTo>
                  <a:lnTo>
                    <a:pt x="164693" y="132422"/>
                  </a:lnTo>
                  <a:lnTo>
                    <a:pt x="132410" y="164706"/>
                  </a:lnTo>
                  <a:lnTo>
                    <a:pt x="103124" y="199771"/>
                  </a:lnTo>
                  <a:lnTo>
                    <a:pt x="77050" y="237401"/>
                  </a:lnTo>
                  <a:lnTo>
                    <a:pt x="54394" y="277393"/>
                  </a:lnTo>
                  <a:lnTo>
                    <a:pt x="35382" y="319519"/>
                  </a:lnTo>
                  <a:lnTo>
                    <a:pt x="20218" y="363575"/>
                  </a:lnTo>
                  <a:lnTo>
                    <a:pt x="9131" y="409346"/>
                  </a:lnTo>
                  <a:lnTo>
                    <a:pt x="2311" y="456615"/>
                  </a:lnTo>
                  <a:lnTo>
                    <a:pt x="0" y="505155"/>
                  </a:lnTo>
                  <a:lnTo>
                    <a:pt x="0" y="3419119"/>
                  </a:lnTo>
                  <a:lnTo>
                    <a:pt x="2311" y="3467671"/>
                  </a:lnTo>
                  <a:lnTo>
                    <a:pt x="9131" y="3514941"/>
                  </a:lnTo>
                  <a:lnTo>
                    <a:pt x="20218" y="3560699"/>
                  </a:lnTo>
                  <a:lnTo>
                    <a:pt x="35382" y="3604755"/>
                  </a:lnTo>
                  <a:lnTo>
                    <a:pt x="54394" y="3646881"/>
                  </a:lnTo>
                  <a:lnTo>
                    <a:pt x="77050" y="3686873"/>
                  </a:lnTo>
                  <a:lnTo>
                    <a:pt x="103124" y="3724503"/>
                  </a:lnTo>
                  <a:lnTo>
                    <a:pt x="132410" y="3759568"/>
                  </a:lnTo>
                  <a:lnTo>
                    <a:pt x="164693" y="3791851"/>
                  </a:lnTo>
                  <a:lnTo>
                    <a:pt x="199758" y="3821150"/>
                  </a:lnTo>
                  <a:lnTo>
                    <a:pt x="237401" y="3847223"/>
                  </a:lnTo>
                  <a:lnTo>
                    <a:pt x="277380" y="3869867"/>
                  </a:lnTo>
                  <a:lnTo>
                    <a:pt x="319506" y="3888892"/>
                  </a:lnTo>
                  <a:lnTo>
                    <a:pt x="363562" y="3904043"/>
                  </a:lnTo>
                  <a:lnTo>
                    <a:pt x="409333" y="3915143"/>
                  </a:lnTo>
                  <a:lnTo>
                    <a:pt x="456603" y="3921950"/>
                  </a:lnTo>
                  <a:lnTo>
                    <a:pt x="505142" y="3924274"/>
                  </a:lnTo>
                  <a:lnTo>
                    <a:pt x="3713492" y="3924274"/>
                  </a:lnTo>
                  <a:lnTo>
                    <a:pt x="3762044" y="3921950"/>
                  </a:lnTo>
                  <a:lnTo>
                    <a:pt x="3809301" y="3915143"/>
                  </a:lnTo>
                  <a:lnTo>
                    <a:pt x="3855072" y="3904043"/>
                  </a:lnTo>
                  <a:lnTo>
                    <a:pt x="3899128" y="3888892"/>
                  </a:lnTo>
                  <a:lnTo>
                    <a:pt x="3941254" y="3869867"/>
                  </a:lnTo>
                  <a:lnTo>
                    <a:pt x="3981246" y="3847223"/>
                  </a:lnTo>
                  <a:lnTo>
                    <a:pt x="4018877" y="3821150"/>
                  </a:lnTo>
                  <a:lnTo>
                    <a:pt x="4053941" y="3791851"/>
                  </a:lnTo>
                  <a:lnTo>
                    <a:pt x="4086225" y="3759568"/>
                  </a:lnTo>
                  <a:lnTo>
                    <a:pt x="4115524" y="3724503"/>
                  </a:lnTo>
                  <a:lnTo>
                    <a:pt x="4141597" y="3686873"/>
                  </a:lnTo>
                  <a:lnTo>
                    <a:pt x="4164241" y="3646881"/>
                  </a:lnTo>
                  <a:lnTo>
                    <a:pt x="4183265" y="3604755"/>
                  </a:lnTo>
                  <a:lnTo>
                    <a:pt x="4198416" y="3560699"/>
                  </a:lnTo>
                  <a:lnTo>
                    <a:pt x="4209516" y="3514941"/>
                  </a:lnTo>
                  <a:lnTo>
                    <a:pt x="4215523" y="3473285"/>
                  </a:lnTo>
                  <a:lnTo>
                    <a:pt x="4215523" y="451002"/>
                  </a:lnTo>
                  <a:close/>
                </a:path>
              </a:pathLst>
            </a:custGeom>
            <a:solidFill>
              <a:srgbClr val="008000">
                <a:alpha val="3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502873" y="4710256"/>
              <a:ext cx="2618740" cy="152400"/>
            </a:xfrm>
            <a:custGeom>
              <a:avLst/>
              <a:gdLst/>
              <a:ahLst/>
              <a:cxnLst/>
              <a:rect l="l" t="t" r="r" b="b"/>
              <a:pathLst>
                <a:path w="2618740" h="152400">
                  <a:moveTo>
                    <a:pt x="0" y="0"/>
                  </a:moveTo>
                  <a:lnTo>
                    <a:pt x="2618740" y="0"/>
                  </a:lnTo>
                  <a:lnTo>
                    <a:pt x="261874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339534" y="614335"/>
              <a:ext cx="1423670" cy="1424305"/>
            </a:xfrm>
            <a:custGeom>
              <a:avLst/>
              <a:gdLst/>
              <a:ahLst/>
              <a:cxnLst/>
              <a:rect l="l" t="t" r="r" b="b"/>
              <a:pathLst>
                <a:path w="1423670" h="1424305">
                  <a:moveTo>
                    <a:pt x="1178089" y="1330673"/>
                  </a:moveTo>
                  <a:lnTo>
                    <a:pt x="405717" y="1423686"/>
                  </a:lnTo>
                  <a:lnTo>
                    <a:pt x="374550" y="1418421"/>
                  </a:lnTo>
                  <a:lnTo>
                    <a:pt x="331759" y="1406110"/>
                  </a:lnTo>
                  <a:lnTo>
                    <a:pt x="290920" y="1389250"/>
                  </a:lnTo>
                  <a:lnTo>
                    <a:pt x="252367" y="1368104"/>
                  </a:lnTo>
                  <a:lnTo>
                    <a:pt x="216401" y="1342907"/>
                  </a:lnTo>
                  <a:lnTo>
                    <a:pt x="183451" y="1314003"/>
                  </a:lnTo>
                  <a:lnTo>
                    <a:pt x="153757" y="1281572"/>
                  </a:lnTo>
                  <a:lnTo>
                    <a:pt x="127684" y="1245903"/>
                  </a:lnTo>
                  <a:lnTo>
                    <a:pt x="105571" y="1207258"/>
                  </a:lnTo>
                  <a:lnTo>
                    <a:pt x="0" y="406099"/>
                  </a:lnTo>
                  <a:lnTo>
                    <a:pt x="5304" y="374693"/>
                  </a:lnTo>
                  <a:lnTo>
                    <a:pt x="17616" y="331902"/>
                  </a:lnTo>
                  <a:lnTo>
                    <a:pt x="34475" y="291063"/>
                  </a:lnTo>
                  <a:lnTo>
                    <a:pt x="55621" y="252510"/>
                  </a:lnTo>
                  <a:lnTo>
                    <a:pt x="80791" y="216576"/>
                  </a:lnTo>
                  <a:lnTo>
                    <a:pt x="109722" y="183595"/>
                  </a:lnTo>
                  <a:lnTo>
                    <a:pt x="142154" y="153901"/>
                  </a:lnTo>
                  <a:lnTo>
                    <a:pt x="177822" y="127827"/>
                  </a:lnTo>
                  <a:lnTo>
                    <a:pt x="216467" y="105709"/>
                  </a:lnTo>
                  <a:lnTo>
                    <a:pt x="1018816" y="0"/>
                  </a:lnTo>
                  <a:lnTo>
                    <a:pt x="1067927" y="10353"/>
                  </a:lnTo>
                  <a:lnTo>
                    <a:pt x="1117023" y="27605"/>
                  </a:lnTo>
                  <a:lnTo>
                    <a:pt x="1163646" y="51193"/>
                  </a:lnTo>
                  <a:lnTo>
                    <a:pt x="1207150" y="80934"/>
                  </a:lnTo>
                  <a:lnTo>
                    <a:pt x="1246369" y="116133"/>
                  </a:lnTo>
                  <a:lnTo>
                    <a:pt x="1280351" y="155824"/>
                  </a:lnTo>
                  <a:lnTo>
                    <a:pt x="1308765" y="199420"/>
                  </a:lnTo>
                  <a:lnTo>
                    <a:pt x="1330390" y="244476"/>
                  </a:lnTo>
                  <a:lnTo>
                    <a:pt x="1423542" y="1018008"/>
                  </a:lnTo>
                  <a:lnTo>
                    <a:pt x="1418267" y="1049214"/>
                  </a:lnTo>
                  <a:lnTo>
                    <a:pt x="1405966" y="1091966"/>
                  </a:lnTo>
                  <a:lnTo>
                    <a:pt x="1389107" y="1132805"/>
                  </a:lnTo>
                  <a:lnTo>
                    <a:pt x="1367961" y="1171359"/>
                  </a:lnTo>
                  <a:lnTo>
                    <a:pt x="1342785" y="1207294"/>
                  </a:lnTo>
                  <a:lnTo>
                    <a:pt x="1313860" y="1240274"/>
                  </a:lnTo>
                  <a:lnTo>
                    <a:pt x="1281429" y="1269968"/>
                  </a:lnTo>
                  <a:lnTo>
                    <a:pt x="1245760" y="1296041"/>
                  </a:lnTo>
                  <a:lnTo>
                    <a:pt x="1207116" y="1318159"/>
                  </a:lnTo>
                  <a:lnTo>
                    <a:pt x="1178089" y="1330673"/>
                  </a:lnTo>
                  <a:close/>
                </a:path>
              </a:pathLst>
            </a:custGeom>
            <a:solidFill>
              <a:srgbClr val="85C4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334909" y="609917"/>
              <a:ext cx="1433195" cy="1433195"/>
            </a:xfrm>
            <a:custGeom>
              <a:avLst/>
              <a:gdLst/>
              <a:ahLst/>
              <a:cxnLst/>
              <a:rect l="l" t="t" r="r" b="b"/>
              <a:pathLst>
                <a:path w="1433195" h="1433195">
                  <a:moveTo>
                    <a:pt x="1066924" y="13585"/>
                  </a:moveTo>
                  <a:lnTo>
                    <a:pt x="209326" y="116861"/>
                  </a:lnTo>
                  <a:lnTo>
                    <a:pt x="221091" y="110127"/>
                  </a:lnTo>
                  <a:lnTo>
                    <a:pt x="262449" y="92298"/>
                  </a:lnTo>
                  <a:lnTo>
                    <a:pt x="306258" y="79091"/>
                  </a:lnTo>
                  <a:lnTo>
                    <a:pt x="352256" y="70841"/>
                  </a:lnTo>
                  <a:lnTo>
                    <a:pt x="916917" y="2842"/>
                  </a:lnTo>
                  <a:lnTo>
                    <a:pt x="969538" y="0"/>
                  </a:lnTo>
                  <a:lnTo>
                    <a:pt x="1021633" y="4037"/>
                  </a:lnTo>
                  <a:lnTo>
                    <a:pt x="1066924" y="13585"/>
                  </a:lnTo>
                  <a:close/>
                </a:path>
                <a:path w="1433195" h="1433195">
                  <a:moveTo>
                    <a:pt x="1419106" y="1066791"/>
                  </a:moveTo>
                  <a:lnTo>
                    <a:pt x="1315786" y="208831"/>
                  </a:lnTo>
                  <a:lnTo>
                    <a:pt x="1335907" y="250753"/>
                  </a:lnTo>
                  <a:lnTo>
                    <a:pt x="1352196" y="300400"/>
                  </a:lnTo>
                  <a:lnTo>
                    <a:pt x="1361735" y="351166"/>
                  </a:lnTo>
                  <a:lnTo>
                    <a:pt x="1430000" y="918036"/>
                  </a:lnTo>
                  <a:lnTo>
                    <a:pt x="1432832" y="963494"/>
                  </a:lnTo>
                  <a:lnTo>
                    <a:pt x="1430403" y="1009186"/>
                  </a:lnTo>
                  <a:lnTo>
                    <a:pt x="1422892" y="1053632"/>
                  </a:lnTo>
                  <a:lnTo>
                    <a:pt x="1419106" y="1066791"/>
                  </a:lnTo>
                  <a:close/>
                </a:path>
                <a:path w="1433195" h="1433195">
                  <a:moveTo>
                    <a:pt x="116924" y="1223442"/>
                  </a:moveTo>
                  <a:lnTo>
                    <a:pt x="92361" y="1170320"/>
                  </a:lnTo>
                  <a:lnTo>
                    <a:pt x="79154" y="1126511"/>
                  </a:lnTo>
                  <a:lnTo>
                    <a:pt x="71114" y="1081680"/>
                  </a:lnTo>
                  <a:lnTo>
                    <a:pt x="2841" y="514811"/>
                  </a:lnTo>
                  <a:lnTo>
                    <a:pt x="0" y="469211"/>
                  </a:lnTo>
                  <a:lnTo>
                    <a:pt x="2428" y="423519"/>
                  </a:lnTo>
                  <a:lnTo>
                    <a:pt x="9929" y="379111"/>
                  </a:lnTo>
                  <a:lnTo>
                    <a:pt x="13677" y="366084"/>
                  </a:lnTo>
                  <a:lnTo>
                    <a:pt x="116924" y="1223442"/>
                  </a:lnTo>
                  <a:close/>
                </a:path>
                <a:path w="1433195" h="1433195">
                  <a:moveTo>
                    <a:pt x="1081747" y="1361654"/>
                  </a:moveTo>
                  <a:lnTo>
                    <a:pt x="514729" y="1429937"/>
                  </a:lnTo>
                  <a:lnTo>
                    <a:pt x="469274" y="1432769"/>
                  </a:lnTo>
                  <a:lnTo>
                    <a:pt x="423582" y="1430340"/>
                  </a:lnTo>
                  <a:lnTo>
                    <a:pt x="379174" y="1422839"/>
                  </a:lnTo>
                  <a:lnTo>
                    <a:pt x="365978" y="1419042"/>
                  </a:lnTo>
                  <a:lnTo>
                    <a:pt x="1223658" y="1315756"/>
                  </a:lnTo>
                  <a:lnTo>
                    <a:pt x="1211740" y="1322578"/>
                  </a:lnTo>
                  <a:lnTo>
                    <a:pt x="1170383" y="1340407"/>
                  </a:lnTo>
                  <a:lnTo>
                    <a:pt x="1126574" y="1353614"/>
                  </a:lnTo>
                  <a:lnTo>
                    <a:pt x="1081747" y="1361654"/>
                  </a:lnTo>
                  <a:close/>
                </a:path>
              </a:pathLst>
            </a:custGeom>
            <a:solidFill>
              <a:srgbClr val="FFF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 rot="21180000">
            <a:off x="9552906" y="1051891"/>
            <a:ext cx="1003175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720"/>
              </a:lnSpc>
            </a:pPr>
            <a:r>
              <a:rPr dirty="0" sz="4700" spc="325" b="1">
                <a:solidFill>
                  <a:srgbClr val="008000"/>
                </a:solidFill>
                <a:latin typeface="Trebuchet MS"/>
                <a:cs typeface="Trebuchet MS"/>
              </a:rPr>
              <a:t>0</a:t>
            </a:r>
            <a:r>
              <a:rPr dirty="0" sz="4700" spc="325" b="1">
                <a:solidFill>
                  <a:srgbClr val="008000"/>
                </a:solidFill>
                <a:latin typeface="Trebuchet MS"/>
                <a:cs typeface="Trebuchet MS"/>
              </a:rPr>
              <a:t>2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168844" y="2147647"/>
            <a:ext cx="3286760" cy="213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spc="-114">
                <a:solidFill>
                  <a:srgbClr val="008000"/>
                </a:solidFill>
                <a:latin typeface="Arial Black"/>
                <a:cs typeface="Arial Black"/>
              </a:rPr>
              <a:t>Align</a:t>
            </a:r>
            <a:r>
              <a:rPr dirty="0" sz="2000" spc="-14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40">
                <a:solidFill>
                  <a:srgbClr val="008000"/>
                </a:solidFill>
                <a:latin typeface="Arial Black"/>
                <a:cs typeface="Arial Black"/>
              </a:rPr>
              <a:t>grassroots </a:t>
            </a:r>
            <a:r>
              <a:rPr dirty="0" sz="2000" spc="-120">
                <a:solidFill>
                  <a:srgbClr val="008000"/>
                </a:solidFill>
                <a:latin typeface="Arial Black"/>
                <a:cs typeface="Arial Black"/>
              </a:rPr>
              <a:t>organizations</a:t>
            </a:r>
            <a:r>
              <a:rPr dirty="0" sz="2000" spc="-8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25">
                <a:solidFill>
                  <a:srgbClr val="008000"/>
                </a:solidFill>
                <a:latin typeface="Arial Black"/>
                <a:cs typeface="Arial Black"/>
              </a:rPr>
              <a:t>for </a:t>
            </a:r>
            <a:r>
              <a:rPr dirty="0" sz="2000" spc="-100">
                <a:solidFill>
                  <a:srgbClr val="008000"/>
                </a:solidFill>
                <a:latin typeface="Arial Black"/>
                <a:cs typeface="Arial Black"/>
              </a:rPr>
              <a:t>effective</a:t>
            </a:r>
            <a:r>
              <a:rPr dirty="0" sz="2000" spc="-130">
                <a:solidFill>
                  <a:srgbClr val="008000"/>
                </a:solidFill>
                <a:latin typeface="Arial Black"/>
                <a:cs typeface="Arial Black"/>
              </a:rPr>
              <a:t> GPDP</a:t>
            </a:r>
            <a:r>
              <a:rPr dirty="0" sz="2000" spc="-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10">
                <a:solidFill>
                  <a:srgbClr val="008000"/>
                </a:solidFill>
                <a:latin typeface="Arial Black"/>
                <a:cs typeface="Arial Black"/>
              </a:rPr>
              <a:t>and</a:t>
            </a:r>
            <a:r>
              <a:rPr dirty="0" sz="2000" spc="-12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20">
                <a:solidFill>
                  <a:srgbClr val="008000"/>
                </a:solidFill>
                <a:latin typeface="Arial Black"/>
                <a:cs typeface="Arial Black"/>
              </a:rPr>
              <a:t>VPRP </a:t>
            </a:r>
            <a:r>
              <a:rPr dirty="0" sz="2000" spc="-100">
                <a:solidFill>
                  <a:srgbClr val="008000"/>
                </a:solidFill>
                <a:latin typeface="Arial Black"/>
                <a:cs typeface="Arial Black"/>
              </a:rPr>
              <a:t>implementation,</a:t>
            </a:r>
            <a:r>
              <a:rPr dirty="0" sz="2000" spc="-4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100">
                <a:solidFill>
                  <a:srgbClr val="008000"/>
                </a:solidFill>
                <a:latin typeface="Arial Black"/>
                <a:cs typeface="Arial Black"/>
              </a:rPr>
              <a:t>ensuring coordinated</a:t>
            </a:r>
            <a:r>
              <a:rPr dirty="0" sz="2000" spc="-85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dirty="0" sz="2000" spc="-20">
                <a:solidFill>
                  <a:srgbClr val="008000"/>
                </a:solidFill>
                <a:latin typeface="Arial Black"/>
                <a:cs typeface="Arial Black"/>
              </a:rPr>
              <a:t>local </a:t>
            </a:r>
            <a:r>
              <a:rPr dirty="0" sz="2000" spc="-10">
                <a:solidFill>
                  <a:srgbClr val="008000"/>
                </a:solidFill>
                <a:latin typeface="Arial Black"/>
                <a:cs typeface="Arial Black"/>
              </a:rPr>
              <a:t>development.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47610" y="4338563"/>
            <a:ext cx="3673475" cy="183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7125"/>
              </a:lnSpc>
              <a:spcBef>
                <a:spcPts val="100"/>
              </a:spcBef>
            </a:pPr>
            <a:r>
              <a:rPr dirty="0" sz="6000" spc="-550">
                <a:solidFill>
                  <a:srgbClr val="006633"/>
                </a:solidFill>
                <a:latin typeface="Arial Black"/>
                <a:cs typeface="Arial Black"/>
              </a:rPr>
              <a:t>GIST’s</a:t>
            </a:r>
            <a:endParaRPr sz="6000">
              <a:latin typeface="Arial Black"/>
              <a:cs typeface="Arial Black"/>
            </a:endParaRPr>
          </a:p>
          <a:p>
            <a:pPr marL="12700">
              <a:lnSpc>
                <a:spcPts val="7125"/>
              </a:lnSpc>
            </a:pPr>
            <a:r>
              <a:rPr dirty="0" sz="6000" spc="-365">
                <a:solidFill>
                  <a:srgbClr val="006633"/>
                </a:solidFill>
                <a:latin typeface="Arial Black"/>
                <a:cs typeface="Arial Black"/>
              </a:rPr>
              <a:t>Approach</a:t>
            </a:r>
            <a:endParaRPr sz="6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4866" y="2233865"/>
            <a:ext cx="6438899" cy="7019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1816" y="1920552"/>
            <a:ext cx="6086475" cy="18732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430">
              <a:lnSpc>
                <a:spcPct val="116599"/>
              </a:lnSpc>
              <a:spcBef>
                <a:spcPts val="100"/>
              </a:spcBef>
            </a:pPr>
            <a:r>
              <a:rPr dirty="0" sz="5200" spc="-585"/>
              <a:t>STATES</a:t>
            </a:r>
            <a:r>
              <a:rPr dirty="0" sz="5200" spc="-509"/>
              <a:t> </a:t>
            </a:r>
            <a:r>
              <a:rPr dirty="0" sz="5200" spc="-470"/>
              <a:t>FOR</a:t>
            </a:r>
            <a:r>
              <a:rPr dirty="0" sz="5200" spc="-505"/>
              <a:t> </a:t>
            </a:r>
            <a:r>
              <a:rPr dirty="0" sz="5200" spc="-450"/>
              <a:t>PILOT </a:t>
            </a:r>
            <a:r>
              <a:rPr dirty="0" sz="5200" spc="-420"/>
              <a:t>IMPLEMENTATION</a:t>
            </a:r>
            <a:endParaRPr sz="52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9765" y="56418"/>
            <a:ext cx="6029324" cy="152399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43170" y="4283476"/>
            <a:ext cx="4991100" cy="3439795"/>
            <a:chOff x="343170" y="4283476"/>
            <a:chExt cx="4991100" cy="343979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36" y="5727707"/>
              <a:ext cx="4638674" cy="34289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47921" y="4384262"/>
              <a:ext cx="4782820" cy="1414780"/>
            </a:xfrm>
            <a:custGeom>
              <a:avLst/>
              <a:gdLst/>
              <a:ahLst/>
              <a:cxnLst/>
              <a:rect l="l" t="t" r="r" b="b"/>
              <a:pathLst>
                <a:path w="4782820" h="1414779">
                  <a:moveTo>
                    <a:pt x="4477916" y="1414513"/>
                  </a:moveTo>
                  <a:lnTo>
                    <a:pt x="304799" y="1414513"/>
                  </a:lnTo>
                  <a:lnTo>
                    <a:pt x="255359" y="1410524"/>
                  </a:lnTo>
                  <a:lnTo>
                    <a:pt x="208459" y="1398974"/>
                  </a:lnTo>
                  <a:lnTo>
                    <a:pt x="164726" y="1380492"/>
                  </a:lnTo>
                  <a:lnTo>
                    <a:pt x="124789" y="1355704"/>
                  </a:lnTo>
                  <a:lnTo>
                    <a:pt x="89273" y="1325239"/>
                  </a:lnTo>
                  <a:lnTo>
                    <a:pt x="58808" y="1289724"/>
                  </a:lnTo>
                  <a:lnTo>
                    <a:pt x="34021" y="1249786"/>
                  </a:lnTo>
                  <a:lnTo>
                    <a:pt x="15538" y="1206053"/>
                  </a:lnTo>
                  <a:lnTo>
                    <a:pt x="3989" y="1159153"/>
                  </a:lnTo>
                  <a:lnTo>
                    <a:pt x="0" y="1109713"/>
                  </a:lnTo>
                  <a:lnTo>
                    <a:pt x="0" y="304799"/>
                  </a:lnTo>
                  <a:lnTo>
                    <a:pt x="3989" y="255359"/>
                  </a:lnTo>
                  <a:lnTo>
                    <a:pt x="15538" y="208459"/>
                  </a:lnTo>
                  <a:lnTo>
                    <a:pt x="34021" y="164726"/>
                  </a:lnTo>
                  <a:lnTo>
                    <a:pt x="58808" y="124789"/>
                  </a:lnTo>
                  <a:lnTo>
                    <a:pt x="89273" y="89273"/>
                  </a:lnTo>
                  <a:lnTo>
                    <a:pt x="124789" y="58808"/>
                  </a:lnTo>
                  <a:lnTo>
                    <a:pt x="164726" y="34021"/>
                  </a:lnTo>
                  <a:lnTo>
                    <a:pt x="208459" y="15538"/>
                  </a:lnTo>
                  <a:lnTo>
                    <a:pt x="255359" y="3989"/>
                  </a:lnTo>
                  <a:lnTo>
                    <a:pt x="304799" y="0"/>
                  </a:lnTo>
                  <a:lnTo>
                    <a:pt x="4477915" y="0"/>
                  </a:lnTo>
                  <a:lnTo>
                    <a:pt x="4527355" y="3989"/>
                  </a:lnTo>
                  <a:lnTo>
                    <a:pt x="4574256" y="15538"/>
                  </a:lnTo>
                  <a:lnTo>
                    <a:pt x="4617988" y="34021"/>
                  </a:lnTo>
                  <a:lnTo>
                    <a:pt x="4657926" y="58808"/>
                  </a:lnTo>
                  <a:lnTo>
                    <a:pt x="4693441" y="89273"/>
                  </a:lnTo>
                  <a:lnTo>
                    <a:pt x="4723907" y="124789"/>
                  </a:lnTo>
                  <a:lnTo>
                    <a:pt x="4748694" y="164726"/>
                  </a:lnTo>
                  <a:lnTo>
                    <a:pt x="4767176" y="208459"/>
                  </a:lnTo>
                  <a:lnTo>
                    <a:pt x="4778726" y="255359"/>
                  </a:lnTo>
                  <a:lnTo>
                    <a:pt x="4782715" y="304799"/>
                  </a:lnTo>
                  <a:lnTo>
                    <a:pt x="4782715" y="1109713"/>
                  </a:lnTo>
                  <a:lnTo>
                    <a:pt x="4778726" y="1159153"/>
                  </a:lnTo>
                  <a:lnTo>
                    <a:pt x="4767176" y="1206053"/>
                  </a:lnTo>
                  <a:lnTo>
                    <a:pt x="4748694" y="1249786"/>
                  </a:lnTo>
                  <a:lnTo>
                    <a:pt x="4723907" y="1289724"/>
                  </a:lnTo>
                  <a:lnTo>
                    <a:pt x="4693441" y="1325239"/>
                  </a:lnTo>
                  <a:lnTo>
                    <a:pt x="4657926" y="1355704"/>
                  </a:lnTo>
                  <a:lnTo>
                    <a:pt x="4617988" y="1380492"/>
                  </a:lnTo>
                  <a:lnTo>
                    <a:pt x="4574256" y="1398974"/>
                  </a:lnTo>
                  <a:lnTo>
                    <a:pt x="4527355" y="1410524"/>
                  </a:lnTo>
                  <a:lnTo>
                    <a:pt x="4477916" y="141451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7945" y="4388251"/>
              <a:ext cx="4781550" cy="1410970"/>
            </a:xfrm>
            <a:custGeom>
              <a:avLst/>
              <a:gdLst/>
              <a:ahLst/>
              <a:cxnLst/>
              <a:rect l="l" t="t" r="r" b="b"/>
              <a:pathLst>
                <a:path w="4781550" h="1410970">
                  <a:moveTo>
                    <a:pt x="4527192" y="0"/>
                  </a:moveTo>
                  <a:lnTo>
                    <a:pt x="4574090" y="11549"/>
                  </a:lnTo>
                  <a:lnTo>
                    <a:pt x="4617821" y="30030"/>
                  </a:lnTo>
                  <a:lnTo>
                    <a:pt x="4657758" y="54817"/>
                  </a:lnTo>
                  <a:lnTo>
                    <a:pt x="4693272" y="85281"/>
                  </a:lnTo>
                  <a:lnTo>
                    <a:pt x="4723736" y="120795"/>
                  </a:lnTo>
                  <a:lnTo>
                    <a:pt x="4748522" y="160731"/>
                  </a:lnTo>
                  <a:lnTo>
                    <a:pt x="4767004" y="204462"/>
                  </a:lnTo>
                  <a:lnTo>
                    <a:pt x="4778553" y="251361"/>
                  </a:lnTo>
                  <a:lnTo>
                    <a:pt x="4781525" y="288194"/>
                  </a:lnTo>
                </a:path>
                <a:path w="4781550" h="1410970">
                  <a:moveTo>
                    <a:pt x="4781525" y="1118289"/>
                  </a:moveTo>
                  <a:lnTo>
                    <a:pt x="4767004" y="1202020"/>
                  </a:lnTo>
                  <a:lnTo>
                    <a:pt x="4748522" y="1245752"/>
                  </a:lnTo>
                  <a:lnTo>
                    <a:pt x="4723736" y="1285688"/>
                  </a:lnTo>
                  <a:lnTo>
                    <a:pt x="4693272" y="1321202"/>
                  </a:lnTo>
                  <a:lnTo>
                    <a:pt x="4657758" y="1351666"/>
                  </a:lnTo>
                  <a:lnTo>
                    <a:pt x="4617821" y="1376453"/>
                  </a:lnTo>
                  <a:lnTo>
                    <a:pt x="4574090" y="1394934"/>
                  </a:lnTo>
                  <a:lnTo>
                    <a:pt x="4527192" y="1406483"/>
                  </a:lnTo>
                  <a:lnTo>
                    <a:pt x="4477753" y="1410473"/>
                  </a:lnTo>
                  <a:lnTo>
                    <a:pt x="304788" y="1410473"/>
                  </a:lnTo>
                  <a:lnTo>
                    <a:pt x="255350" y="1406483"/>
                  </a:lnTo>
                  <a:lnTo>
                    <a:pt x="208452" y="1394934"/>
                  </a:lnTo>
                  <a:lnTo>
                    <a:pt x="164720" y="1376453"/>
                  </a:lnTo>
                  <a:lnTo>
                    <a:pt x="124784" y="1351666"/>
                  </a:lnTo>
                  <a:lnTo>
                    <a:pt x="89270" y="1321202"/>
                  </a:lnTo>
                  <a:lnTo>
                    <a:pt x="58806" y="1285688"/>
                  </a:lnTo>
                  <a:lnTo>
                    <a:pt x="34019" y="1245752"/>
                  </a:lnTo>
                  <a:lnTo>
                    <a:pt x="15538" y="1202020"/>
                  </a:lnTo>
                  <a:lnTo>
                    <a:pt x="3989" y="1155122"/>
                  </a:lnTo>
                  <a:lnTo>
                    <a:pt x="0" y="1105684"/>
                  </a:lnTo>
                  <a:lnTo>
                    <a:pt x="0" y="300799"/>
                  </a:lnTo>
                  <a:lnTo>
                    <a:pt x="3989" y="251361"/>
                  </a:lnTo>
                </a:path>
              </a:pathLst>
            </a:custGeom>
            <a:ln w="209549">
              <a:solidFill>
                <a:srgbClr val="0066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36" y="7380285"/>
              <a:ext cx="4638674" cy="34289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47921" y="6036841"/>
              <a:ext cx="4782820" cy="1414780"/>
            </a:xfrm>
            <a:custGeom>
              <a:avLst/>
              <a:gdLst/>
              <a:ahLst/>
              <a:cxnLst/>
              <a:rect l="l" t="t" r="r" b="b"/>
              <a:pathLst>
                <a:path w="4782820" h="1414779">
                  <a:moveTo>
                    <a:pt x="4477916" y="1414513"/>
                  </a:moveTo>
                  <a:lnTo>
                    <a:pt x="304799" y="1414513"/>
                  </a:lnTo>
                  <a:lnTo>
                    <a:pt x="255359" y="1410523"/>
                  </a:lnTo>
                  <a:lnTo>
                    <a:pt x="208459" y="1398974"/>
                  </a:lnTo>
                  <a:lnTo>
                    <a:pt x="164726" y="1380492"/>
                  </a:lnTo>
                  <a:lnTo>
                    <a:pt x="124789" y="1355704"/>
                  </a:lnTo>
                  <a:lnTo>
                    <a:pt x="89273" y="1325239"/>
                  </a:lnTo>
                  <a:lnTo>
                    <a:pt x="58808" y="1289724"/>
                  </a:lnTo>
                  <a:lnTo>
                    <a:pt x="34021" y="1249786"/>
                  </a:lnTo>
                  <a:lnTo>
                    <a:pt x="15538" y="1206053"/>
                  </a:lnTo>
                  <a:lnTo>
                    <a:pt x="3989" y="1159153"/>
                  </a:lnTo>
                  <a:lnTo>
                    <a:pt x="0" y="1109713"/>
                  </a:lnTo>
                  <a:lnTo>
                    <a:pt x="0" y="304800"/>
                  </a:lnTo>
                  <a:lnTo>
                    <a:pt x="3989" y="255360"/>
                  </a:lnTo>
                  <a:lnTo>
                    <a:pt x="15538" y="208459"/>
                  </a:lnTo>
                  <a:lnTo>
                    <a:pt x="34021" y="164726"/>
                  </a:lnTo>
                  <a:lnTo>
                    <a:pt x="58808" y="124789"/>
                  </a:lnTo>
                  <a:lnTo>
                    <a:pt x="89273" y="89273"/>
                  </a:lnTo>
                  <a:lnTo>
                    <a:pt x="124789" y="58808"/>
                  </a:lnTo>
                  <a:lnTo>
                    <a:pt x="164726" y="34021"/>
                  </a:lnTo>
                  <a:lnTo>
                    <a:pt x="208459" y="15538"/>
                  </a:lnTo>
                  <a:lnTo>
                    <a:pt x="255359" y="3989"/>
                  </a:lnTo>
                  <a:lnTo>
                    <a:pt x="304799" y="0"/>
                  </a:lnTo>
                  <a:lnTo>
                    <a:pt x="4477915" y="0"/>
                  </a:lnTo>
                  <a:lnTo>
                    <a:pt x="4527355" y="3989"/>
                  </a:lnTo>
                  <a:lnTo>
                    <a:pt x="4574256" y="15538"/>
                  </a:lnTo>
                  <a:lnTo>
                    <a:pt x="4617988" y="34021"/>
                  </a:lnTo>
                  <a:lnTo>
                    <a:pt x="4657926" y="58808"/>
                  </a:lnTo>
                  <a:lnTo>
                    <a:pt x="4693441" y="89273"/>
                  </a:lnTo>
                  <a:lnTo>
                    <a:pt x="4723907" y="124789"/>
                  </a:lnTo>
                  <a:lnTo>
                    <a:pt x="4748694" y="164726"/>
                  </a:lnTo>
                  <a:lnTo>
                    <a:pt x="4767176" y="208459"/>
                  </a:lnTo>
                  <a:lnTo>
                    <a:pt x="4778726" y="255360"/>
                  </a:lnTo>
                  <a:lnTo>
                    <a:pt x="4782715" y="304800"/>
                  </a:lnTo>
                  <a:lnTo>
                    <a:pt x="4782715" y="1109713"/>
                  </a:lnTo>
                  <a:lnTo>
                    <a:pt x="4778726" y="1159153"/>
                  </a:lnTo>
                  <a:lnTo>
                    <a:pt x="4767176" y="1206053"/>
                  </a:lnTo>
                  <a:lnTo>
                    <a:pt x="4748694" y="1249786"/>
                  </a:lnTo>
                  <a:lnTo>
                    <a:pt x="4723907" y="1289724"/>
                  </a:lnTo>
                  <a:lnTo>
                    <a:pt x="4693441" y="1325239"/>
                  </a:lnTo>
                  <a:lnTo>
                    <a:pt x="4657926" y="1355704"/>
                  </a:lnTo>
                  <a:lnTo>
                    <a:pt x="4617988" y="1380492"/>
                  </a:lnTo>
                  <a:lnTo>
                    <a:pt x="4574256" y="1398974"/>
                  </a:lnTo>
                  <a:lnTo>
                    <a:pt x="4527355" y="1410523"/>
                  </a:lnTo>
                  <a:lnTo>
                    <a:pt x="4477916" y="141451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7945" y="6052379"/>
              <a:ext cx="4781550" cy="1399540"/>
            </a:xfrm>
            <a:custGeom>
              <a:avLst/>
              <a:gdLst/>
              <a:ahLst/>
              <a:cxnLst/>
              <a:rect l="l" t="t" r="r" b="b"/>
              <a:pathLst>
                <a:path w="4781550" h="1399540">
                  <a:moveTo>
                    <a:pt x="4574090" y="0"/>
                  </a:moveTo>
                  <a:lnTo>
                    <a:pt x="4617821" y="18481"/>
                  </a:lnTo>
                  <a:lnTo>
                    <a:pt x="4657758" y="43268"/>
                  </a:lnTo>
                  <a:lnTo>
                    <a:pt x="4693272" y="73732"/>
                  </a:lnTo>
                  <a:lnTo>
                    <a:pt x="4723736" y="109246"/>
                  </a:lnTo>
                  <a:lnTo>
                    <a:pt x="4748522" y="149182"/>
                  </a:lnTo>
                  <a:lnTo>
                    <a:pt x="4767004" y="192913"/>
                  </a:lnTo>
                  <a:lnTo>
                    <a:pt x="4778553" y="239812"/>
                  </a:lnTo>
                  <a:lnTo>
                    <a:pt x="4781525" y="276645"/>
                  </a:lnTo>
                </a:path>
                <a:path w="4781550" h="1399540">
                  <a:moveTo>
                    <a:pt x="4781525" y="1106740"/>
                  </a:moveTo>
                  <a:lnTo>
                    <a:pt x="4767004" y="1190471"/>
                  </a:lnTo>
                  <a:lnTo>
                    <a:pt x="4748522" y="1234203"/>
                  </a:lnTo>
                  <a:lnTo>
                    <a:pt x="4723736" y="1274139"/>
                  </a:lnTo>
                  <a:lnTo>
                    <a:pt x="4693272" y="1309653"/>
                  </a:lnTo>
                  <a:lnTo>
                    <a:pt x="4657758" y="1340117"/>
                  </a:lnTo>
                  <a:lnTo>
                    <a:pt x="4617821" y="1364903"/>
                  </a:lnTo>
                  <a:lnTo>
                    <a:pt x="4574090" y="1383385"/>
                  </a:lnTo>
                  <a:lnTo>
                    <a:pt x="4527192" y="1394934"/>
                  </a:lnTo>
                  <a:lnTo>
                    <a:pt x="4477753" y="1398923"/>
                  </a:lnTo>
                  <a:lnTo>
                    <a:pt x="304788" y="1398923"/>
                  </a:lnTo>
                  <a:lnTo>
                    <a:pt x="255350" y="1394934"/>
                  </a:lnTo>
                  <a:lnTo>
                    <a:pt x="208452" y="1383385"/>
                  </a:lnTo>
                  <a:lnTo>
                    <a:pt x="164720" y="1364903"/>
                  </a:lnTo>
                  <a:lnTo>
                    <a:pt x="124784" y="1340117"/>
                  </a:lnTo>
                  <a:lnTo>
                    <a:pt x="89270" y="1309653"/>
                  </a:lnTo>
                  <a:lnTo>
                    <a:pt x="58806" y="1274139"/>
                  </a:lnTo>
                  <a:lnTo>
                    <a:pt x="34019" y="1234203"/>
                  </a:lnTo>
                  <a:lnTo>
                    <a:pt x="15538" y="1190471"/>
                  </a:lnTo>
                  <a:lnTo>
                    <a:pt x="5161" y="1148334"/>
                  </a:lnTo>
                  <a:lnTo>
                    <a:pt x="0" y="1094134"/>
                  </a:lnTo>
                  <a:lnTo>
                    <a:pt x="0" y="289250"/>
                  </a:lnTo>
                </a:path>
              </a:pathLst>
            </a:custGeom>
            <a:ln w="209549">
              <a:solidFill>
                <a:srgbClr val="0066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155975" y="6368733"/>
            <a:ext cx="236283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0" b="1">
                <a:solidFill>
                  <a:srgbClr val="333231"/>
                </a:solidFill>
                <a:latin typeface="Tahoma"/>
                <a:cs typeface="Tahoma"/>
              </a:rPr>
              <a:t>ODISHA</a:t>
            </a:r>
            <a:endParaRPr sz="45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1062" y="4577193"/>
            <a:ext cx="385191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200" b="1">
                <a:solidFill>
                  <a:srgbClr val="333231"/>
                </a:solidFill>
                <a:latin typeface="Tahoma"/>
                <a:cs typeface="Tahoma"/>
              </a:rPr>
              <a:t>KARNATAKA</a:t>
            </a:r>
            <a:endParaRPr sz="4500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364957" y="6004171"/>
            <a:ext cx="5065395" cy="3495040"/>
            <a:chOff x="5364957" y="6004171"/>
            <a:chExt cx="5065395" cy="349504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6414" y="7468505"/>
              <a:ext cx="4705349" cy="35242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469728" y="6108946"/>
              <a:ext cx="4855845" cy="1436370"/>
            </a:xfrm>
            <a:custGeom>
              <a:avLst/>
              <a:gdLst/>
              <a:ahLst/>
              <a:cxnLst/>
              <a:rect l="l" t="t" r="r" b="b"/>
              <a:pathLst>
                <a:path w="4855845" h="1436370">
                  <a:moveTo>
                    <a:pt x="4550777" y="1436061"/>
                  </a:moveTo>
                  <a:lnTo>
                    <a:pt x="304795" y="1436061"/>
                  </a:lnTo>
                  <a:lnTo>
                    <a:pt x="256830" y="1432264"/>
                  </a:lnTo>
                  <a:lnTo>
                    <a:pt x="210475" y="1421099"/>
                  </a:lnTo>
                  <a:lnTo>
                    <a:pt x="166551" y="1402905"/>
                  </a:lnTo>
                  <a:lnTo>
                    <a:pt x="125877" y="1378022"/>
                  </a:lnTo>
                  <a:lnTo>
                    <a:pt x="89273" y="1346787"/>
                  </a:lnTo>
                  <a:lnTo>
                    <a:pt x="58039" y="1310183"/>
                  </a:lnTo>
                  <a:lnTo>
                    <a:pt x="33155" y="1269510"/>
                  </a:lnTo>
                  <a:lnTo>
                    <a:pt x="14961" y="1225586"/>
                  </a:lnTo>
                  <a:lnTo>
                    <a:pt x="3796" y="1179230"/>
                  </a:lnTo>
                  <a:lnTo>
                    <a:pt x="0" y="1131261"/>
                  </a:lnTo>
                  <a:lnTo>
                    <a:pt x="0" y="304800"/>
                  </a:lnTo>
                  <a:lnTo>
                    <a:pt x="3796" y="256831"/>
                  </a:lnTo>
                  <a:lnTo>
                    <a:pt x="14961" y="210475"/>
                  </a:lnTo>
                  <a:lnTo>
                    <a:pt x="33155" y="166551"/>
                  </a:lnTo>
                  <a:lnTo>
                    <a:pt x="58039" y="125877"/>
                  </a:lnTo>
                  <a:lnTo>
                    <a:pt x="89273" y="89273"/>
                  </a:lnTo>
                  <a:lnTo>
                    <a:pt x="125877" y="58039"/>
                  </a:lnTo>
                  <a:lnTo>
                    <a:pt x="166551" y="33155"/>
                  </a:lnTo>
                  <a:lnTo>
                    <a:pt x="210475" y="14962"/>
                  </a:lnTo>
                  <a:lnTo>
                    <a:pt x="256830" y="3797"/>
                  </a:lnTo>
                  <a:lnTo>
                    <a:pt x="304799" y="0"/>
                  </a:lnTo>
                  <a:lnTo>
                    <a:pt x="4550772" y="0"/>
                  </a:lnTo>
                  <a:lnTo>
                    <a:pt x="4598741" y="3797"/>
                  </a:lnTo>
                  <a:lnTo>
                    <a:pt x="4645097" y="14962"/>
                  </a:lnTo>
                  <a:lnTo>
                    <a:pt x="4689021" y="33155"/>
                  </a:lnTo>
                  <a:lnTo>
                    <a:pt x="4729694" y="58039"/>
                  </a:lnTo>
                  <a:lnTo>
                    <a:pt x="4766299" y="89273"/>
                  </a:lnTo>
                  <a:lnTo>
                    <a:pt x="4797533" y="125877"/>
                  </a:lnTo>
                  <a:lnTo>
                    <a:pt x="4822416" y="166551"/>
                  </a:lnTo>
                  <a:lnTo>
                    <a:pt x="4840610" y="210475"/>
                  </a:lnTo>
                  <a:lnTo>
                    <a:pt x="4851774" y="256831"/>
                  </a:lnTo>
                  <a:lnTo>
                    <a:pt x="4855571" y="304800"/>
                  </a:lnTo>
                  <a:lnTo>
                    <a:pt x="4855571" y="1131261"/>
                  </a:lnTo>
                  <a:lnTo>
                    <a:pt x="4851774" y="1179230"/>
                  </a:lnTo>
                  <a:lnTo>
                    <a:pt x="4840610" y="1225586"/>
                  </a:lnTo>
                  <a:lnTo>
                    <a:pt x="4822416" y="1269510"/>
                  </a:lnTo>
                  <a:lnTo>
                    <a:pt x="4797533" y="1310183"/>
                  </a:lnTo>
                  <a:lnTo>
                    <a:pt x="4766299" y="1346787"/>
                  </a:lnTo>
                  <a:lnTo>
                    <a:pt x="4729694" y="1378022"/>
                  </a:lnTo>
                  <a:lnTo>
                    <a:pt x="4689021" y="1402905"/>
                  </a:lnTo>
                  <a:lnTo>
                    <a:pt x="4645097" y="1421099"/>
                  </a:lnTo>
                  <a:lnTo>
                    <a:pt x="4598741" y="1432264"/>
                  </a:lnTo>
                  <a:lnTo>
                    <a:pt x="4550777" y="1436061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469732" y="6108946"/>
              <a:ext cx="4855845" cy="1436370"/>
            </a:xfrm>
            <a:custGeom>
              <a:avLst/>
              <a:gdLst/>
              <a:ahLst/>
              <a:cxnLst/>
              <a:rect l="l" t="t" r="r" b="b"/>
              <a:pathLst>
                <a:path w="4855845" h="1436370">
                  <a:moveTo>
                    <a:pt x="4550714" y="0"/>
                  </a:moveTo>
                  <a:lnTo>
                    <a:pt x="4598681" y="3796"/>
                  </a:lnTo>
                  <a:lnTo>
                    <a:pt x="4645036" y="14961"/>
                  </a:lnTo>
                  <a:lnTo>
                    <a:pt x="4688959" y="33155"/>
                  </a:lnTo>
                  <a:lnTo>
                    <a:pt x="4729632" y="58038"/>
                  </a:lnTo>
                  <a:lnTo>
                    <a:pt x="4766235" y="89272"/>
                  </a:lnTo>
                  <a:lnTo>
                    <a:pt x="4797469" y="125876"/>
                  </a:lnTo>
                  <a:lnTo>
                    <a:pt x="4822353" y="166548"/>
                  </a:lnTo>
                  <a:lnTo>
                    <a:pt x="4840546" y="210472"/>
                  </a:lnTo>
                  <a:lnTo>
                    <a:pt x="4851711" y="256827"/>
                  </a:lnTo>
                  <a:lnTo>
                    <a:pt x="4855508" y="304795"/>
                  </a:lnTo>
                  <a:lnTo>
                    <a:pt x="4855508" y="1131246"/>
                  </a:lnTo>
                  <a:lnTo>
                    <a:pt x="4851711" y="1179214"/>
                  </a:lnTo>
                  <a:lnTo>
                    <a:pt x="4840546" y="1225569"/>
                  </a:lnTo>
                  <a:lnTo>
                    <a:pt x="4822353" y="1269493"/>
                  </a:lnTo>
                  <a:lnTo>
                    <a:pt x="4797469" y="1310165"/>
                  </a:lnTo>
                  <a:lnTo>
                    <a:pt x="4766235" y="1346769"/>
                  </a:lnTo>
                  <a:lnTo>
                    <a:pt x="4729632" y="1378003"/>
                  </a:lnTo>
                  <a:lnTo>
                    <a:pt x="4688959" y="1402886"/>
                  </a:lnTo>
                  <a:lnTo>
                    <a:pt x="4645036" y="1421080"/>
                  </a:lnTo>
                  <a:lnTo>
                    <a:pt x="4598681" y="1432245"/>
                  </a:lnTo>
                  <a:lnTo>
                    <a:pt x="4550712" y="1436042"/>
                  </a:lnTo>
                  <a:lnTo>
                    <a:pt x="304795" y="1436042"/>
                  </a:lnTo>
                  <a:lnTo>
                    <a:pt x="256827" y="1432245"/>
                  </a:lnTo>
                  <a:lnTo>
                    <a:pt x="210472" y="1421080"/>
                  </a:lnTo>
                  <a:lnTo>
                    <a:pt x="166548" y="1402886"/>
                  </a:lnTo>
                  <a:lnTo>
                    <a:pt x="125876" y="1378003"/>
                  </a:lnTo>
                  <a:lnTo>
                    <a:pt x="89272" y="1346769"/>
                  </a:lnTo>
                  <a:lnTo>
                    <a:pt x="58038" y="1310165"/>
                  </a:lnTo>
                  <a:lnTo>
                    <a:pt x="33155" y="1269493"/>
                  </a:lnTo>
                  <a:lnTo>
                    <a:pt x="14961" y="1225569"/>
                  </a:lnTo>
                  <a:lnTo>
                    <a:pt x="3796" y="1179214"/>
                  </a:lnTo>
                  <a:lnTo>
                    <a:pt x="0" y="1131247"/>
                  </a:lnTo>
                </a:path>
                <a:path w="4855845" h="1436370">
                  <a:moveTo>
                    <a:pt x="0" y="304794"/>
                  </a:moveTo>
                  <a:lnTo>
                    <a:pt x="3796" y="256827"/>
                  </a:lnTo>
                  <a:lnTo>
                    <a:pt x="14961" y="210472"/>
                  </a:lnTo>
                  <a:lnTo>
                    <a:pt x="33155" y="166548"/>
                  </a:lnTo>
                  <a:lnTo>
                    <a:pt x="58038" y="125876"/>
                  </a:lnTo>
                  <a:lnTo>
                    <a:pt x="89272" y="89272"/>
                  </a:lnTo>
                  <a:lnTo>
                    <a:pt x="125876" y="58038"/>
                  </a:lnTo>
                  <a:lnTo>
                    <a:pt x="166548" y="33155"/>
                  </a:lnTo>
                  <a:lnTo>
                    <a:pt x="210471" y="14961"/>
                  </a:lnTo>
                </a:path>
              </a:pathLst>
            </a:custGeom>
            <a:ln w="209549">
              <a:solidFill>
                <a:srgbClr val="0066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6414" y="9146258"/>
              <a:ext cx="4705349" cy="35242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469728" y="7786699"/>
              <a:ext cx="4855845" cy="1436370"/>
            </a:xfrm>
            <a:custGeom>
              <a:avLst/>
              <a:gdLst/>
              <a:ahLst/>
              <a:cxnLst/>
              <a:rect l="l" t="t" r="r" b="b"/>
              <a:pathLst>
                <a:path w="4855845" h="1436370">
                  <a:moveTo>
                    <a:pt x="4550773" y="1436060"/>
                  </a:moveTo>
                  <a:lnTo>
                    <a:pt x="304798" y="1436060"/>
                  </a:lnTo>
                  <a:lnTo>
                    <a:pt x="256830" y="1432264"/>
                  </a:lnTo>
                  <a:lnTo>
                    <a:pt x="210475" y="1421099"/>
                  </a:lnTo>
                  <a:lnTo>
                    <a:pt x="166551" y="1402905"/>
                  </a:lnTo>
                  <a:lnTo>
                    <a:pt x="125877" y="1378021"/>
                  </a:lnTo>
                  <a:lnTo>
                    <a:pt x="89273" y="1346787"/>
                  </a:lnTo>
                  <a:lnTo>
                    <a:pt x="58039" y="1310183"/>
                  </a:lnTo>
                  <a:lnTo>
                    <a:pt x="33155" y="1269509"/>
                  </a:lnTo>
                  <a:lnTo>
                    <a:pt x="14961" y="1225585"/>
                  </a:lnTo>
                  <a:lnTo>
                    <a:pt x="3796" y="1179230"/>
                  </a:lnTo>
                  <a:lnTo>
                    <a:pt x="0" y="1131261"/>
                  </a:lnTo>
                  <a:lnTo>
                    <a:pt x="0" y="304799"/>
                  </a:lnTo>
                  <a:lnTo>
                    <a:pt x="3796" y="256830"/>
                  </a:lnTo>
                  <a:lnTo>
                    <a:pt x="14961" y="210475"/>
                  </a:lnTo>
                  <a:lnTo>
                    <a:pt x="33155" y="166551"/>
                  </a:lnTo>
                  <a:lnTo>
                    <a:pt x="58039" y="125877"/>
                  </a:lnTo>
                  <a:lnTo>
                    <a:pt x="89273" y="89273"/>
                  </a:lnTo>
                  <a:lnTo>
                    <a:pt x="125877" y="58039"/>
                  </a:lnTo>
                  <a:lnTo>
                    <a:pt x="166551" y="33155"/>
                  </a:lnTo>
                  <a:lnTo>
                    <a:pt x="210475" y="14962"/>
                  </a:lnTo>
                  <a:lnTo>
                    <a:pt x="256830" y="3797"/>
                  </a:lnTo>
                  <a:lnTo>
                    <a:pt x="304799" y="0"/>
                  </a:lnTo>
                  <a:lnTo>
                    <a:pt x="4550772" y="0"/>
                  </a:lnTo>
                  <a:lnTo>
                    <a:pt x="4598741" y="3797"/>
                  </a:lnTo>
                  <a:lnTo>
                    <a:pt x="4645097" y="14962"/>
                  </a:lnTo>
                  <a:lnTo>
                    <a:pt x="4689021" y="33155"/>
                  </a:lnTo>
                  <a:lnTo>
                    <a:pt x="4729694" y="58039"/>
                  </a:lnTo>
                  <a:lnTo>
                    <a:pt x="4766299" y="89273"/>
                  </a:lnTo>
                  <a:lnTo>
                    <a:pt x="4797533" y="125877"/>
                  </a:lnTo>
                  <a:lnTo>
                    <a:pt x="4822416" y="166551"/>
                  </a:lnTo>
                  <a:lnTo>
                    <a:pt x="4840610" y="210475"/>
                  </a:lnTo>
                  <a:lnTo>
                    <a:pt x="4851774" y="256830"/>
                  </a:lnTo>
                  <a:lnTo>
                    <a:pt x="4855571" y="304799"/>
                  </a:lnTo>
                  <a:lnTo>
                    <a:pt x="4855571" y="1131261"/>
                  </a:lnTo>
                  <a:lnTo>
                    <a:pt x="4851774" y="1179230"/>
                  </a:lnTo>
                  <a:lnTo>
                    <a:pt x="4840610" y="1225585"/>
                  </a:lnTo>
                  <a:lnTo>
                    <a:pt x="4822416" y="1269509"/>
                  </a:lnTo>
                  <a:lnTo>
                    <a:pt x="4797533" y="1310183"/>
                  </a:lnTo>
                  <a:lnTo>
                    <a:pt x="4766299" y="1346787"/>
                  </a:lnTo>
                  <a:lnTo>
                    <a:pt x="4729694" y="1378021"/>
                  </a:lnTo>
                  <a:lnTo>
                    <a:pt x="4689021" y="1402905"/>
                  </a:lnTo>
                  <a:lnTo>
                    <a:pt x="4645097" y="1421099"/>
                  </a:lnTo>
                  <a:lnTo>
                    <a:pt x="4598741" y="1432264"/>
                  </a:lnTo>
                  <a:lnTo>
                    <a:pt x="4550773" y="143606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469732" y="7786699"/>
              <a:ext cx="4855845" cy="1436370"/>
            </a:xfrm>
            <a:custGeom>
              <a:avLst/>
              <a:gdLst/>
              <a:ahLst/>
              <a:cxnLst/>
              <a:rect l="l" t="t" r="r" b="b"/>
              <a:pathLst>
                <a:path w="4855845" h="1436370">
                  <a:moveTo>
                    <a:pt x="4550714" y="0"/>
                  </a:moveTo>
                  <a:lnTo>
                    <a:pt x="4598681" y="3796"/>
                  </a:lnTo>
                  <a:lnTo>
                    <a:pt x="4645036" y="14961"/>
                  </a:lnTo>
                  <a:lnTo>
                    <a:pt x="4688959" y="33155"/>
                  </a:lnTo>
                  <a:lnTo>
                    <a:pt x="4729632" y="58038"/>
                  </a:lnTo>
                  <a:lnTo>
                    <a:pt x="4766235" y="89272"/>
                  </a:lnTo>
                  <a:lnTo>
                    <a:pt x="4797469" y="125876"/>
                  </a:lnTo>
                  <a:lnTo>
                    <a:pt x="4822353" y="166548"/>
                  </a:lnTo>
                  <a:lnTo>
                    <a:pt x="4840546" y="210472"/>
                  </a:lnTo>
                  <a:lnTo>
                    <a:pt x="4851711" y="256827"/>
                  </a:lnTo>
                  <a:lnTo>
                    <a:pt x="4855508" y="304795"/>
                  </a:lnTo>
                  <a:lnTo>
                    <a:pt x="4855508" y="1131246"/>
                  </a:lnTo>
                  <a:lnTo>
                    <a:pt x="4851711" y="1179214"/>
                  </a:lnTo>
                  <a:lnTo>
                    <a:pt x="4840546" y="1225569"/>
                  </a:lnTo>
                  <a:lnTo>
                    <a:pt x="4822353" y="1269493"/>
                  </a:lnTo>
                  <a:lnTo>
                    <a:pt x="4797469" y="1310165"/>
                  </a:lnTo>
                  <a:lnTo>
                    <a:pt x="4766235" y="1346769"/>
                  </a:lnTo>
                  <a:lnTo>
                    <a:pt x="4729632" y="1378003"/>
                  </a:lnTo>
                  <a:lnTo>
                    <a:pt x="4688959" y="1402886"/>
                  </a:lnTo>
                  <a:lnTo>
                    <a:pt x="4645036" y="1421080"/>
                  </a:lnTo>
                  <a:lnTo>
                    <a:pt x="4598681" y="1432245"/>
                  </a:lnTo>
                  <a:lnTo>
                    <a:pt x="4550712" y="1436042"/>
                  </a:lnTo>
                  <a:lnTo>
                    <a:pt x="304795" y="1436042"/>
                  </a:lnTo>
                  <a:lnTo>
                    <a:pt x="256827" y="1432245"/>
                  </a:lnTo>
                  <a:lnTo>
                    <a:pt x="210472" y="1421080"/>
                  </a:lnTo>
                  <a:lnTo>
                    <a:pt x="166548" y="1402886"/>
                  </a:lnTo>
                  <a:lnTo>
                    <a:pt x="125876" y="1378003"/>
                  </a:lnTo>
                  <a:lnTo>
                    <a:pt x="89272" y="1346769"/>
                  </a:lnTo>
                  <a:lnTo>
                    <a:pt x="58038" y="1310165"/>
                  </a:lnTo>
                  <a:lnTo>
                    <a:pt x="33155" y="1269493"/>
                  </a:lnTo>
                  <a:lnTo>
                    <a:pt x="14961" y="1225569"/>
                  </a:lnTo>
                  <a:lnTo>
                    <a:pt x="3796" y="1179214"/>
                  </a:lnTo>
                  <a:lnTo>
                    <a:pt x="0" y="1131247"/>
                  </a:lnTo>
                </a:path>
                <a:path w="4855845" h="1436370">
                  <a:moveTo>
                    <a:pt x="0" y="304794"/>
                  </a:moveTo>
                  <a:lnTo>
                    <a:pt x="3796" y="256827"/>
                  </a:lnTo>
                  <a:lnTo>
                    <a:pt x="14961" y="210472"/>
                  </a:lnTo>
                  <a:lnTo>
                    <a:pt x="33155" y="166548"/>
                  </a:lnTo>
                  <a:lnTo>
                    <a:pt x="58038" y="125876"/>
                  </a:lnTo>
                  <a:lnTo>
                    <a:pt x="89272" y="89272"/>
                  </a:lnTo>
                  <a:lnTo>
                    <a:pt x="125876" y="58038"/>
                  </a:lnTo>
                  <a:lnTo>
                    <a:pt x="166548" y="33155"/>
                  </a:lnTo>
                  <a:lnTo>
                    <a:pt x="210471" y="14961"/>
                  </a:lnTo>
                </a:path>
              </a:pathLst>
            </a:custGeom>
            <a:ln w="209549">
              <a:solidFill>
                <a:srgbClr val="0066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913722" y="8140930"/>
            <a:ext cx="372999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00" b="1">
                <a:solidFill>
                  <a:srgbClr val="333231"/>
                </a:solidFill>
                <a:latin typeface="Tahoma"/>
                <a:cs typeface="Tahoma"/>
              </a:rPr>
              <a:t>TAMIL</a:t>
            </a:r>
            <a:r>
              <a:rPr dirty="0" sz="4500" spc="-235" b="1">
                <a:solidFill>
                  <a:srgbClr val="333231"/>
                </a:solidFill>
                <a:latin typeface="Tahoma"/>
                <a:cs typeface="Tahoma"/>
              </a:rPr>
              <a:t> </a:t>
            </a:r>
            <a:r>
              <a:rPr dirty="0" sz="4500" spc="110" b="1">
                <a:solidFill>
                  <a:srgbClr val="333231"/>
                </a:solidFill>
                <a:latin typeface="Tahoma"/>
                <a:cs typeface="Tahoma"/>
              </a:rPr>
              <a:t>NADU</a:t>
            </a:r>
            <a:endParaRPr sz="45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70574" y="6504375"/>
            <a:ext cx="383857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135" b="1">
                <a:solidFill>
                  <a:srgbClr val="333231"/>
                </a:solidFill>
                <a:latin typeface="Tahoma"/>
                <a:cs typeface="Tahoma"/>
              </a:rPr>
              <a:t>JHARKHAND</a:t>
            </a:r>
            <a:endParaRPr sz="4500">
              <a:latin typeface="Tahoma"/>
              <a:cs typeface="Tahoma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921" y="73899"/>
            <a:ext cx="5905499" cy="2009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4978" y="0"/>
            <a:ext cx="685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350" spc="-310"/>
              <a:t>Strengthening</a:t>
            </a:r>
            <a:r>
              <a:rPr dirty="0" sz="5350" spc="-495"/>
              <a:t> </a:t>
            </a:r>
            <a:r>
              <a:rPr dirty="0" sz="5350" spc="-385"/>
              <a:t>Gram</a:t>
            </a:r>
            <a:r>
              <a:rPr dirty="0" sz="5350" spc="-495"/>
              <a:t> </a:t>
            </a:r>
            <a:r>
              <a:rPr dirty="0" sz="5350" spc="-380"/>
              <a:t>Panchayat</a:t>
            </a:r>
            <a:endParaRPr sz="5350"/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5350" spc="265"/>
              <a:t>-</a:t>
            </a:r>
            <a:r>
              <a:rPr dirty="0" sz="5350" spc="-520"/>
              <a:t> </a:t>
            </a:r>
            <a:r>
              <a:rPr dirty="0" sz="5350" spc="-385"/>
              <a:t>CBO</a:t>
            </a:r>
            <a:r>
              <a:rPr dirty="0" sz="5350" spc="-520"/>
              <a:t> </a:t>
            </a:r>
            <a:r>
              <a:rPr dirty="0" sz="5350" spc="-355"/>
              <a:t>Convergence</a:t>
            </a:r>
            <a:endParaRPr sz="53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070" y="2510227"/>
            <a:ext cx="129496" cy="12949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070" y="3869935"/>
            <a:ext cx="129496" cy="1294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3070" y="5229643"/>
            <a:ext cx="129496" cy="1294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3070" y="7042587"/>
            <a:ext cx="129496" cy="12949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3070" y="8402297"/>
            <a:ext cx="129496" cy="12949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66419" y="2329074"/>
            <a:ext cx="8580120" cy="7259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ts val="3570"/>
              </a:lnSpc>
              <a:spcBef>
                <a:spcPts val="100"/>
              </a:spcBef>
            </a:pP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Foster</a:t>
            </a:r>
            <a:r>
              <a:rPr dirty="0" sz="2850" spc="70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55">
                <a:solidFill>
                  <a:srgbClr val="1C731B"/>
                </a:solidFill>
                <a:latin typeface="Arial Black"/>
                <a:cs typeface="Arial Black"/>
              </a:rPr>
              <a:t>SHG-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GP</a:t>
            </a:r>
            <a:r>
              <a:rPr dirty="0" sz="2850" spc="70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1C731B"/>
                </a:solidFill>
                <a:latin typeface="Arial Black"/>
                <a:cs typeface="Arial Black"/>
              </a:rPr>
              <a:t>collaboration</a:t>
            </a:r>
            <a:r>
              <a:rPr dirty="0" sz="2850" spc="70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to</a:t>
            </a:r>
            <a:r>
              <a:rPr dirty="0" sz="2850" spc="70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45">
                <a:solidFill>
                  <a:srgbClr val="1C731B"/>
                </a:solidFill>
                <a:latin typeface="Arial Black"/>
                <a:cs typeface="Arial Black"/>
              </a:rPr>
              <a:t>strengthen </a:t>
            </a:r>
            <a:r>
              <a:rPr dirty="0" sz="2850" spc="-180">
                <a:solidFill>
                  <a:srgbClr val="1C731B"/>
                </a:solidFill>
                <a:latin typeface="Arial Black"/>
                <a:cs typeface="Arial Black"/>
              </a:rPr>
              <a:t>local</a:t>
            </a:r>
            <a:r>
              <a:rPr dirty="0" sz="2850" spc="-23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95">
                <a:solidFill>
                  <a:srgbClr val="1C731B"/>
                </a:solidFill>
                <a:latin typeface="Arial Black"/>
                <a:cs typeface="Arial Black"/>
              </a:rPr>
              <a:t>governance</a:t>
            </a:r>
            <a:r>
              <a:rPr dirty="0" sz="2850" spc="-229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60">
                <a:solidFill>
                  <a:srgbClr val="1C731B"/>
                </a:solidFill>
                <a:latin typeface="Arial Black"/>
                <a:cs typeface="Arial Black"/>
              </a:rPr>
              <a:t>and</a:t>
            </a:r>
            <a:r>
              <a:rPr dirty="0" sz="2850" spc="-23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60">
                <a:solidFill>
                  <a:srgbClr val="1C731B"/>
                </a:solidFill>
                <a:latin typeface="Arial Black"/>
                <a:cs typeface="Arial Black"/>
              </a:rPr>
              <a:t>community</a:t>
            </a:r>
            <a:r>
              <a:rPr dirty="0" sz="2850" spc="-229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55">
                <a:solidFill>
                  <a:srgbClr val="1C731B"/>
                </a:solidFill>
                <a:latin typeface="Arial Black"/>
                <a:cs typeface="Arial Black"/>
              </a:rPr>
              <a:t>development.</a:t>
            </a:r>
            <a:endParaRPr sz="2850">
              <a:latin typeface="Arial Black"/>
              <a:cs typeface="Arial Black"/>
            </a:endParaRPr>
          </a:p>
          <a:p>
            <a:pPr algn="just" marL="12700" marR="5080">
              <a:lnSpc>
                <a:spcPct val="104400"/>
              </a:lnSpc>
              <a:spcBef>
                <a:spcPts val="3420"/>
              </a:spcBef>
            </a:pPr>
            <a:r>
              <a:rPr dirty="0" sz="2850" spc="-135">
                <a:solidFill>
                  <a:srgbClr val="1C731B"/>
                </a:solidFill>
                <a:latin typeface="Arial Black"/>
                <a:cs typeface="Arial Black"/>
              </a:rPr>
              <a:t>Empower</a:t>
            </a:r>
            <a:r>
              <a:rPr dirty="0" sz="2850" spc="17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270">
                <a:solidFill>
                  <a:srgbClr val="1C731B"/>
                </a:solidFill>
                <a:latin typeface="Arial Black"/>
                <a:cs typeface="Arial Black"/>
              </a:rPr>
              <a:t>SHGs</a:t>
            </a:r>
            <a:r>
              <a:rPr dirty="0" sz="2850" spc="17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in</a:t>
            </a:r>
            <a:r>
              <a:rPr dirty="0" sz="2850" spc="18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50">
                <a:solidFill>
                  <a:srgbClr val="1C731B"/>
                </a:solidFill>
                <a:latin typeface="Arial Black"/>
                <a:cs typeface="Arial Black"/>
              </a:rPr>
              <a:t>decision-</a:t>
            </a:r>
            <a:r>
              <a:rPr dirty="0" sz="2850" spc="-140">
                <a:solidFill>
                  <a:srgbClr val="1C731B"/>
                </a:solidFill>
                <a:latin typeface="Arial Black"/>
                <a:cs typeface="Arial Black"/>
              </a:rPr>
              <a:t>making</a:t>
            </a:r>
            <a:r>
              <a:rPr dirty="0" sz="2850" spc="17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to</a:t>
            </a:r>
            <a:r>
              <a:rPr dirty="0" sz="2850" spc="17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55">
                <a:solidFill>
                  <a:srgbClr val="1C731B"/>
                </a:solidFill>
                <a:latin typeface="Arial Black"/>
                <a:cs typeface="Arial Black"/>
              </a:rPr>
              <a:t>address the</a:t>
            </a:r>
            <a:r>
              <a:rPr dirty="0" sz="2850" spc="-24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204">
                <a:solidFill>
                  <a:srgbClr val="1C731B"/>
                </a:solidFill>
                <a:latin typeface="Arial Black"/>
                <a:cs typeface="Arial Black"/>
              </a:rPr>
              <a:t>needs</a:t>
            </a:r>
            <a:r>
              <a:rPr dirty="0" sz="2850" spc="-24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70">
                <a:solidFill>
                  <a:srgbClr val="1C731B"/>
                </a:solidFill>
                <a:latin typeface="Arial Black"/>
                <a:cs typeface="Arial Black"/>
              </a:rPr>
              <a:t>of</a:t>
            </a:r>
            <a:r>
              <a:rPr dirty="0" sz="2850" spc="-24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235">
                <a:solidFill>
                  <a:srgbClr val="1C731B"/>
                </a:solidFill>
                <a:latin typeface="Arial Black"/>
                <a:cs typeface="Arial Black"/>
              </a:rPr>
              <a:t>women</a:t>
            </a:r>
            <a:r>
              <a:rPr dirty="0" sz="2850" spc="-24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60">
                <a:solidFill>
                  <a:srgbClr val="1C731B"/>
                </a:solidFill>
                <a:latin typeface="Arial Black"/>
                <a:cs typeface="Arial Black"/>
              </a:rPr>
              <a:t>and</a:t>
            </a:r>
            <a:r>
              <a:rPr dirty="0" sz="2850" spc="-24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80">
                <a:solidFill>
                  <a:srgbClr val="1C731B"/>
                </a:solidFill>
                <a:latin typeface="Arial Black"/>
                <a:cs typeface="Arial Black"/>
              </a:rPr>
              <a:t>marginalized</a:t>
            </a:r>
            <a:r>
              <a:rPr dirty="0" sz="2850" spc="-24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1C731B"/>
                </a:solidFill>
                <a:latin typeface="Arial Black"/>
                <a:cs typeface="Arial Black"/>
              </a:rPr>
              <a:t>groups.</a:t>
            </a:r>
            <a:endParaRPr sz="2850">
              <a:latin typeface="Arial Black"/>
              <a:cs typeface="Arial Black"/>
            </a:endParaRPr>
          </a:p>
          <a:p>
            <a:pPr algn="just" marL="12700" marR="5080">
              <a:lnSpc>
                <a:spcPct val="104400"/>
              </a:lnSpc>
              <a:spcBef>
                <a:spcPts val="3565"/>
              </a:spcBef>
            </a:pP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Align</a:t>
            </a:r>
            <a:r>
              <a:rPr dirty="0" sz="2850" spc="24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SHG</a:t>
            </a:r>
            <a:r>
              <a:rPr dirty="0" sz="2850" spc="254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35">
                <a:solidFill>
                  <a:srgbClr val="1C731B"/>
                </a:solidFill>
                <a:latin typeface="Arial Black"/>
                <a:cs typeface="Arial Black"/>
              </a:rPr>
              <a:t>initiatives</a:t>
            </a:r>
            <a:r>
              <a:rPr dirty="0" sz="2850" spc="25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with</a:t>
            </a:r>
            <a:r>
              <a:rPr dirty="0" sz="2850" spc="254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GP</a:t>
            </a:r>
            <a:r>
              <a:rPr dirty="0" sz="2850" spc="25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1C731B"/>
                </a:solidFill>
                <a:latin typeface="Arial Black"/>
                <a:cs typeface="Arial Black"/>
              </a:rPr>
              <a:t>programs</a:t>
            </a:r>
            <a:r>
              <a:rPr dirty="0" sz="2850" spc="254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25">
                <a:solidFill>
                  <a:srgbClr val="1C731B"/>
                </a:solidFill>
                <a:latin typeface="Arial Black"/>
                <a:cs typeface="Arial Black"/>
              </a:rPr>
              <a:t>for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resource</a:t>
            </a:r>
            <a:r>
              <a:rPr dirty="0" sz="2850" spc="540">
                <a:solidFill>
                  <a:srgbClr val="1C731B"/>
                </a:solidFill>
                <a:latin typeface="Arial Black"/>
                <a:cs typeface="Arial Black"/>
              </a:rPr>
              <a:t>  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management</a:t>
            </a:r>
            <a:r>
              <a:rPr dirty="0" sz="2850" spc="545">
                <a:solidFill>
                  <a:srgbClr val="1C731B"/>
                </a:solidFill>
                <a:latin typeface="Arial Black"/>
                <a:cs typeface="Arial Black"/>
              </a:rPr>
              <a:t>  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and</a:t>
            </a:r>
            <a:r>
              <a:rPr dirty="0" sz="2850" spc="540">
                <a:solidFill>
                  <a:srgbClr val="1C731B"/>
                </a:solidFill>
                <a:latin typeface="Arial Black"/>
                <a:cs typeface="Arial Black"/>
              </a:rPr>
              <a:t>   </a:t>
            </a:r>
            <a:r>
              <a:rPr dirty="0" sz="2850" spc="-95">
                <a:solidFill>
                  <a:srgbClr val="1C731B"/>
                </a:solidFill>
                <a:latin typeface="Arial Black"/>
                <a:cs typeface="Arial Black"/>
              </a:rPr>
              <a:t>livelihood </a:t>
            </a:r>
            <a:r>
              <a:rPr dirty="0" sz="2850" spc="-80">
                <a:solidFill>
                  <a:srgbClr val="1C731B"/>
                </a:solidFill>
                <a:latin typeface="Arial Black"/>
                <a:cs typeface="Arial Black"/>
              </a:rPr>
              <a:t>generation.</a:t>
            </a:r>
            <a:endParaRPr sz="2850">
              <a:latin typeface="Arial Black"/>
              <a:cs typeface="Arial Black"/>
            </a:endParaRPr>
          </a:p>
          <a:p>
            <a:pPr algn="just" marL="12700" marR="5080">
              <a:lnSpc>
                <a:spcPct val="104400"/>
              </a:lnSpc>
              <a:spcBef>
                <a:spcPts val="3570"/>
              </a:spcBef>
            </a:pPr>
            <a:r>
              <a:rPr dirty="0" sz="2850" spc="-50">
                <a:solidFill>
                  <a:srgbClr val="1C731B"/>
                </a:solidFill>
                <a:latin typeface="Arial Black"/>
                <a:cs typeface="Arial Black"/>
              </a:rPr>
              <a:t>Support</a:t>
            </a:r>
            <a:r>
              <a:rPr dirty="0" sz="2850" spc="-8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50">
                <a:solidFill>
                  <a:srgbClr val="1C731B"/>
                </a:solidFill>
                <a:latin typeface="Arial Black"/>
                <a:cs typeface="Arial Black"/>
              </a:rPr>
              <a:t>socio-</a:t>
            </a:r>
            <a:r>
              <a:rPr dirty="0" sz="2850" spc="-145">
                <a:solidFill>
                  <a:srgbClr val="1C731B"/>
                </a:solidFill>
                <a:latin typeface="Arial Black"/>
                <a:cs typeface="Arial Black"/>
              </a:rPr>
              <a:t>economic</a:t>
            </a:r>
            <a:r>
              <a:rPr dirty="0" sz="2850" spc="-8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05">
                <a:solidFill>
                  <a:srgbClr val="1C731B"/>
                </a:solidFill>
                <a:latin typeface="Arial Black"/>
                <a:cs typeface="Arial Black"/>
              </a:rPr>
              <a:t>development</a:t>
            </a:r>
            <a:r>
              <a:rPr dirty="0" sz="2850" spc="-8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90">
                <a:solidFill>
                  <a:srgbClr val="1C731B"/>
                </a:solidFill>
                <a:latin typeface="Arial Black"/>
                <a:cs typeface="Arial Black"/>
              </a:rPr>
              <a:t>through </a:t>
            </a:r>
            <a:r>
              <a:rPr dirty="0" sz="2850" spc="-150">
                <a:solidFill>
                  <a:srgbClr val="1C731B"/>
                </a:solidFill>
                <a:latin typeface="Arial Black"/>
                <a:cs typeface="Arial Black"/>
              </a:rPr>
              <a:t>coordinated</a:t>
            </a:r>
            <a:r>
              <a:rPr dirty="0" sz="2850" spc="-250">
                <a:solidFill>
                  <a:srgbClr val="1C731B"/>
                </a:solidFill>
                <a:latin typeface="Arial Black"/>
                <a:cs typeface="Arial Black"/>
              </a:rPr>
              <a:t> SHG </a:t>
            </a:r>
            <a:r>
              <a:rPr dirty="0" sz="2850" spc="-160">
                <a:solidFill>
                  <a:srgbClr val="1C731B"/>
                </a:solidFill>
                <a:latin typeface="Arial Black"/>
                <a:cs typeface="Arial Black"/>
              </a:rPr>
              <a:t>and</a:t>
            </a:r>
            <a:r>
              <a:rPr dirty="0" sz="2850" spc="-245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240">
                <a:solidFill>
                  <a:srgbClr val="1C731B"/>
                </a:solidFill>
                <a:latin typeface="Arial Black"/>
                <a:cs typeface="Arial Black"/>
              </a:rPr>
              <a:t>GP</a:t>
            </a:r>
            <a:r>
              <a:rPr dirty="0" sz="2850" spc="-25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1C731B"/>
                </a:solidFill>
                <a:latin typeface="Arial Black"/>
                <a:cs typeface="Arial Black"/>
              </a:rPr>
              <a:t>efforts.</a:t>
            </a:r>
            <a:endParaRPr sz="2850">
              <a:latin typeface="Arial Black"/>
              <a:cs typeface="Arial Black"/>
            </a:endParaRPr>
          </a:p>
          <a:p>
            <a:pPr algn="just" marL="12700" marR="5080">
              <a:lnSpc>
                <a:spcPct val="104400"/>
              </a:lnSpc>
              <a:spcBef>
                <a:spcPts val="3565"/>
              </a:spcBef>
            </a:pP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Enhance</a:t>
            </a:r>
            <a:r>
              <a:rPr dirty="0" sz="2850" spc="585">
                <a:solidFill>
                  <a:srgbClr val="1C731B"/>
                </a:solidFill>
                <a:latin typeface="Arial Black"/>
                <a:cs typeface="Arial Black"/>
              </a:rPr>
              <a:t> 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implementation</a:t>
            </a:r>
            <a:r>
              <a:rPr dirty="0" sz="2850" spc="580">
                <a:solidFill>
                  <a:srgbClr val="1C731B"/>
                </a:solidFill>
                <a:latin typeface="Arial Black"/>
                <a:cs typeface="Arial Black"/>
              </a:rPr>
              <a:t> 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of</a:t>
            </a:r>
            <a:r>
              <a:rPr dirty="0" sz="2850" spc="585">
                <a:solidFill>
                  <a:srgbClr val="1C731B"/>
                </a:solidFill>
                <a:latin typeface="Arial Black"/>
                <a:cs typeface="Arial Black"/>
              </a:rPr>
              <a:t>  </a:t>
            </a:r>
            <a:r>
              <a:rPr dirty="0" sz="2850" spc="-130">
                <a:solidFill>
                  <a:srgbClr val="1C731B"/>
                </a:solidFill>
                <a:latin typeface="Arial Black"/>
                <a:cs typeface="Arial Black"/>
              </a:rPr>
              <a:t>government </a:t>
            </a:r>
            <a:r>
              <a:rPr dirty="0" sz="2850" spc="-260">
                <a:solidFill>
                  <a:srgbClr val="1C731B"/>
                </a:solidFill>
                <a:latin typeface="Arial Black"/>
                <a:cs typeface="Arial Black"/>
              </a:rPr>
              <a:t>schemes</a:t>
            </a:r>
            <a:r>
              <a:rPr dirty="0" sz="2850" spc="250">
                <a:solidFill>
                  <a:srgbClr val="1C731B"/>
                </a:solidFill>
                <a:latin typeface="Arial Black"/>
                <a:cs typeface="Arial Black"/>
              </a:rPr>
              <a:t>  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for</a:t>
            </a:r>
            <a:r>
              <a:rPr dirty="0" sz="2850" spc="260">
                <a:solidFill>
                  <a:srgbClr val="1C731B"/>
                </a:solidFill>
                <a:latin typeface="Arial Black"/>
                <a:cs typeface="Arial Black"/>
              </a:rPr>
              <a:t>  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sustainable</a:t>
            </a:r>
            <a:r>
              <a:rPr dirty="0" sz="2850" spc="260">
                <a:solidFill>
                  <a:srgbClr val="1C731B"/>
                </a:solidFill>
                <a:latin typeface="Arial Black"/>
                <a:cs typeface="Arial Black"/>
              </a:rPr>
              <a:t>   </a:t>
            </a:r>
            <a:r>
              <a:rPr dirty="0" sz="2850">
                <a:solidFill>
                  <a:srgbClr val="1C731B"/>
                </a:solidFill>
                <a:latin typeface="Arial Black"/>
                <a:cs typeface="Arial Black"/>
              </a:rPr>
              <a:t>and</a:t>
            </a:r>
            <a:r>
              <a:rPr dirty="0" sz="2850" spc="260">
                <a:solidFill>
                  <a:srgbClr val="1C731B"/>
                </a:solidFill>
                <a:latin typeface="Arial Black"/>
                <a:cs typeface="Arial Black"/>
              </a:rPr>
              <a:t>   </a:t>
            </a:r>
            <a:r>
              <a:rPr dirty="0" sz="2850" spc="-145">
                <a:solidFill>
                  <a:srgbClr val="1C731B"/>
                </a:solidFill>
                <a:latin typeface="Arial Black"/>
                <a:cs typeface="Arial Black"/>
              </a:rPr>
              <a:t>inclusive </a:t>
            </a:r>
            <a:r>
              <a:rPr dirty="0" sz="2850" spc="-210">
                <a:solidFill>
                  <a:srgbClr val="1C731B"/>
                </a:solidFill>
                <a:latin typeface="Arial Black"/>
                <a:cs typeface="Arial Black"/>
              </a:rPr>
              <a:t>grassroots</a:t>
            </a:r>
            <a:r>
              <a:rPr dirty="0" sz="2850" spc="-190">
                <a:solidFill>
                  <a:srgbClr val="1C731B"/>
                </a:solidFill>
                <a:latin typeface="Arial Black"/>
                <a:cs typeface="Arial Black"/>
              </a:rPr>
              <a:t> </a:t>
            </a:r>
            <a:r>
              <a:rPr dirty="0" sz="2850" spc="-75">
                <a:solidFill>
                  <a:srgbClr val="1C731B"/>
                </a:solidFill>
                <a:latin typeface="Arial Black"/>
                <a:cs typeface="Arial Black"/>
              </a:rPr>
              <a:t>outcomes.</a:t>
            </a:r>
            <a:endParaRPr sz="2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82" y="299785"/>
            <a:ext cx="17612360" cy="909319"/>
          </a:xfrm>
          <a:prstGeom prst="rect"/>
          <a:solidFill>
            <a:srgbClr val="008000"/>
          </a:solidFill>
        </p:spPr>
        <p:txBody>
          <a:bodyPr wrap="square" lIns="0" tIns="153035" rIns="0" bIns="0" rtlCol="0" vert="horz">
            <a:spAutoFit/>
          </a:bodyPr>
          <a:lstStyle/>
          <a:p>
            <a:pPr marL="1413510">
              <a:lnSpc>
                <a:spcPct val="100000"/>
              </a:lnSpc>
              <a:spcBef>
                <a:spcPts val="1205"/>
              </a:spcBef>
            </a:pP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dirty="0" sz="3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3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3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Strengthening</a:t>
            </a:r>
            <a:r>
              <a:rPr dirty="0" sz="3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Gram</a:t>
            </a:r>
            <a:r>
              <a:rPr dirty="0" sz="3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Panchayat</a:t>
            </a:r>
            <a:r>
              <a:rPr dirty="0" sz="3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3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FFFFFF"/>
                </a:solidFill>
                <a:latin typeface="Arial"/>
                <a:cs typeface="Arial"/>
              </a:rPr>
              <a:t>CBO</a:t>
            </a:r>
            <a:r>
              <a:rPr dirty="0" sz="3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2452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894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884777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492149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5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694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099520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4706893" y="1415617"/>
            <a:ext cx="3192145" cy="547370"/>
          </a:xfrm>
          <a:custGeom>
            <a:avLst/>
            <a:gdLst/>
            <a:ahLst/>
            <a:cxnLst/>
            <a:rect l="l" t="t" r="r" b="b"/>
            <a:pathLst>
              <a:path w="3192144" h="547369">
                <a:moveTo>
                  <a:pt x="3192107" y="260223"/>
                </a:moveTo>
                <a:lnTo>
                  <a:pt x="2959862" y="38100"/>
                </a:lnTo>
                <a:lnTo>
                  <a:pt x="2939948" y="19050"/>
                </a:lnTo>
                <a:lnTo>
                  <a:pt x="2925508" y="5245"/>
                </a:lnTo>
                <a:lnTo>
                  <a:pt x="2921978" y="1905"/>
                </a:lnTo>
                <a:lnTo>
                  <a:pt x="2917215" y="0"/>
                </a:lnTo>
                <a:lnTo>
                  <a:pt x="290029" y="0"/>
                </a:lnTo>
                <a:lnTo>
                  <a:pt x="290029" y="278320"/>
                </a:lnTo>
                <a:lnTo>
                  <a:pt x="289801" y="278549"/>
                </a:lnTo>
                <a:lnTo>
                  <a:pt x="290017" y="278320"/>
                </a:lnTo>
                <a:lnTo>
                  <a:pt x="287934" y="276136"/>
                </a:lnTo>
                <a:lnTo>
                  <a:pt x="290017" y="278320"/>
                </a:lnTo>
                <a:lnTo>
                  <a:pt x="290029" y="0"/>
                </a:lnTo>
                <a:lnTo>
                  <a:pt x="11239" y="0"/>
                </a:lnTo>
                <a:lnTo>
                  <a:pt x="4191" y="4864"/>
                </a:lnTo>
                <a:lnTo>
                  <a:pt x="0" y="15341"/>
                </a:lnTo>
                <a:lnTo>
                  <a:pt x="0" y="26123"/>
                </a:lnTo>
                <a:lnTo>
                  <a:pt x="279" y="27432"/>
                </a:lnTo>
                <a:lnTo>
                  <a:pt x="262445" y="278320"/>
                </a:lnTo>
                <a:lnTo>
                  <a:pt x="190" y="528929"/>
                </a:lnTo>
                <a:lnTo>
                  <a:pt x="0" y="529793"/>
                </a:lnTo>
                <a:lnTo>
                  <a:pt x="0" y="541185"/>
                </a:lnTo>
                <a:lnTo>
                  <a:pt x="2362" y="546976"/>
                </a:lnTo>
                <a:lnTo>
                  <a:pt x="28130" y="546976"/>
                </a:lnTo>
                <a:lnTo>
                  <a:pt x="36626" y="546976"/>
                </a:lnTo>
                <a:lnTo>
                  <a:pt x="2930029" y="546976"/>
                </a:lnTo>
                <a:lnTo>
                  <a:pt x="2939948" y="537502"/>
                </a:lnTo>
                <a:lnTo>
                  <a:pt x="2959874" y="518452"/>
                </a:lnTo>
                <a:lnTo>
                  <a:pt x="3192107" y="296418"/>
                </a:lnTo>
                <a:lnTo>
                  <a:pt x="3192107" y="292138"/>
                </a:lnTo>
                <a:lnTo>
                  <a:pt x="3192107" y="264515"/>
                </a:lnTo>
                <a:lnTo>
                  <a:pt x="3192107" y="260223"/>
                </a:lnTo>
                <a:close/>
              </a:path>
            </a:pathLst>
          </a:custGeom>
          <a:solidFill>
            <a:srgbClr val="008000">
              <a:alpha val="4940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7547530" y="2111471"/>
            <a:ext cx="3193415" cy="7792720"/>
            <a:chOff x="7547530" y="2111471"/>
            <a:chExt cx="3193415" cy="7792720"/>
          </a:xfrm>
        </p:grpSpPr>
        <p:sp>
          <p:nvSpPr>
            <p:cNvPr id="9" name="object 9" descr=""/>
            <p:cNvSpPr/>
            <p:nvPr/>
          </p:nvSpPr>
          <p:spPr>
            <a:xfrm>
              <a:off x="7566580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47530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2267" y="2477890"/>
              <a:ext cx="66675" cy="6667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2267" y="4344789"/>
              <a:ext cx="66675" cy="666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2267" y="6211689"/>
              <a:ext cx="66675" cy="6667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2267" y="7011789"/>
              <a:ext cx="66675" cy="6667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2267" y="7545189"/>
              <a:ext cx="66675" cy="6667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2267" y="8878689"/>
              <a:ext cx="66675" cy="66674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332782" y="2111471"/>
            <a:ext cx="3193415" cy="7792720"/>
            <a:chOff x="332782" y="2111471"/>
            <a:chExt cx="3193415" cy="7792720"/>
          </a:xfrm>
        </p:grpSpPr>
        <p:sp>
          <p:nvSpPr>
            <p:cNvPr id="18" name="object 18" descr=""/>
            <p:cNvSpPr/>
            <p:nvPr/>
          </p:nvSpPr>
          <p:spPr>
            <a:xfrm>
              <a:off x="35183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199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199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3278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2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7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635" y="2334503"/>
              <a:ext cx="74871" cy="7487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1635" y="4075276"/>
              <a:ext cx="74871" cy="7487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1635" y="6106178"/>
              <a:ext cx="74871" cy="7487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1635" y="7846951"/>
              <a:ext cx="74871" cy="74871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3940155" y="2111471"/>
            <a:ext cx="3193415" cy="7792720"/>
            <a:chOff x="3940155" y="2111471"/>
            <a:chExt cx="3193415" cy="7792720"/>
          </a:xfrm>
        </p:grpSpPr>
        <p:sp>
          <p:nvSpPr>
            <p:cNvPr id="25" name="object 25" descr=""/>
            <p:cNvSpPr/>
            <p:nvPr/>
          </p:nvSpPr>
          <p:spPr>
            <a:xfrm>
              <a:off x="3959205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940155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7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7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6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9679" y="2497845"/>
              <a:ext cx="66675" cy="6667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9679" y="3564645"/>
              <a:ext cx="66675" cy="6667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9679" y="4364745"/>
              <a:ext cx="66675" cy="6667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9679" y="4898145"/>
              <a:ext cx="66675" cy="6667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9679" y="5698245"/>
              <a:ext cx="66675" cy="6667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9679" y="6231645"/>
              <a:ext cx="66675" cy="6667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9679" y="7298445"/>
              <a:ext cx="66675" cy="6667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9679" y="8098545"/>
              <a:ext cx="66675" cy="6667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09679" y="8898645"/>
              <a:ext cx="66675" cy="66674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11154902" y="2111471"/>
            <a:ext cx="3193415" cy="7792720"/>
            <a:chOff x="11154902" y="2111471"/>
            <a:chExt cx="3193415" cy="7792720"/>
          </a:xfrm>
        </p:grpSpPr>
        <p:sp>
          <p:nvSpPr>
            <p:cNvPr id="37" name="object 37" descr=""/>
            <p:cNvSpPr/>
            <p:nvPr/>
          </p:nvSpPr>
          <p:spPr>
            <a:xfrm>
              <a:off x="11173952" y="2130521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3"/>
                  </a:lnTo>
                  <a:lnTo>
                    <a:pt x="32995" y="7417277"/>
                  </a:lnTo>
                  <a:lnTo>
                    <a:pt x="18839" y="7373214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154902" y="2111471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5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1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5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8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8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79366" y="2440848"/>
              <a:ext cx="66675" cy="6667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79366" y="4822098"/>
              <a:ext cx="66675" cy="6667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79366" y="6012723"/>
              <a:ext cx="66675" cy="6667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79366" y="7203348"/>
              <a:ext cx="66675" cy="6667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79366" y="8393973"/>
              <a:ext cx="66675" cy="66674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14770530" y="2163480"/>
            <a:ext cx="3193415" cy="7792720"/>
            <a:chOff x="14770530" y="2163480"/>
            <a:chExt cx="3193415" cy="7792720"/>
          </a:xfrm>
        </p:grpSpPr>
        <p:sp>
          <p:nvSpPr>
            <p:cNvPr id="45" name="object 45" descr=""/>
            <p:cNvSpPr/>
            <p:nvPr/>
          </p:nvSpPr>
          <p:spPr>
            <a:xfrm>
              <a:off x="14789580" y="2182530"/>
              <a:ext cx="3164840" cy="7762875"/>
            </a:xfrm>
            <a:custGeom>
              <a:avLst/>
              <a:gdLst/>
              <a:ahLst/>
              <a:cxnLst/>
              <a:rect l="l" t="t" r="r" b="b"/>
              <a:pathLst>
                <a:path w="3164840" h="7762875">
                  <a:moveTo>
                    <a:pt x="2636996" y="7762494"/>
                  </a:moveTo>
                  <a:lnTo>
                    <a:pt x="527399" y="7762494"/>
                  </a:lnTo>
                  <a:lnTo>
                    <a:pt x="479395" y="7760327"/>
                  </a:lnTo>
                  <a:lnTo>
                    <a:pt x="432598" y="7753952"/>
                  </a:lnTo>
                  <a:lnTo>
                    <a:pt x="387195" y="7743555"/>
                  </a:lnTo>
                  <a:lnTo>
                    <a:pt x="343372" y="7729324"/>
                  </a:lnTo>
                  <a:lnTo>
                    <a:pt x="301315" y="7711446"/>
                  </a:lnTo>
                  <a:lnTo>
                    <a:pt x="261210" y="7690107"/>
                  </a:lnTo>
                  <a:lnTo>
                    <a:pt x="223244" y="7665496"/>
                  </a:lnTo>
                  <a:lnTo>
                    <a:pt x="187602" y="7637798"/>
                  </a:lnTo>
                  <a:lnTo>
                    <a:pt x="154471" y="7607201"/>
                  </a:lnTo>
                  <a:lnTo>
                    <a:pt x="124037" y="7573892"/>
                  </a:lnTo>
                  <a:lnTo>
                    <a:pt x="96486" y="7538058"/>
                  </a:lnTo>
                  <a:lnTo>
                    <a:pt x="72005" y="7499886"/>
                  </a:lnTo>
                  <a:lnTo>
                    <a:pt x="50779" y="7459564"/>
                  </a:lnTo>
                  <a:lnTo>
                    <a:pt x="32995" y="7417277"/>
                  </a:lnTo>
                  <a:lnTo>
                    <a:pt x="18839" y="7373215"/>
                  </a:lnTo>
                  <a:lnTo>
                    <a:pt x="8497" y="7327562"/>
                  </a:lnTo>
                  <a:lnTo>
                    <a:pt x="2155" y="7280507"/>
                  </a:lnTo>
                  <a:lnTo>
                    <a:pt x="0" y="7232237"/>
                  </a:lnTo>
                  <a:lnTo>
                    <a:pt x="0" y="530256"/>
                  </a:lnTo>
                  <a:lnTo>
                    <a:pt x="2155" y="481986"/>
                  </a:lnTo>
                  <a:lnTo>
                    <a:pt x="8497" y="434931"/>
                  </a:lnTo>
                  <a:lnTo>
                    <a:pt x="18839" y="389279"/>
                  </a:lnTo>
                  <a:lnTo>
                    <a:pt x="32995" y="345216"/>
                  </a:lnTo>
                  <a:lnTo>
                    <a:pt x="50779" y="302930"/>
                  </a:lnTo>
                  <a:lnTo>
                    <a:pt x="72005" y="262607"/>
                  </a:lnTo>
                  <a:lnTo>
                    <a:pt x="96486" y="224436"/>
                  </a:lnTo>
                  <a:lnTo>
                    <a:pt x="124037" y="188602"/>
                  </a:lnTo>
                  <a:lnTo>
                    <a:pt x="154471" y="155293"/>
                  </a:lnTo>
                  <a:lnTo>
                    <a:pt x="187602" y="124696"/>
                  </a:lnTo>
                  <a:lnTo>
                    <a:pt x="223244" y="96998"/>
                  </a:lnTo>
                  <a:lnTo>
                    <a:pt x="261210" y="72386"/>
                  </a:lnTo>
                  <a:lnTo>
                    <a:pt x="301315" y="51047"/>
                  </a:lnTo>
                  <a:lnTo>
                    <a:pt x="343372" y="33169"/>
                  </a:lnTo>
                  <a:lnTo>
                    <a:pt x="387195" y="18938"/>
                  </a:lnTo>
                  <a:lnTo>
                    <a:pt x="432598" y="8541"/>
                  </a:lnTo>
                  <a:lnTo>
                    <a:pt x="479395" y="2166"/>
                  </a:lnTo>
                  <a:lnTo>
                    <a:pt x="527399" y="0"/>
                  </a:lnTo>
                  <a:lnTo>
                    <a:pt x="2636996" y="0"/>
                  </a:lnTo>
                  <a:lnTo>
                    <a:pt x="2685000" y="2166"/>
                  </a:lnTo>
                  <a:lnTo>
                    <a:pt x="2731797" y="8541"/>
                  </a:lnTo>
                  <a:lnTo>
                    <a:pt x="2777200" y="18938"/>
                  </a:lnTo>
                  <a:lnTo>
                    <a:pt x="2821023" y="33169"/>
                  </a:lnTo>
                  <a:lnTo>
                    <a:pt x="2863080" y="51047"/>
                  </a:lnTo>
                  <a:lnTo>
                    <a:pt x="2903184" y="72386"/>
                  </a:lnTo>
                  <a:lnTo>
                    <a:pt x="2941151" y="96998"/>
                  </a:lnTo>
                  <a:lnTo>
                    <a:pt x="2976793" y="124696"/>
                  </a:lnTo>
                  <a:lnTo>
                    <a:pt x="3009923" y="155293"/>
                  </a:lnTo>
                  <a:lnTo>
                    <a:pt x="3040357" y="188602"/>
                  </a:lnTo>
                  <a:lnTo>
                    <a:pt x="3067908" y="224436"/>
                  </a:lnTo>
                  <a:lnTo>
                    <a:pt x="3092390" y="262607"/>
                  </a:lnTo>
                  <a:lnTo>
                    <a:pt x="3113616" y="302930"/>
                  </a:lnTo>
                  <a:lnTo>
                    <a:pt x="3131400" y="345216"/>
                  </a:lnTo>
                  <a:lnTo>
                    <a:pt x="3145556" y="389279"/>
                  </a:lnTo>
                  <a:lnTo>
                    <a:pt x="3155898" y="434931"/>
                  </a:lnTo>
                  <a:lnTo>
                    <a:pt x="3162240" y="481986"/>
                  </a:lnTo>
                  <a:lnTo>
                    <a:pt x="3164395" y="530256"/>
                  </a:lnTo>
                  <a:lnTo>
                    <a:pt x="3164395" y="7232237"/>
                  </a:lnTo>
                  <a:lnTo>
                    <a:pt x="3162240" y="7280493"/>
                  </a:lnTo>
                  <a:lnTo>
                    <a:pt x="3155898" y="7327537"/>
                  </a:lnTo>
                  <a:lnTo>
                    <a:pt x="3145556" y="7373181"/>
                  </a:lnTo>
                  <a:lnTo>
                    <a:pt x="3131400" y="7417239"/>
                  </a:lnTo>
                  <a:lnTo>
                    <a:pt x="3113616" y="7459522"/>
                  </a:lnTo>
                  <a:lnTo>
                    <a:pt x="3092390" y="7499844"/>
                  </a:lnTo>
                  <a:lnTo>
                    <a:pt x="3067908" y="7538016"/>
                  </a:lnTo>
                  <a:lnTo>
                    <a:pt x="3040357" y="7573852"/>
                  </a:lnTo>
                  <a:lnTo>
                    <a:pt x="3009923" y="7607165"/>
                  </a:lnTo>
                  <a:lnTo>
                    <a:pt x="2976793" y="7637766"/>
                  </a:lnTo>
                  <a:lnTo>
                    <a:pt x="2941151" y="7665469"/>
                  </a:lnTo>
                  <a:lnTo>
                    <a:pt x="2903184" y="7690086"/>
                  </a:lnTo>
                  <a:lnTo>
                    <a:pt x="2863080" y="7711430"/>
                  </a:lnTo>
                  <a:lnTo>
                    <a:pt x="2821023" y="7729313"/>
                  </a:lnTo>
                  <a:lnTo>
                    <a:pt x="2777200" y="7743549"/>
                  </a:lnTo>
                  <a:lnTo>
                    <a:pt x="2731797" y="7753949"/>
                  </a:lnTo>
                  <a:lnTo>
                    <a:pt x="2685000" y="7760326"/>
                  </a:lnTo>
                  <a:lnTo>
                    <a:pt x="2636996" y="7762494"/>
                  </a:lnTo>
                  <a:close/>
                </a:path>
              </a:pathLst>
            </a:custGeom>
            <a:solidFill>
              <a:srgbClr val="BEDEB9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4770530" y="2163480"/>
              <a:ext cx="3193415" cy="7792720"/>
            </a:xfrm>
            <a:custGeom>
              <a:avLst/>
              <a:gdLst/>
              <a:ahLst/>
              <a:cxnLst/>
              <a:rect l="l" t="t" r="r" b="b"/>
              <a:pathLst>
                <a:path w="3193415" h="7792720">
                  <a:moveTo>
                    <a:pt x="546449" y="7792379"/>
                  </a:moveTo>
                  <a:lnTo>
                    <a:pt x="452066" y="7792379"/>
                  </a:lnTo>
                  <a:lnTo>
                    <a:pt x="408488" y="7782936"/>
                  </a:lnTo>
                  <a:lnTo>
                    <a:pt x="365168" y="7769642"/>
                  </a:lnTo>
                  <a:lnTo>
                    <a:pt x="323456" y="7752920"/>
                  </a:lnTo>
                  <a:lnTo>
                    <a:pt x="283514" y="7732934"/>
                  </a:lnTo>
                  <a:lnTo>
                    <a:pt x="245508" y="7709850"/>
                  </a:lnTo>
                  <a:lnTo>
                    <a:pt x="209600" y="7683833"/>
                  </a:lnTo>
                  <a:lnTo>
                    <a:pt x="175954" y="7655048"/>
                  </a:lnTo>
                  <a:lnTo>
                    <a:pt x="144736" y="7623660"/>
                  </a:lnTo>
                  <a:lnTo>
                    <a:pt x="116107" y="7589834"/>
                  </a:lnTo>
                  <a:lnTo>
                    <a:pt x="90233" y="7553736"/>
                  </a:lnTo>
                  <a:lnTo>
                    <a:pt x="67277" y="7515530"/>
                  </a:lnTo>
                  <a:lnTo>
                    <a:pt x="47403" y="7475382"/>
                  </a:lnTo>
                  <a:lnTo>
                    <a:pt x="30775" y="7433456"/>
                  </a:lnTo>
                  <a:lnTo>
                    <a:pt x="17556" y="7389919"/>
                  </a:lnTo>
                  <a:lnTo>
                    <a:pt x="7912" y="7344935"/>
                  </a:lnTo>
                  <a:lnTo>
                    <a:pt x="2005" y="7298669"/>
                  </a:lnTo>
                  <a:lnTo>
                    <a:pt x="0" y="7251287"/>
                  </a:lnTo>
                  <a:lnTo>
                    <a:pt x="0" y="549306"/>
                  </a:lnTo>
                  <a:lnTo>
                    <a:pt x="2005" y="501924"/>
                  </a:lnTo>
                  <a:lnTo>
                    <a:pt x="7912" y="455658"/>
                  </a:lnTo>
                  <a:lnTo>
                    <a:pt x="17556" y="410674"/>
                  </a:lnTo>
                  <a:lnTo>
                    <a:pt x="30775" y="367137"/>
                  </a:lnTo>
                  <a:lnTo>
                    <a:pt x="47403" y="325211"/>
                  </a:lnTo>
                  <a:lnTo>
                    <a:pt x="67277" y="285063"/>
                  </a:lnTo>
                  <a:lnTo>
                    <a:pt x="90233" y="246858"/>
                  </a:lnTo>
                  <a:lnTo>
                    <a:pt x="116107" y="210759"/>
                  </a:lnTo>
                  <a:lnTo>
                    <a:pt x="144736" y="176933"/>
                  </a:lnTo>
                  <a:lnTo>
                    <a:pt x="175954" y="145545"/>
                  </a:lnTo>
                  <a:lnTo>
                    <a:pt x="209600" y="116760"/>
                  </a:lnTo>
                  <a:lnTo>
                    <a:pt x="245508" y="90743"/>
                  </a:lnTo>
                  <a:lnTo>
                    <a:pt x="283514" y="67659"/>
                  </a:lnTo>
                  <a:lnTo>
                    <a:pt x="323456" y="47673"/>
                  </a:lnTo>
                  <a:lnTo>
                    <a:pt x="365168" y="30951"/>
                  </a:lnTo>
                  <a:lnTo>
                    <a:pt x="408488" y="17658"/>
                  </a:lnTo>
                  <a:lnTo>
                    <a:pt x="453250" y="7958"/>
                  </a:lnTo>
                  <a:lnTo>
                    <a:pt x="499292" y="2017"/>
                  </a:lnTo>
                  <a:lnTo>
                    <a:pt x="546449" y="0"/>
                  </a:lnTo>
                  <a:lnTo>
                    <a:pt x="2656046" y="0"/>
                  </a:lnTo>
                  <a:lnTo>
                    <a:pt x="2656046" y="19050"/>
                  </a:lnTo>
                  <a:lnTo>
                    <a:pt x="546449" y="19050"/>
                  </a:lnTo>
                  <a:lnTo>
                    <a:pt x="546449" y="38100"/>
                  </a:lnTo>
                  <a:lnTo>
                    <a:pt x="497514" y="40439"/>
                  </a:lnTo>
                  <a:lnTo>
                    <a:pt x="449891" y="47314"/>
                  </a:lnTo>
                  <a:lnTo>
                    <a:pt x="403792" y="58512"/>
                  </a:lnTo>
                  <a:lnTo>
                    <a:pt x="359432" y="73817"/>
                  </a:lnTo>
                  <a:lnTo>
                    <a:pt x="317023" y="93018"/>
                  </a:lnTo>
                  <a:lnTo>
                    <a:pt x="276780" y="115898"/>
                  </a:lnTo>
                  <a:lnTo>
                    <a:pt x="238916" y="142245"/>
                  </a:lnTo>
                  <a:lnTo>
                    <a:pt x="203644" y="171844"/>
                  </a:lnTo>
                  <a:lnTo>
                    <a:pt x="171178" y="204482"/>
                  </a:lnTo>
                  <a:lnTo>
                    <a:pt x="141732" y="239945"/>
                  </a:lnTo>
                  <a:lnTo>
                    <a:pt x="115519" y="278018"/>
                  </a:lnTo>
                  <a:lnTo>
                    <a:pt x="92753" y="318489"/>
                  </a:lnTo>
                  <a:lnTo>
                    <a:pt x="73647" y="361142"/>
                  </a:lnTo>
                  <a:lnTo>
                    <a:pt x="58415" y="405764"/>
                  </a:lnTo>
                  <a:lnTo>
                    <a:pt x="47271" y="452142"/>
                  </a:lnTo>
                  <a:lnTo>
                    <a:pt x="40428" y="500060"/>
                  </a:lnTo>
                  <a:lnTo>
                    <a:pt x="38100" y="549306"/>
                  </a:lnTo>
                  <a:lnTo>
                    <a:pt x="38100" y="7251287"/>
                  </a:lnTo>
                  <a:lnTo>
                    <a:pt x="40428" y="7300533"/>
                  </a:lnTo>
                  <a:lnTo>
                    <a:pt x="47271" y="7348451"/>
                  </a:lnTo>
                  <a:lnTo>
                    <a:pt x="58415" y="7394829"/>
                  </a:lnTo>
                  <a:lnTo>
                    <a:pt x="73647" y="7439451"/>
                  </a:lnTo>
                  <a:lnTo>
                    <a:pt x="92753" y="7482104"/>
                  </a:lnTo>
                  <a:lnTo>
                    <a:pt x="115519" y="7522575"/>
                  </a:lnTo>
                  <a:lnTo>
                    <a:pt x="141732" y="7560648"/>
                  </a:lnTo>
                  <a:lnTo>
                    <a:pt x="171178" y="7596111"/>
                  </a:lnTo>
                  <a:lnTo>
                    <a:pt x="203644" y="7628749"/>
                  </a:lnTo>
                  <a:lnTo>
                    <a:pt x="238916" y="7658348"/>
                  </a:lnTo>
                  <a:lnTo>
                    <a:pt x="276780" y="7684695"/>
                  </a:lnTo>
                  <a:lnTo>
                    <a:pt x="317023" y="7707576"/>
                  </a:lnTo>
                  <a:lnTo>
                    <a:pt x="359432" y="7726776"/>
                  </a:lnTo>
                  <a:lnTo>
                    <a:pt x="403792" y="7742081"/>
                  </a:lnTo>
                  <a:lnTo>
                    <a:pt x="449891" y="7753279"/>
                  </a:lnTo>
                  <a:lnTo>
                    <a:pt x="497514" y="7760154"/>
                  </a:lnTo>
                  <a:lnTo>
                    <a:pt x="546449" y="7762494"/>
                  </a:lnTo>
                  <a:lnTo>
                    <a:pt x="2855157" y="7762494"/>
                  </a:lnTo>
                  <a:lnTo>
                    <a:pt x="2837326" y="7769642"/>
                  </a:lnTo>
                  <a:lnTo>
                    <a:pt x="2798543" y="7781544"/>
                  </a:lnTo>
                  <a:lnTo>
                    <a:pt x="546449" y="7781544"/>
                  </a:lnTo>
                  <a:lnTo>
                    <a:pt x="546449" y="7792379"/>
                  </a:lnTo>
                  <a:close/>
                </a:path>
                <a:path w="3193415" h="7792720">
                  <a:moveTo>
                    <a:pt x="2855157" y="7762494"/>
                  </a:moveTo>
                  <a:lnTo>
                    <a:pt x="2656046" y="7762494"/>
                  </a:lnTo>
                  <a:lnTo>
                    <a:pt x="2704995" y="7760154"/>
                  </a:lnTo>
                  <a:lnTo>
                    <a:pt x="2752630" y="7753279"/>
                  </a:lnTo>
                  <a:lnTo>
                    <a:pt x="2798737" y="7742081"/>
                  </a:lnTo>
                  <a:lnTo>
                    <a:pt x="2843102" y="7726776"/>
                  </a:lnTo>
                  <a:lnTo>
                    <a:pt x="2885513" y="7707576"/>
                  </a:lnTo>
                  <a:lnTo>
                    <a:pt x="2925757" y="7684695"/>
                  </a:lnTo>
                  <a:lnTo>
                    <a:pt x="2963620" y="7658348"/>
                  </a:lnTo>
                  <a:lnTo>
                    <a:pt x="2998889" y="7628749"/>
                  </a:lnTo>
                  <a:lnTo>
                    <a:pt x="3031350" y="7596111"/>
                  </a:lnTo>
                  <a:lnTo>
                    <a:pt x="3060791" y="7560648"/>
                  </a:lnTo>
                  <a:lnTo>
                    <a:pt x="3086999" y="7522575"/>
                  </a:lnTo>
                  <a:lnTo>
                    <a:pt x="3109759" y="7482104"/>
                  </a:lnTo>
                  <a:lnTo>
                    <a:pt x="3128859" y="7439451"/>
                  </a:lnTo>
                  <a:lnTo>
                    <a:pt x="3144086" y="7394829"/>
                  </a:lnTo>
                  <a:lnTo>
                    <a:pt x="3155227" y="7348451"/>
                  </a:lnTo>
                  <a:lnTo>
                    <a:pt x="3162067" y="7300533"/>
                  </a:lnTo>
                  <a:lnTo>
                    <a:pt x="3164395" y="7251287"/>
                  </a:lnTo>
                  <a:lnTo>
                    <a:pt x="3164395" y="549306"/>
                  </a:lnTo>
                  <a:lnTo>
                    <a:pt x="3162067" y="500060"/>
                  </a:lnTo>
                  <a:lnTo>
                    <a:pt x="3155227" y="452142"/>
                  </a:lnTo>
                  <a:lnTo>
                    <a:pt x="3144086" y="405764"/>
                  </a:lnTo>
                  <a:lnTo>
                    <a:pt x="3128859" y="361142"/>
                  </a:lnTo>
                  <a:lnTo>
                    <a:pt x="3109759" y="318489"/>
                  </a:lnTo>
                  <a:lnTo>
                    <a:pt x="3086999" y="278018"/>
                  </a:lnTo>
                  <a:lnTo>
                    <a:pt x="3060791" y="239945"/>
                  </a:lnTo>
                  <a:lnTo>
                    <a:pt x="3031350" y="204482"/>
                  </a:lnTo>
                  <a:lnTo>
                    <a:pt x="2998889" y="171844"/>
                  </a:lnTo>
                  <a:lnTo>
                    <a:pt x="2963620" y="142245"/>
                  </a:lnTo>
                  <a:lnTo>
                    <a:pt x="2925757" y="115898"/>
                  </a:lnTo>
                  <a:lnTo>
                    <a:pt x="2885513" y="93018"/>
                  </a:lnTo>
                  <a:lnTo>
                    <a:pt x="2843102" y="73817"/>
                  </a:lnTo>
                  <a:lnTo>
                    <a:pt x="2798737" y="58512"/>
                  </a:lnTo>
                  <a:lnTo>
                    <a:pt x="2752630" y="47314"/>
                  </a:lnTo>
                  <a:lnTo>
                    <a:pt x="2704995" y="40439"/>
                  </a:lnTo>
                  <a:lnTo>
                    <a:pt x="2656046" y="38100"/>
                  </a:lnTo>
                  <a:lnTo>
                    <a:pt x="546449" y="38100"/>
                  </a:lnTo>
                  <a:lnTo>
                    <a:pt x="546449" y="19050"/>
                  </a:lnTo>
                  <a:lnTo>
                    <a:pt x="2656046" y="19050"/>
                  </a:lnTo>
                  <a:lnTo>
                    <a:pt x="2656046" y="0"/>
                  </a:lnTo>
                  <a:lnTo>
                    <a:pt x="2703216" y="2017"/>
                  </a:lnTo>
                  <a:lnTo>
                    <a:pt x="2749269" y="7958"/>
                  </a:lnTo>
                  <a:lnTo>
                    <a:pt x="2794039" y="17658"/>
                  </a:lnTo>
                  <a:lnTo>
                    <a:pt x="2837364" y="30951"/>
                  </a:lnTo>
                  <a:lnTo>
                    <a:pt x="2879080" y="47673"/>
                  </a:lnTo>
                  <a:lnTo>
                    <a:pt x="2919023" y="67659"/>
                  </a:lnTo>
                  <a:lnTo>
                    <a:pt x="2957029" y="90743"/>
                  </a:lnTo>
                  <a:lnTo>
                    <a:pt x="2992935" y="116760"/>
                  </a:lnTo>
                  <a:lnTo>
                    <a:pt x="3026578" y="145545"/>
                  </a:lnTo>
                  <a:lnTo>
                    <a:pt x="3057793" y="176933"/>
                  </a:lnTo>
                  <a:lnTo>
                    <a:pt x="3086417" y="210759"/>
                  </a:lnTo>
                  <a:lnTo>
                    <a:pt x="3112286" y="246858"/>
                  </a:lnTo>
                  <a:lnTo>
                    <a:pt x="3135237" y="285063"/>
                  </a:lnTo>
                  <a:lnTo>
                    <a:pt x="3155106" y="325211"/>
                  </a:lnTo>
                  <a:lnTo>
                    <a:pt x="3171730" y="367137"/>
                  </a:lnTo>
                  <a:lnTo>
                    <a:pt x="3184944" y="410674"/>
                  </a:lnTo>
                  <a:lnTo>
                    <a:pt x="3192974" y="448140"/>
                  </a:lnTo>
                  <a:lnTo>
                    <a:pt x="3192974" y="7352437"/>
                  </a:lnTo>
                  <a:lnTo>
                    <a:pt x="3184938" y="7389919"/>
                  </a:lnTo>
                  <a:lnTo>
                    <a:pt x="3171720" y="7433456"/>
                  </a:lnTo>
                  <a:lnTo>
                    <a:pt x="3155092" y="7475382"/>
                  </a:lnTo>
                  <a:lnTo>
                    <a:pt x="3135218" y="7515530"/>
                  </a:lnTo>
                  <a:lnTo>
                    <a:pt x="3112262" y="7553736"/>
                  </a:lnTo>
                  <a:lnTo>
                    <a:pt x="3086388" y="7589834"/>
                  </a:lnTo>
                  <a:lnTo>
                    <a:pt x="3057759" y="7623660"/>
                  </a:lnTo>
                  <a:lnTo>
                    <a:pt x="3026540" y="7655048"/>
                  </a:lnTo>
                  <a:lnTo>
                    <a:pt x="2992895" y="7683833"/>
                  </a:lnTo>
                  <a:lnTo>
                    <a:pt x="2956987" y="7709850"/>
                  </a:lnTo>
                  <a:lnTo>
                    <a:pt x="2918980" y="7732934"/>
                  </a:lnTo>
                  <a:lnTo>
                    <a:pt x="2879039" y="7752920"/>
                  </a:lnTo>
                  <a:lnTo>
                    <a:pt x="2855157" y="7762494"/>
                  </a:lnTo>
                  <a:close/>
                </a:path>
                <a:path w="3193415" h="7792720">
                  <a:moveTo>
                    <a:pt x="2656046" y="7792379"/>
                  </a:moveTo>
                  <a:lnTo>
                    <a:pt x="546449" y="7792379"/>
                  </a:lnTo>
                  <a:lnTo>
                    <a:pt x="546449" y="7781544"/>
                  </a:lnTo>
                  <a:lnTo>
                    <a:pt x="2656046" y="7781544"/>
                  </a:lnTo>
                  <a:lnTo>
                    <a:pt x="2656046" y="7792379"/>
                  </a:lnTo>
                  <a:close/>
                </a:path>
                <a:path w="3193415" h="7792720">
                  <a:moveTo>
                    <a:pt x="2750429" y="7792379"/>
                  </a:moveTo>
                  <a:lnTo>
                    <a:pt x="2656046" y="7792379"/>
                  </a:lnTo>
                  <a:lnTo>
                    <a:pt x="2656046" y="7781544"/>
                  </a:lnTo>
                  <a:lnTo>
                    <a:pt x="2798543" y="7781544"/>
                  </a:lnTo>
                  <a:lnTo>
                    <a:pt x="2794007" y="7782936"/>
                  </a:lnTo>
                  <a:lnTo>
                    <a:pt x="2750429" y="7792379"/>
                  </a:lnTo>
                  <a:close/>
                </a:path>
              </a:pathLst>
            </a:custGeom>
            <a:solidFill>
              <a:srgbClr val="DEEDE1">
                <a:alpha val="894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8971" y="2788320"/>
              <a:ext cx="66675" cy="6667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8971" y="4331370"/>
              <a:ext cx="66675" cy="6667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8971" y="5617245"/>
              <a:ext cx="66675" cy="6667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8971" y="6903120"/>
              <a:ext cx="66675" cy="6667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8971" y="7674645"/>
              <a:ext cx="66675" cy="6667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8971" y="8446170"/>
              <a:ext cx="66675" cy="66674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8022031" y="2301740"/>
            <a:ext cx="2565400" cy="75311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20"/>
              </a:spcBef>
            </a:pPr>
            <a:r>
              <a:rPr dirty="0" sz="2000" b="1">
                <a:latin typeface="Arial"/>
                <a:cs typeface="Arial"/>
              </a:rPr>
              <a:t>Status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Report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on </a:t>
            </a:r>
            <a:r>
              <a:rPr dirty="0" sz="2000" spc="-20">
                <a:latin typeface="Arial MT"/>
                <a:cs typeface="Arial MT"/>
              </a:rPr>
              <a:t>SHG-</a:t>
            </a:r>
            <a:r>
              <a:rPr dirty="0" sz="2000">
                <a:latin typeface="Arial MT"/>
                <a:cs typeface="Arial MT"/>
              </a:rPr>
              <a:t>Gram </a:t>
            </a:r>
            <a:r>
              <a:rPr dirty="0" sz="2000" spc="-10">
                <a:latin typeface="Arial MT"/>
                <a:cs typeface="Arial MT"/>
              </a:rPr>
              <a:t>Panchayat Partnership Strengthening, Consultation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report </a:t>
            </a:r>
            <a:r>
              <a:rPr dirty="0" sz="2000">
                <a:latin typeface="Arial MT"/>
                <a:cs typeface="Arial MT"/>
              </a:rPr>
              <a:t>along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with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field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visit </a:t>
            </a:r>
            <a:r>
              <a:rPr dirty="0" sz="2000" spc="-10">
                <a:latin typeface="Arial MT"/>
                <a:cs typeface="Arial MT"/>
              </a:rPr>
              <a:t>report.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Draft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Action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Plan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 spc="-20">
                <a:latin typeface="Arial MT"/>
                <a:cs typeface="Arial MT"/>
              </a:rPr>
              <a:t>SHG-</a:t>
            </a:r>
            <a:r>
              <a:rPr dirty="0" sz="2000">
                <a:latin typeface="Arial MT"/>
                <a:cs typeface="Arial MT"/>
              </a:rPr>
              <a:t>Gram </a:t>
            </a:r>
            <a:r>
              <a:rPr dirty="0" sz="2000" spc="-10">
                <a:latin typeface="Arial MT"/>
                <a:cs typeface="Arial MT"/>
              </a:rPr>
              <a:t>Panchayat Partnerships, </a:t>
            </a:r>
            <a:r>
              <a:rPr dirty="0" sz="2000">
                <a:latin typeface="Arial MT"/>
                <a:cs typeface="Arial MT"/>
              </a:rPr>
              <a:t>Guidelines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SHG- </a:t>
            </a:r>
            <a:r>
              <a:rPr dirty="0" sz="2000">
                <a:latin typeface="Arial MT"/>
                <a:cs typeface="Arial MT"/>
              </a:rPr>
              <a:t>Gram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Panchayat </a:t>
            </a:r>
            <a:r>
              <a:rPr dirty="0" sz="2000">
                <a:latin typeface="Arial MT"/>
                <a:cs typeface="Arial MT"/>
              </a:rPr>
              <a:t>Partnership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Pilot </a:t>
            </a:r>
            <a:r>
              <a:rPr dirty="0" sz="2000" spc="-10">
                <a:latin typeface="Arial MT"/>
                <a:cs typeface="Arial MT"/>
              </a:rPr>
              <a:t>Implementation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Plan </a:t>
            </a:r>
            <a:r>
              <a:rPr dirty="0" sz="2000" b="1">
                <a:latin typeface="Arial"/>
                <a:cs typeface="Arial"/>
              </a:rPr>
              <a:t>Government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Order </a:t>
            </a:r>
            <a:r>
              <a:rPr dirty="0" sz="2000">
                <a:latin typeface="Arial MT"/>
                <a:cs typeface="Arial MT"/>
              </a:rPr>
              <a:t>on </a:t>
            </a:r>
            <a:r>
              <a:rPr dirty="0" sz="2000" spc="-20">
                <a:latin typeface="Arial MT"/>
                <a:cs typeface="Arial MT"/>
              </a:rPr>
              <a:t>SHG-</a:t>
            </a:r>
            <a:r>
              <a:rPr dirty="0" sz="2000" spc="-25">
                <a:latin typeface="Arial MT"/>
                <a:cs typeface="Arial MT"/>
              </a:rPr>
              <a:t>GP</a:t>
            </a:r>
            <a:endParaRPr sz="2000">
              <a:latin typeface="Arial MT"/>
              <a:cs typeface="Arial MT"/>
            </a:endParaRPr>
          </a:p>
          <a:p>
            <a:pPr marL="12700" marR="103505">
              <a:lnSpc>
                <a:spcPts val="2100"/>
              </a:lnSpc>
            </a:pPr>
            <a:r>
              <a:rPr dirty="0" sz="2000" spc="-10">
                <a:latin typeface="Arial MT"/>
                <a:cs typeface="Arial MT"/>
              </a:rPr>
              <a:t>Convergence </a:t>
            </a:r>
            <a:r>
              <a:rPr dirty="0" sz="2000" b="1">
                <a:latin typeface="Arial"/>
                <a:cs typeface="Arial"/>
              </a:rPr>
              <a:t>Training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Module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 spc="-10">
                <a:latin typeface="Arial MT"/>
                <a:cs typeface="Arial MT"/>
              </a:rPr>
              <a:t>GP-</a:t>
            </a:r>
            <a:r>
              <a:rPr dirty="0" sz="2000">
                <a:latin typeface="Arial MT"/>
                <a:cs typeface="Arial MT"/>
              </a:rPr>
              <a:t>CBO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Partnership. </a:t>
            </a:r>
            <a:r>
              <a:rPr dirty="0" sz="2000" b="1">
                <a:latin typeface="Arial"/>
                <a:cs typeface="Arial"/>
              </a:rPr>
              <a:t>Trained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Personnel </a:t>
            </a:r>
            <a:r>
              <a:rPr dirty="0" sz="2000">
                <a:latin typeface="Arial MT"/>
                <a:cs typeface="Arial MT"/>
              </a:rPr>
              <a:t>Enhanced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skills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knowledge</a:t>
            </a:r>
            <a:r>
              <a:rPr dirty="0" sz="2000" spc="-13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among </a:t>
            </a:r>
            <a:r>
              <a:rPr dirty="0" sz="2000">
                <a:latin typeface="Arial MT"/>
                <a:cs typeface="Arial MT"/>
              </a:rPr>
              <a:t>local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institution representatives.</a:t>
            </a:r>
            <a:endParaRPr sz="2000">
              <a:latin typeface="Arial MT"/>
              <a:cs typeface="Arial MT"/>
            </a:endParaRPr>
          </a:p>
          <a:p>
            <a:pPr marL="12700" marR="258445" indent="70485">
              <a:lnSpc>
                <a:spcPts val="2100"/>
              </a:lnSpc>
            </a:pPr>
            <a:r>
              <a:rPr dirty="0" sz="2000" b="1">
                <a:latin typeface="Arial"/>
                <a:cs typeface="Arial"/>
              </a:rPr>
              <a:t>SoP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on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>
                <a:latin typeface="Arial MT"/>
                <a:cs typeface="Arial MT"/>
              </a:rPr>
              <a:t>ongoing </a:t>
            </a:r>
            <a:r>
              <a:rPr dirty="0" sz="2000">
                <a:latin typeface="Arial MT"/>
                <a:cs typeface="Arial MT"/>
              </a:rPr>
              <a:t>support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hand- </a:t>
            </a:r>
            <a:r>
              <a:rPr dirty="0" sz="2000">
                <a:latin typeface="Arial MT"/>
                <a:cs typeface="Arial MT"/>
              </a:rPr>
              <a:t>holding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strategy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scaling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up.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058162" y="2145573"/>
            <a:ext cx="2130425" cy="76085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111125">
              <a:lnSpc>
                <a:spcPts val="2280"/>
              </a:lnSpc>
              <a:spcBef>
                <a:spcPts val="434"/>
              </a:spcBef>
            </a:pPr>
            <a:r>
              <a:rPr dirty="0" sz="2150" spc="-10" b="1">
                <a:latin typeface="Arial"/>
                <a:cs typeface="Arial"/>
              </a:rPr>
              <a:t>Funding: </a:t>
            </a:r>
            <a:r>
              <a:rPr dirty="0" sz="2150" spc="-10">
                <a:latin typeface="Arial MT"/>
                <a:cs typeface="Arial MT"/>
              </a:rPr>
              <a:t>Financial </a:t>
            </a:r>
            <a:r>
              <a:rPr dirty="0" sz="2150">
                <a:latin typeface="Arial MT"/>
                <a:cs typeface="Arial MT"/>
              </a:rPr>
              <a:t>resources</a:t>
            </a:r>
            <a:r>
              <a:rPr dirty="0" sz="2150" spc="-20">
                <a:latin typeface="Arial MT"/>
                <a:cs typeface="Arial MT"/>
              </a:rPr>
              <a:t> from </a:t>
            </a:r>
            <a:r>
              <a:rPr dirty="0" sz="2150">
                <a:latin typeface="Arial MT"/>
                <a:cs typeface="Arial MT"/>
              </a:rPr>
              <a:t>government</a:t>
            </a:r>
            <a:r>
              <a:rPr dirty="0" sz="2150" spc="-35">
                <a:latin typeface="Arial MT"/>
                <a:cs typeface="Arial MT"/>
              </a:rPr>
              <a:t> </a:t>
            </a:r>
            <a:r>
              <a:rPr dirty="0" sz="2150" spc="-25">
                <a:latin typeface="Arial MT"/>
                <a:cs typeface="Arial MT"/>
              </a:rPr>
              <a:t>and </a:t>
            </a:r>
            <a:r>
              <a:rPr dirty="0" sz="2150" spc="-10">
                <a:latin typeface="Arial MT"/>
                <a:cs typeface="Arial MT"/>
              </a:rPr>
              <a:t>non-government sources.</a:t>
            </a:r>
            <a:endParaRPr sz="2150">
              <a:latin typeface="Arial MT"/>
              <a:cs typeface="Arial MT"/>
            </a:endParaRPr>
          </a:p>
          <a:p>
            <a:pPr marL="12700" marR="142240">
              <a:lnSpc>
                <a:spcPts val="2280"/>
              </a:lnSpc>
              <a:spcBef>
                <a:spcPts val="30"/>
              </a:spcBef>
            </a:pPr>
            <a:r>
              <a:rPr dirty="0" sz="2150" spc="-10" b="1">
                <a:latin typeface="Arial"/>
                <a:cs typeface="Arial"/>
              </a:rPr>
              <a:t>Expertise: </a:t>
            </a:r>
            <a:r>
              <a:rPr dirty="0" sz="2150">
                <a:latin typeface="Arial MT"/>
                <a:cs typeface="Arial MT"/>
              </a:rPr>
              <a:t>Knowledge</a:t>
            </a:r>
            <a:r>
              <a:rPr dirty="0" sz="2150" spc="-35">
                <a:latin typeface="Arial MT"/>
                <a:cs typeface="Arial MT"/>
              </a:rPr>
              <a:t> </a:t>
            </a:r>
            <a:r>
              <a:rPr dirty="0" sz="2150" spc="-25">
                <a:latin typeface="Arial MT"/>
                <a:cs typeface="Arial MT"/>
              </a:rPr>
              <a:t>and </a:t>
            </a:r>
            <a:r>
              <a:rPr dirty="0" sz="2150">
                <a:latin typeface="Arial MT"/>
                <a:cs typeface="Arial MT"/>
              </a:rPr>
              <a:t>experience</a:t>
            </a:r>
            <a:r>
              <a:rPr dirty="0" sz="2150" spc="-25">
                <a:latin typeface="Arial MT"/>
                <a:cs typeface="Arial MT"/>
              </a:rPr>
              <a:t> </a:t>
            </a:r>
            <a:r>
              <a:rPr dirty="0" sz="2150" spc="-20">
                <a:latin typeface="Arial MT"/>
                <a:cs typeface="Arial MT"/>
              </a:rPr>
              <a:t>from </a:t>
            </a:r>
            <a:r>
              <a:rPr dirty="0" sz="2150">
                <a:latin typeface="Arial MT"/>
                <a:cs typeface="Arial MT"/>
              </a:rPr>
              <a:t>CRISP</a:t>
            </a:r>
            <a:r>
              <a:rPr dirty="0" sz="2150" spc="-10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&amp;</a:t>
            </a:r>
            <a:r>
              <a:rPr dirty="0" sz="2150" spc="-5">
                <a:latin typeface="Arial MT"/>
                <a:cs typeface="Arial MT"/>
              </a:rPr>
              <a:t> </a:t>
            </a:r>
            <a:r>
              <a:rPr dirty="0" sz="2150" spc="-10">
                <a:latin typeface="Arial MT"/>
                <a:cs typeface="Arial MT"/>
              </a:rPr>
              <a:t>Living Landscape </a:t>
            </a:r>
            <a:r>
              <a:rPr dirty="0" sz="2150">
                <a:latin typeface="Arial MT"/>
                <a:cs typeface="Arial MT"/>
              </a:rPr>
              <a:t>members</a:t>
            </a:r>
            <a:r>
              <a:rPr dirty="0" sz="2150" spc="-20">
                <a:latin typeface="Arial MT"/>
                <a:cs typeface="Arial MT"/>
              </a:rPr>
              <a:t> </a:t>
            </a:r>
            <a:r>
              <a:rPr dirty="0" sz="2150" spc="-25">
                <a:latin typeface="Arial MT"/>
                <a:cs typeface="Arial MT"/>
              </a:rPr>
              <a:t>and </a:t>
            </a:r>
            <a:r>
              <a:rPr dirty="0" sz="2150">
                <a:latin typeface="Arial MT"/>
                <a:cs typeface="Arial MT"/>
              </a:rPr>
              <a:t>other</a:t>
            </a:r>
            <a:r>
              <a:rPr dirty="0" sz="2150" spc="-10">
                <a:latin typeface="Arial MT"/>
                <a:cs typeface="Arial MT"/>
              </a:rPr>
              <a:t> experts.</a:t>
            </a:r>
            <a:endParaRPr sz="2150">
              <a:latin typeface="Arial MT"/>
              <a:cs typeface="Arial MT"/>
            </a:endParaRPr>
          </a:p>
          <a:p>
            <a:pPr marL="12700" marR="5080">
              <a:lnSpc>
                <a:spcPts val="2280"/>
              </a:lnSpc>
              <a:spcBef>
                <a:spcPts val="30"/>
              </a:spcBef>
            </a:pPr>
            <a:r>
              <a:rPr dirty="0" sz="2150" spc="-10" b="1">
                <a:latin typeface="Arial"/>
                <a:cs typeface="Arial"/>
              </a:rPr>
              <a:t>Government Collaboration: </a:t>
            </a:r>
            <a:r>
              <a:rPr dirty="0" sz="2150">
                <a:latin typeface="Arial MT"/>
                <a:cs typeface="Arial MT"/>
              </a:rPr>
              <a:t>Partnerships</a:t>
            </a:r>
            <a:r>
              <a:rPr dirty="0" sz="2150" spc="-20">
                <a:latin typeface="Arial MT"/>
                <a:cs typeface="Arial MT"/>
              </a:rPr>
              <a:t> with </a:t>
            </a:r>
            <a:r>
              <a:rPr dirty="0" sz="2150">
                <a:latin typeface="Arial MT"/>
                <a:cs typeface="Arial MT"/>
              </a:rPr>
              <a:t>local</a:t>
            </a:r>
            <a:r>
              <a:rPr dirty="0" sz="2150" spc="-10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and</a:t>
            </a:r>
            <a:r>
              <a:rPr dirty="0" sz="2150" spc="-10">
                <a:latin typeface="Arial MT"/>
                <a:cs typeface="Arial MT"/>
              </a:rPr>
              <a:t> </a:t>
            </a:r>
            <a:r>
              <a:rPr dirty="0" sz="2150" spc="-20">
                <a:latin typeface="Arial MT"/>
                <a:cs typeface="Arial MT"/>
              </a:rPr>
              <a:t>state </a:t>
            </a:r>
            <a:r>
              <a:rPr dirty="0" sz="2150" spc="-10">
                <a:latin typeface="Arial MT"/>
                <a:cs typeface="Arial MT"/>
              </a:rPr>
              <a:t>government bodies.</a:t>
            </a:r>
            <a:endParaRPr sz="2150">
              <a:latin typeface="Arial MT"/>
              <a:cs typeface="Arial MT"/>
            </a:endParaRPr>
          </a:p>
          <a:p>
            <a:pPr marL="12700" marR="34925">
              <a:lnSpc>
                <a:spcPts val="2280"/>
              </a:lnSpc>
              <a:spcBef>
                <a:spcPts val="25"/>
              </a:spcBef>
            </a:pPr>
            <a:r>
              <a:rPr dirty="0" sz="2150" spc="-10" b="1">
                <a:latin typeface="Arial"/>
                <a:cs typeface="Arial"/>
              </a:rPr>
              <a:t>Community Engagement: </a:t>
            </a:r>
            <a:r>
              <a:rPr dirty="0" sz="2150">
                <a:latin typeface="Arial MT"/>
                <a:cs typeface="Arial MT"/>
              </a:rPr>
              <a:t>Participation</a:t>
            </a:r>
            <a:r>
              <a:rPr dirty="0" sz="2150" spc="-10">
                <a:latin typeface="Arial MT"/>
                <a:cs typeface="Arial MT"/>
              </a:rPr>
              <a:t> </a:t>
            </a:r>
            <a:r>
              <a:rPr dirty="0" sz="2150" spc="-25">
                <a:latin typeface="Arial MT"/>
                <a:cs typeface="Arial MT"/>
              </a:rPr>
              <a:t>and </a:t>
            </a:r>
            <a:r>
              <a:rPr dirty="0" sz="2150">
                <a:latin typeface="Arial MT"/>
                <a:cs typeface="Arial MT"/>
              </a:rPr>
              <a:t>input</a:t>
            </a:r>
            <a:r>
              <a:rPr dirty="0" sz="2150" spc="-5">
                <a:latin typeface="Arial MT"/>
                <a:cs typeface="Arial MT"/>
              </a:rPr>
              <a:t> </a:t>
            </a:r>
            <a:r>
              <a:rPr dirty="0" sz="2150">
                <a:latin typeface="Arial MT"/>
                <a:cs typeface="Arial MT"/>
              </a:rPr>
              <a:t>from</a:t>
            </a:r>
            <a:r>
              <a:rPr dirty="0" sz="2150" spc="-5">
                <a:latin typeface="Arial MT"/>
                <a:cs typeface="Arial MT"/>
              </a:rPr>
              <a:t> </a:t>
            </a:r>
            <a:r>
              <a:rPr dirty="0" sz="2150" spc="-20">
                <a:latin typeface="Arial MT"/>
                <a:cs typeface="Arial MT"/>
              </a:rPr>
              <a:t>local </a:t>
            </a:r>
            <a:r>
              <a:rPr dirty="0" sz="2150">
                <a:latin typeface="Arial MT"/>
                <a:cs typeface="Arial MT"/>
              </a:rPr>
              <a:t>communities</a:t>
            </a:r>
            <a:r>
              <a:rPr dirty="0" sz="2150" spc="-30">
                <a:latin typeface="Arial MT"/>
                <a:cs typeface="Arial MT"/>
              </a:rPr>
              <a:t> </a:t>
            </a:r>
            <a:r>
              <a:rPr dirty="0" sz="2150" spc="-25">
                <a:latin typeface="Arial MT"/>
                <a:cs typeface="Arial MT"/>
              </a:rPr>
              <a:t>and </a:t>
            </a:r>
            <a:r>
              <a:rPr dirty="0" sz="2150" spc="-10">
                <a:latin typeface="Arial MT"/>
                <a:cs typeface="Arial MT"/>
              </a:rPr>
              <a:t>grassroots institutions.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579442" y="2321697"/>
            <a:ext cx="2284095" cy="69977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20"/>
              </a:spcBef>
            </a:pPr>
            <a:r>
              <a:rPr dirty="0" sz="2000" b="1">
                <a:latin typeface="Arial"/>
                <a:cs typeface="Arial"/>
              </a:rPr>
              <a:t>Studying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Existing </a:t>
            </a:r>
            <a:r>
              <a:rPr dirty="0" sz="2000" b="1">
                <a:latin typeface="Arial"/>
                <a:cs typeface="Arial"/>
              </a:rPr>
              <a:t>Guidelines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on </a:t>
            </a:r>
            <a:r>
              <a:rPr dirty="0" sz="2000" spc="-10">
                <a:latin typeface="Arial MT"/>
                <a:cs typeface="Arial MT"/>
              </a:rPr>
              <a:t>Strengthening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Local </a:t>
            </a:r>
            <a:r>
              <a:rPr dirty="0" sz="2000" spc="-10">
                <a:latin typeface="Arial MT"/>
                <a:cs typeface="Arial MT"/>
              </a:rPr>
              <a:t>Institutions</a:t>
            </a:r>
            <a:endParaRPr sz="2000">
              <a:latin typeface="Arial MT"/>
              <a:cs typeface="Arial MT"/>
            </a:endParaRPr>
          </a:p>
          <a:p>
            <a:pPr marL="12700" marR="711200">
              <a:lnSpc>
                <a:spcPts val="2100"/>
              </a:lnSpc>
            </a:pPr>
            <a:r>
              <a:rPr dirty="0" sz="2000" spc="-10" b="1">
                <a:latin typeface="Arial"/>
                <a:cs typeface="Arial"/>
              </a:rPr>
              <a:t>Initial Consultation Meeting</a:t>
            </a:r>
            <a:endParaRPr sz="2000">
              <a:latin typeface="Arial"/>
              <a:cs typeface="Arial"/>
            </a:endParaRPr>
          </a:p>
          <a:p>
            <a:pPr marL="12700" marR="75565">
              <a:lnSpc>
                <a:spcPts val="2100"/>
              </a:lnSpc>
            </a:pPr>
            <a:r>
              <a:rPr dirty="0" sz="2000">
                <a:latin typeface="Arial MT"/>
                <a:cs typeface="Arial MT"/>
              </a:rPr>
              <a:t>Field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Visits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Local </a:t>
            </a:r>
            <a:r>
              <a:rPr dirty="0" sz="2000" spc="-10">
                <a:latin typeface="Arial MT"/>
                <a:cs typeface="Arial MT"/>
              </a:rPr>
              <a:t>Institutions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100"/>
              </a:lnSpc>
            </a:pPr>
            <a:r>
              <a:rPr dirty="0" sz="2000">
                <a:latin typeface="Arial MT"/>
                <a:cs typeface="Arial MT"/>
              </a:rPr>
              <a:t>Draft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b="1">
                <a:latin typeface="Arial"/>
                <a:cs typeface="Arial"/>
              </a:rPr>
              <a:t>Action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Plan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Institutional Strengthening </a:t>
            </a:r>
            <a:r>
              <a:rPr dirty="0" sz="2000" b="1">
                <a:latin typeface="Arial"/>
                <a:cs typeface="Arial"/>
              </a:rPr>
              <a:t>Writes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Shop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0">
                <a:latin typeface="Arial MT"/>
                <a:cs typeface="Arial MT"/>
              </a:rPr>
              <a:t>with </a:t>
            </a:r>
            <a:r>
              <a:rPr dirty="0" sz="2000">
                <a:latin typeface="Arial MT"/>
                <a:cs typeface="Arial MT"/>
              </a:rPr>
              <a:t>Key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Stakeholders </a:t>
            </a:r>
            <a:r>
              <a:rPr dirty="0" sz="2000" spc="-10" b="1">
                <a:latin typeface="Arial"/>
                <a:cs typeface="Arial"/>
              </a:rPr>
              <a:t>Pilot </a:t>
            </a:r>
            <a:r>
              <a:rPr dirty="0" sz="2000" b="1">
                <a:latin typeface="Arial"/>
                <a:cs typeface="Arial"/>
              </a:rPr>
              <a:t>Implementation</a:t>
            </a:r>
            <a:r>
              <a:rPr dirty="0" sz="2000" spc="-135" b="1">
                <a:latin typeface="Arial"/>
                <a:cs typeface="Arial"/>
              </a:rPr>
              <a:t> </a:t>
            </a:r>
            <a:r>
              <a:rPr dirty="0" sz="2000" spc="-25">
                <a:latin typeface="Arial MT"/>
                <a:cs typeface="Arial MT"/>
              </a:rPr>
              <a:t>in </a:t>
            </a:r>
            <a:r>
              <a:rPr dirty="0" sz="2000" spc="-10">
                <a:latin typeface="Arial MT"/>
                <a:cs typeface="Arial MT"/>
              </a:rPr>
              <a:t>Selected</a:t>
            </a:r>
            <a:r>
              <a:rPr dirty="0" sz="2000" spc="50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Institutions </a:t>
            </a:r>
            <a:r>
              <a:rPr dirty="0" sz="2000">
                <a:latin typeface="Arial MT"/>
                <a:cs typeface="Arial MT"/>
              </a:rPr>
              <a:t>Preparation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Initial </a:t>
            </a:r>
            <a:r>
              <a:rPr dirty="0" sz="2000">
                <a:latin typeface="Arial MT"/>
                <a:cs typeface="Arial MT"/>
              </a:rPr>
              <a:t>Report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 spc="-10">
                <a:latin typeface="Arial MT"/>
                <a:cs typeface="Arial MT"/>
              </a:rPr>
              <a:t>finalisation </a:t>
            </a:r>
            <a:r>
              <a:rPr dirty="0" sz="2000">
                <a:latin typeface="Arial MT"/>
                <a:cs typeface="Arial MT"/>
              </a:rPr>
              <a:t>Workshops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for </a:t>
            </a:r>
            <a:r>
              <a:rPr dirty="0" sz="2000" spc="-10">
                <a:latin typeface="Arial MT"/>
                <a:cs typeface="Arial MT"/>
              </a:rPr>
              <a:t>Implementation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and </a:t>
            </a:r>
            <a:r>
              <a:rPr dirty="0" sz="2000">
                <a:latin typeface="Arial MT"/>
                <a:cs typeface="Arial MT"/>
              </a:rPr>
              <a:t>Skill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Enhancement </a:t>
            </a:r>
            <a:r>
              <a:rPr dirty="0" sz="2000">
                <a:latin typeface="Arial MT"/>
                <a:cs typeface="Arial MT"/>
              </a:rPr>
              <a:t>Ongoing</a:t>
            </a:r>
            <a:r>
              <a:rPr dirty="0" sz="2000" spc="-9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Support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Handholding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1642135" y="2280511"/>
            <a:ext cx="2553970" cy="696722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182245">
              <a:lnSpc>
                <a:spcPts val="1870"/>
              </a:lnSpc>
              <a:spcBef>
                <a:spcPts val="400"/>
              </a:spcBef>
              <a:tabLst>
                <a:tab pos="2019935" algn="l"/>
              </a:tabLst>
            </a:pPr>
            <a:r>
              <a:rPr dirty="0" sz="1800" b="1">
                <a:latin typeface="Arial"/>
                <a:cs typeface="Arial"/>
              </a:rPr>
              <a:t>Enhanced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Service </a:t>
            </a:r>
            <a:r>
              <a:rPr dirty="0" sz="1800" b="1">
                <a:latin typeface="Arial"/>
                <a:cs typeface="Arial"/>
              </a:rPr>
              <a:t>Delivery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&amp;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Greater Institutional Collaboration:</a:t>
            </a:r>
            <a:r>
              <a:rPr dirty="0" sz="1800" spc="-10">
                <a:latin typeface="Arial MT"/>
                <a:cs typeface="Arial MT"/>
              </a:rPr>
              <a:t>More </a:t>
            </a:r>
            <a:r>
              <a:rPr dirty="0" sz="1800">
                <a:latin typeface="Arial MT"/>
                <a:cs typeface="Arial MT"/>
              </a:rPr>
              <a:t>efficient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targeted </a:t>
            </a:r>
            <a:r>
              <a:rPr dirty="0" sz="1800">
                <a:latin typeface="Arial MT"/>
                <a:cs typeface="Arial MT"/>
              </a:rPr>
              <a:t>services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community </a:t>
            </a:r>
            <a:r>
              <a:rPr dirty="0" sz="1800">
                <a:latin typeface="Arial MT"/>
                <a:cs typeface="Arial MT"/>
              </a:rPr>
              <a:t>members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leading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5">
                <a:latin typeface="Arial MT"/>
                <a:cs typeface="Arial MT"/>
              </a:rPr>
              <a:t>to </a:t>
            </a:r>
            <a:r>
              <a:rPr dirty="0" sz="1800">
                <a:latin typeface="Arial MT"/>
                <a:cs typeface="Arial MT"/>
              </a:rPr>
              <a:t>Improved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coordination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partnership</a:t>
            </a:r>
            <a:r>
              <a:rPr dirty="0" sz="1800" spc="-10">
                <a:latin typeface="Arial MT"/>
                <a:cs typeface="Arial MT"/>
              </a:rPr>
              <a:t> among </a:t>
            </a:r>
            <a:r>
              <a:rPr dirty="0" sz="1800">
                <a:latin typeface="Arial MT"/>
                <a:cs typeface="Arial MT"/>
              </a:rPr>
              <a:t>local</a:t>
            </a:r>
            <a:r>
              <a:rPr dirty="0" sz="1800" spc="-10">
                <a:latin typeface="Arial MT"/>
                <a:cs typeface="Arial MT"/>
              </a:rPr>
              <a:t> institutions.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1880"/>
              </a:lnSpc>
              <a:spcBef>
                <a:spcPts val="45"/>
              </a:spcBef>
            </a:pPr>
            <a:r>
              <a:rPr dirty="0" sz="1800" b="1">
                <a:latin typeface="Arial"/>
                <a:cs typeface="Arial"/>
              </a:rPr>
              <a:t>Increased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Public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Trust: </a:t>
            </a:r>
            <a:r>
              <a:rPr dirty="0" sz="1800">
                <a:latin typeface="Arial MT"/>
                <a:cs typeface="Arial MT"/>
              </a:rPr>
              <a:t>Higher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levels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trust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in </a:t>
            </a:r>
            <a:r>
              <a:rPr dirty="0" sz="1800">
                <a:latin typeface="Arial MT"/>
                <a:cs typeface="Arial MT"/>
              </a:rPr>
              <a:t>local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institutions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to </a:t>
            </a:r>
            <a:r>
              <a:rPr dirty="0" sz="1800">
                <a:latin typeface="Arial MT"/>
                <a:cs typeface="Arial MT"/>
              </a:rPr>
              <a:t>transparency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and </a:t>
            </a:r>
            <a:r>
              <a:rPr dirty="0" sz="1800" spc="-10">
                <a:latin typeface="Arial MT"/>
                <a:cs typeface="Arial MT"/>
              </a:rPr>
              <a:t>accountability.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695"/>
              </a:lnSpc>
            </a:pPr>
            <a:r>
              <a:rPr dirty="0" sz="1800" spc="-10" b="1">
                <a:latin typeface="Arial"/>
                <a:cs typeface="Arial"/>
              </a:rPr>
              <a:t>Strengthened</a:t>
            </a:r>
            <a:endParaRPr sz="1800">
              <a:latin typeface="Arial"/>
              <a:cs typeface="Arial"/>
            </a:endParaRPr>
          </a:p>
          <a:p>
            <a:pPr marL="12700" marR="106045">
              <a:lnSpc>
                <a:spcPts val="1880"/>
              </a:lnSpc>
              <a:spcBef>
                <a:spcPts val="155"/>
              </a:spcBef>
            </a:pPr>
            <a:r>
              <a:rPr dirty="0" sz="1800" b="1">
                <a:latin typeface="Arial"/>
                <a:cs typeface="Arial"/>
              </a:rPr>
              <a:t>Governance: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20">
                <a:latin typeface="Arial MT"/>
                <a:cs typeface="Arial MT"/>
              </a:rPr>
              <a:t>More </a:t>
            </a:r>
            <a:r>
              <a:rPr dirty="0" sz="1800">
                <a:latin typeface="Arial MT"/>
                <a:cs typeface="Arial MT"/>
              </a:rPr>
              <a:t>practical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inclusive </a:t>
            </a:r>
            <a:r>
              <a:rPr dirty="0" sz="1800">
                <a:latin typeface="Arial MT"/>
                <a:cs typeface="Arial MT"/>
              </a:rPr>
              <a:t>governance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practices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at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grassroots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level.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700"/>
              </a:lnSpc>
            </a:pPr>
            <a:r>
              <a:rPr dirty="0" sz="1800" b="1">
                <a:latin typeface="Arial"/>
                <a:cs typeface="Arial"/>
              </a:rPr>
              <a:t>Improved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Livelihood</a:t>
            </a:r>
            <a:r>
              <a:rPr dirty="0" sz="1800" spc="-10">
                <a:latin typeface="Arial MT"/>
                <a:cs typeface="Arial MT"/>
              </a:rPr>
              <a:t>s</a:t>
            </a:r>
            <a:endParaRPr sz="1800">
              <a:latin typeface="Arial MT"/>
              <a:cs typeface="Arial MT"/>
            </a:endParaRPr>
          </a:p>
          <a:p>
            <a:pPr marL="12700" marR="144145">
              <a:lnSpc>
                <a:spcPts val="1880"/>
              </a:lnSpc>
              <a:spcBef>
                <a:spcPts val="150"/>
              </a:spcBef>
              <a:tabLst>
                <a:tab pos="915035" algn="l"/>
              </a:tabLst>
            </a:pPr>
            <a:r>
              <a:rPr dirty="0" sz="1800" spc="-10">
                <a:latin typeface="Arial MT"/>
                <a:cs typeface="Arial MT"/>
              </a:rPr>
              <a:t>through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Community </a:t>
            </a:r>
            <a:r>
              <a:rPr dirty="0" sz="1800">
                <a:latin typeface="Arial MT"/>
                <a:cs typeface="Arial MT"/>
              </a:rPr>
              <a:t>based </a:t>
            </a:r>
            <a:r>
              <a:rPr dirty="0" sz="1800" spc="-10">
                <a:latin typeface="Arial MT"/>
                <a:cs typeface="Arial MT"/>
              </a:rPr>
              <a:t>organisations </a:t>
            </a:r>
            <a:r>
              <a:rPr dirty="0" sz="1800">
                <a:latin typeface="Arial MT"/>
                <a:cs typeface="Arial MT"/>
              </a:rPr>
              <a:t>involved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Value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Chain </a:t>
            </a:r>
            <a:r>
              <a:rPr dirty="0" sz="1800">
                <a:latin typeface="Arial MT"/>
                <a:cs typeface="Arial MT"/>
              </a:rPr>
              <a:t>Activities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700"/>
              </a:lnSpc>
            </a:pPr>
            <a:r>
              <a:rPr dirty="0" sz="1800" b="1">
                <a:latin typeface="Arial"/>
                <a:cs typeface="Arial"/>
              </a:rPr>
              <a:t>Improved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Common</a:t>
            </a:r>
            <a:endParaRPr sz="1800">
              <a:latin typeface="Arial"/>
              <a:cs typeface="Arial"/>
            </a:endParaRPr>
          </a:p>
          <a:p>
            <a:pPr marL="12700" marR="665480">
              <a:lnSpc>
                <a:spcPts val="1870"/>
              </a:lnSpc>
              <a:spcBef>
                <a:spcPts val="165"/>
              </a:spcBef>
            </a:pPr>
            <a:r>
              <a:rPr dirty="0" sz="1800" b="1">
                <a:latin typeface="Arial"/>
                <a:cs typeface="Arial"/>
              </a:rPr>
              <a:t>Utilizations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>
                <a:latin typeface="Arial MT"/>
                <a:cs typeface="Arial MT"/>
              </a:rPr>
              <a:t>under community-</a:t>
            </a:r>
            <a:r>
              <a:rPr dirty="0" sz="1800" spc="-25">
                <a:latin typeface="Arial MT"/>
                <a:cs typeface="Arial MT"/>
              </a:rPr>
              <a:t>led </a:t>
            </a:r>
            <a:r>
              <a:rPr dirty="0" sz="1800" spc="-10">
                <a:latin typeface="Arial MT"/>
                <a:cs typeface="Arial MT"/>
              </a:rPr>
              <a:t>management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565352" y="1400816"/>
            <a:ext cx="15119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7410" algn="l"/>
                <a:tab pos="7084695" algn="l"/>
                <a:tab pos="10571480" algn="l"/>
                <a:tab pos="14368780" algn="l"/>
              </a:tabLst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Outputs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5200073" y="2624839"/>
            <a:ext cx="2626995" cy="648716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375"/>
              </a:spcBef>
            </a:pPr>
            <a:r>
              <a:rPr dirty="0" sz="1900" spc="-10" b="1">
                <a:latin typeface="Arial"/>
                <a:cs typeface="Arial"/>
              </a:rPr>
              <a:t>Sustainable Community Development: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Long- </a:t>
            </a:r>
            <a:r>
              <a:rPr dirty="0" sz="1900">
                <a:latin typeface="Arial MT"/>
                <a:cs typeface="Arial MT"/>
              </a:rPr>
              <a:t>term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improvements</a:t>
            </a:r>
            <a:r>
              <a:rPr dirty="0" sz="1900" spc="-25">
                <a:latin typeface="Arial MT"/>
                <a:cs typeface="Arial MT"/>
              </a:rPr>
              <a:t> in </a:t>
            </a:r>
            <a:r>
              <a:rPr dirty="0" sz="1900">
                <a:latin typeface="Arial MT"/>
                <a:cs typeface="Arial MT"/>
              </a:rPr>
              <a:t>living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standards</a:t>
            </a:r>
            <a:r>
              <a:rPr dirty="0" sz="1900" spc="-6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and </a:t>
            </a:r>
            <a:r>
              <a:rPr dirty="0" sz="1900">
                <a:latin typeface="Arial MT"/>
                <a:cs typeface="Arial MT"/>
              </a:rPr>
              <a:t>community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well-being. </a:t>
            </a:r>
            <a:r>
              <a:rPr dirty="0" sz="1900" b="1">
                <a:latin typeface="Arial"/>
                <a:cs typeface="Arial"/>
              </a:rPr>
              <a:t>Reduced</a:t>
            </a:r>
            <a:r>
              <a:rPr dirty="0" sz="1900" spc="-114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Inequality: </a:t>
            </a:r>
            <a:r>
              <a:rPr dirty="0" sz="1900">
                <a:latin typeface="Arial MT"/>
                <a:cs typeface="Arial MT"/>
              </a:rPr>
              <a:t>More</a:t>
            </a:r>
            <a:r>
              <a:rPr dirty="0" sz="1900" spc="-8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equitable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access </a:t>
            </a:r>
            <a:r>
              <a:rPr dirty="0" sz="1900">
                <a:latin typeface="Arial MT"/>
                <a:cs typeface="Arial MT"/>
              </a:rPr>
              <a:t>to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services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and </a:t>
            </a:r>
            <a:r>
              <a:rPr dirty="0" sz="1900">
                <a:latin typeface="Arial MT"/>
                <a:cs typeface="Arial MT"/>
              </a:rPr>
              <a:t>opportunities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for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all </a:t>
            </a:r>
            <a:r>
              <a:rPr dirty="0" sz="1900">
                <a:latin typeface="Arial MT"/>
                <a:cs typeface="Arial MT"/>
              </a:rPr>
              <a:t>community</a:t>
            </a:r>
            <a:r>
              <a:rPr dirty="0" sz="1900" spc="-10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members. </a:t>
            </a:r>
            <a:r>
              <a:rPr dirty="0" sz="1900" b="1">
                <a:latin typeface="Arial"/>
                <a:cs typeface="Arial"/>
              </a:rPr>
              <a:t>More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vital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Institutions: </a:t>
            </a:r>
            <a:r>
              <a:rPr dirty="0" sz="1900">
                <a:latin typeface="Arial MT"/>
                <a:cs typeface="Arial MT"/>
              </a:rPr>
              <a:t>Robust,</a:t>
            </a:r>
            <a:r>
              <a:rPr dirty="0" sz="1900" spc="-7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accountable, </a:t>
            </a:r>
            <a:r>
              <a:rPr dirty="0" sz="1900">
                <a:latin typeface="Arial MT"/>
                <a:cs typeface="Arial MT"/>
              </a:rPr>
              <a:t>and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inclusive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institutions </a:t>
            </a:r>
            <a:r>
              <a:rPr dirty="0" sz="1900">
                <a:latin typeface="Arial MT"/>
                <a:cs typeface="Arial MT"/>
              </a:rPr>
              <a:t>that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address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local needs.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ts val="1795"/>
              </a:lnSpc>
            </a:pPr>
            <a:r>
              <a:rPr dirty="0" sz="1900" b="1">
                <a:latin typeface="Arial"/>
                <a:cs typeface="Arial"/>
              </a:rPr>
              <a:t>Improved</a:t>
            </a:r>
            <a:r>
              <a:rPr dirty="0" sz="1900" spc="-9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Standard</a:t>
            </a:r>
            <a:r>
              <a:rPr dirty="0" sz="1900" spc="-90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of</a:t>
            </a:r>
            <a:endParaRPr sz="1900">
              <a:latin typeface="Arial"/>
              <a:cs typeface="Arial"/>
            </a:endParaRPr>
          </a:p>
          <a:p>
            <a:pPr marL="12700" marR="313055">
              <a:lnSpc>
                <a:spcPts val="2030"/>
              </a:lnSpc>
              <a:spcBef>
                <a:spcPts val="150"/>
              </a:spcBef>
              <a:tabLst>
                <a:tab pos="1567815" algn="l"/>
              </a:tabLst>
            </a:pPr>
            <a:r>
              <a:rPr dirty="0" sz="1900" b="1">
                <a:latin typeface="Arial"/>
                <a:cs typeface="Arial"/>
              </a:rPr>
              <a:t>Living</a:t>
            </a:r>
            <a:r>
              <a:rPr dirty="0" sz="1900" spc="-70" b="1">
                <a:latin typeface="Arial"/>
                <a:cs typeface="Arial"/>
              </a:rPr>
              <a:t> </a:t>
            </a:r>
            <a:r>
              <a:rPr dirty="0" sz="1900">
                <a:latin typeface="Arial MT"/>
                <a:cs typeface="Arial MT"/>
              </a:rPr>
              <a:t>among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the </a:t>
            </a:r>
            <a:r>
              <a:rPr dirty="0" sz="1900" spc="-10">
                <a:latin typeface="Arial MT"/>
                <a:cs typeface="Arial MT"/>
              </a:rPr>
              <a:t>Communities </a:t>
            </a:r>
            <a:r>
              <a:rPr dirty="0" sz="1900" b="1">
                <a:latin typeface="Arial"/>
                <a:cs typeface="Arial"/>
              </a:rPr>
              <a:t>Reduced</a:t>
            </a:r>
            <a:r>
              <a:rPr dirty="0" sz="1900" spc="-114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climate vulnerability</a:t>
            </a:r>
            <a:r>
              <a:rPr dirty="0" sz="1900" b="1">
                <a:latin typeface="Arial"/>
                <a:cs typeface="Arial"/>
              </a:rPr>
              <a:t>	</a:t>
            </a:r>
            <a:r>
              <a:rPr dirty="0" sz="1900" spc="-20">
                <a:latin typeface="Arial MT"/>
                <a:cs typeface="Arial MT"/>
              </a:rPr>
              <a:t>among </a:t>
            </a:r>
            <a:r>
              <a:rPr dirty="0" sz="1900">
                <a:latin typeface="Arial MT"/>
                <a:cs typeface="Arial MT"/>
              </a:rPr>
              <a:t>the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Communities </a:t>
            </a:r>
            <a:r>
              <a:rPr dirty="0" sz="1900" b="1">
                <a:latin typeface="Arial"/>
                <a:cs typeface="Arial"/>
              </a:rPr>
              <a:t>Improved</a:t>
            </a:r>
            <a:r>
              <a:rPr dirty="0" sz="1900" spc="-9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Climate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845"/>
              </a:lnSpc>
            </a:pPr>
            <a:r>
              <a:rPr dirty="0" sz="1900" b="1">
                <a:latin typeface="Arial"/>
                <a:cs typeface="Arial"/>
              </a:rPr>
              <a:t>Actions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>
                <a:latin typeface="Arial MT"/>
                <a:cs typeface="Arial MT"/>
              </a:rPr>
              <a:t>at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Village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level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ts val="2150"/>
              </a:lnSpc>
            </a:pPr>
            <a:r>
              <a:rPr dirty="0" sz="1900">
                <a:latin typeface="Arial MT"/>
                <a:cs typeface="Arial MT"/>
              </a:rPr>
              <a:t>by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the</a:t>
            </a:r>
            <a:r>
              <a:rPr dirty="0" sz="1900" spc="-2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Communities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Abiya Jose</dc:creator>
  <cp:keywords>DAGS3F63iq0,BAGD4opSfbE</cp:keywords>
  <dc:title>PPT for GIST</dc:title>
  <dcterms:created xsi:type="dcterms:W3CDTF">2024-11-18T10:29:27Z</dcterms:created>
  <dcterms:modified xsi:type="dcterms:W3CDTF">2024-11-18T10:29:27Z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Canva</vt:lpwstr>
  </property>
  <property fmtid="{D5CDD505-2E9C-101B-9397-08002B2CF9AE}" pid="4" name="LastSaved">
    <vt:filetime>2024-11-18T00:00:00Z</vt:filetime>
  </property>
  <property fmtid="{D5CDD505-2E9C-101B-9397-08002B2CF9AE}" pid="5" name="Producer">
    <vt:lpwstr>Canva</vt:lpwstr>
  </property>
</Properties>
</file>