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68" r:id="rId2"/>
  </p:sldMasterIdLst>
  <p:notesMasterIdLst>
    <p:notesMasterId r:id="rId51"/>
  </p:notesMasterIdLst>
  <p:sldIdLst>
    <p:sldId id="387" r:id="rId3"/>
    <p:sldId id="390" r:id="rId4"/>
    <p:sldId id="446" r:id="rId5"/>
    <p:sldId id="296" r:id="rId6"/>
    <p:sldId id="395" r:id="rId7"/>
    <p:sldId id="321" r:id="rId8"/>
    <p:sldId id="450" r:id="rId9"/>
    <p:sldId id="463" r:id="rId10"/>
    <p:sldId id="465" r:id="rId11"/>
    <p:sldId id="464" r:id="rId12"/>
    <p:sldId id="466" r:id="rId13"/>
    <p:sldId id="467" r:id="rId14"/>
    <p:sldId id="468" r:id="rId15"/>
    <p:sldId id="475" r:id="rId16"/>
    <p:sldId id="472" r:id="rId17"/>
    <p:sldId id="473" r:id="rId18"/>
    <p:sldId id="305" r:id="rId19"/>
    <p:sldId id="389" r:id="rId20"/>
    <p:sldId id="443" r:id="rId21"/>
    <p:sldId id="410" r:id="rId22"/>
    <p:sldId id="373" r:id="rId23"/>
    <p:sldId id="416" r:id="rId24"/>
    <p:sldId id="421" r:id="rId25"/>
    <p:sldId id="418" r:id="rId26"/>
    <p:sldId id="419" r:id="rId27"/>
    <p:sldId id="420" r:id="rId28"/>
    <p:sldId id="323" r:id="rId29"/>
    <p:sldId id="392" r:id="rId30"/>
    <p:sldId id="445" r:id="rId31"/>
    <p:sldId id="424" r:id="rId32"/>
    <p:sldId id="425" r:id="rId33"/>
    <p:sldId id="426" r:id="rId34"/>
    <p:sldId id="375" r:id="rId35"/>
    <p:sldId id="306" r:id="rId36"/>
    <p:sldId id="326" r:id="rId37"/>
    <p:sldId id="328" r:id="rId38"/>
    <p:sldId id="431" r:id="rId39"/>
    <p:sldId id="432" r:id="rId40"/>
    <p:sldId id="433" r:id="rId41"/>
    <p:sldId id="434" r:id="rId42"/>
    <p:sldId id="435" r:id="rId43"/>
    <p:sldId id="436" r:id="rId44"/>
    <p:sldId id="437" r:id="rId45"/>
    <p:sldId id="441" r:id="rId46"/>
    <p:sldId id="438" r:id="rId47"/>
    <p:sldId id="439" r:id="rId48"/>
    <p:sldId id="440" r:id="rId49"/>
    <p:sldId id="34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6F69BB-AC86-C525-3790-D042A7572BE5}" name="Neha Ashar" initials="NA" userId="8c9a9841efb860a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864"/>
    <a:srgbClr val="333300"/>
    <a:srgbClr val="FFFF99"/>
    <a:srgbClr val="002348"/>
    <a:srgbClr val="CCFFFF"/>
    <a:srgbClr val="DDDDDD"/>
    <a:srgbClr val="0066FF"/>
    <a:srgbClr val="336699"/>
    <a:srgbClr val="4F7FC7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7513D2-AB48-4402-A0A6-ADED6B89FCE7}" v="21" dt="2023-04-20T05:22:02.434"/>
    <p1510:client id="{91033A91-255A-4F9B-9011-931CBC6BA344}" v="1401" dt="2023-04-20T07:27:38.331"/>
    <p1510:client id="{AD219FAE-25CF-4912-927F-E32EF8977D32}" v="2067" dt="2023-04-20T07:24:24.804"/>
    <p1510:client id="{D1CCF10C-FA66-480B-8042-3A21939F74F9}" v="1" dt="2023-04-20T07:15:45.0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4660"/>
  </p:normalViewPr>
  <p:slideViewPr>
    <p:cSldViewPr snapToGrid="0">
      <p:cViewPr varScale="1">
        <p:scale>
          <a:sx n="75" d="100"/>
          <a:sy n="75" d="100"/>
        </p:scale>
        <p:origin x="9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microsoft.com/office/2018/10/relationships/authors" Target="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evidyaloka.org/" TargetMode="Externa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evidyaloka.org/" TargetMode="External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33F5CD-B85E-4177-B614-50520F9666B4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42E245-4D4E-4B36-98C6-B1A79027D1EC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GB" sz="2000">
              <a:latin typeface="Times New Roman" panose="02020603050405020304" pitchFamily="18" charset="0"/>
              <a:cs typeface="Times New Roman" panose="02020603050405020304" pitchFamily="18" charset="0"/>
            </a:rPr>
            <a:t>To develop definitive and robust strategies for transition to </a:t>
          </a:r>
          <a:r>
            <a:rPr lang="en-GB" sz="2000" b="1">
              <a:latin typeface="Times New Roman" panose="02020603050405020304" pitchFamily="18" charset="0"/>
              <a:cs typeface="Times New Roman" panose="02020603050405020304" pitchFamily="18" charset="0"/>
            </a:rPr>
            <a:t>CBSE for 1000 schools.</a:t>
          </a:r>
          <a:endParaRPr lang="en-US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7B9CE8-0970-4FC0-9E46-924647D973C6}" type="parTrans" cxnId="{AAF00DD8-765A-47BA-9BCA-CBA71456BE7A}">
      <dgm:prSet/>
      <dgm:spPr/>
      <dgm:t>
        <a:bodyPr/>
        <a:lstStyle/>
        <a:p>
          <a:endParaRPr lang="en-US" sz="2000"/>
        </a:p>
      </dgm:t>
    </dgm:pt>
    <dgm:pt modelId="{98628FC1-4E71-458E-8BDD-91CD6FD1DC42}" type="sibTrans" cxnId="{AAF00DD8-765A-47BA-9BCA-CBA71456BE7A}">
      <dgm:prSet/>
      <dgm:spPr/>
      <dgm:t>
        <a:bodyPr/>
        <a:lstStyle/>
        <a:p>
          <a:endParaRPr lang="en-US" sz="2000"/>
        </a:p>
      </dgm:t>
    </dgm:pt>
    <dgm:pt modelId="{E4100BE0-2E5B-4FD4-9E77-99996048FB6E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GB" sz="2000">
              <a:latin typeface="Times New Roman" panose="02020603050405020304" pitchFamily="18" charset="0"/>
              <a:cs typeface="Times New Roman" panose="02020603050405020304" pitchFamily="18" charset="0"/>
            </a:rPr>
            <a:t>To develop strategies for effective operationalization of </a:t>
          </a:r>
          <a:r>
            <a:rPr lang="en-GB" sz="2000" b="1">
              <a:latin typeface="Times New Roman" panose="02020603050405020304" pitchFamily="18" charset="0"/>
              <a:cs typeface="Times New Roman" panose="02020603050405020304" pitchFamily="18" charset="0"/>
            </a:rPr>
            <a:t>Foundational Schools</a:t>
          </a:r>
          <a:r>
            <a:rPr lang="en-GB" sz="2000">
              <a:latin typeface="Times New Roman" panose="02020603050405020304" pitchFamily="18" charset="0"/>
              <a:cs typeface="Times New Roman" panose="02020603050405020304" pitchFamily="18" charset="0"/>
            </a:rPr>
            <a:t>. </a:t>
          </a:r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4D7ACB-F772-41B2-AAC6-F78E3BBA9A38}" type="parTrans" cxnId="{73221CB0-1178-4AF4-B486-3BFA2C7867CC}">
      <dgm:prSet/>
      <dgm:spPr/>
      <dgm:t>
        <a:bodyPr/>
        <a:lstStyle/>
        <a:p>
          <a:endParaRPr lang="en-US" sz="2000"/>
        </a:p>
      </dgm:t>
    </dgm:pt>
    <dgm:pt modelId="{4889562A-CB92-439D-A808-14073B2377E1}" type="sibTrans" cxnId="{73221CB0-1178-4AF4-B486-3BFA2C7867CC}">
      <dgm:prSet/>
      <dgm:spPr/>
      <dgm:t>
        <a:bodyPr/>
        <a:lstStyle/>
        <a:p>
          <a:endParaRPr lang="en-US" sz="2000"/>
        </a:p>
      </dgm:t>
    </dgm:pt>
    <dgm:pt modelId="{9E545383-2E9D-4289-AE70-E2EBF508F2B9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GB" sz="2000">
              <a:latin typeface="Times New Roman" panose="02020603050405020304" pitchFamily="18" charset="0"/>
              <a:cs typeface="Times New Roman" panose="02020603050405020304" pitchFamily="18" charset="0"/>
            </a:rPr>
            <a:t>To recommend the best package of practices in </a:t>
          </a:r>
          <a:r>
            <a:rPr lang="en-GB" sz="2000" b="1">
              <a:latin typeface="Times New Roman" panose="02020603050405020304" pitchFamily="18" charset="0"/>
              <a:cs typeface="Times New Roman" panose="02020603050405020304" pitchFamily="18" charset="0"/>
            </a:rPr>
            <a:t>operationalising digital education</a:t>
          </a:r>
          <a:r>
            <a:rPr lang="en-GB" sz="200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837B97-3B12-4280-92D8-C5E8FF13AC8E}" type="parTrans" cxnId="{76CA90AD-0C92-4442-B9BD-E54C05D1EF62}">
      <dgm:prSet/>
      <dgm:spPr/>
      <dgm:t>
        <a:bodyPr/>
        <a:lstStyle/>
        <a:p>
          <a:endParaRPr lang="en-US" sz="2000"/>
        </a:p>
      </dgm:t>
    </dgm:pt>
    <dgm:pt modelId="{03DF3BC8-4F59-4EBF-A77A-8EC1CFDB45B5}" type="sibTrans" cxnId="{76CA90AD-0C92-4442-B9BD-E54C05D1EF62}">
      <dgm:prSet/>
      <dgm:spPr/>
      <dgm:t>
        <a:bodyPr/>
        <a:lstStyle/>
        <a:p>
          <a:endParaRPr lang="en-US" sz="2000"/>
        </a:p>
      </dgm:t>
    </dgm:pt>
    <dgm:pt modelId="{6AD1B304-489C-48FA-BC51-F465AD9DFF4C}" type="pres">
      <dgm:prSet presAssocID="{9733F5CD-B85E-4177-B614-50520F9666B4}" presName="root" presStyleCnt="0">
        <dgm:presLayoutVars>
          <dgm:dir/>
          <dgm:resizeHandles val="exact"/>
        </dgm:presLayoutVars>
      </dgm:prSet>
      <dgm:spPr/>
    </dgm:pt>
    <dgm:pt modelId="{DC4D9A54-9B9C-449A-AAA3-55179C0D7987}" type="pres">
      <dgm:prSet presAssocID="{D442E245-4D4E-4B36-98C6-B1A79027D1EC}" presName="compNode" presStyleCnt="0"/>
      <dgm:spPr/>
    </dgm:pt>
    <dgm:pt modelId="{E4287B5E-E433-4A00-8A5C-DDC5DD5316E5}" type="pres">
      <dgm:prSet presAssocID="{D442E245-4D4E-4B36-98C6-B1A79027D1EC}" presName="iconRect" presStyleLbl="node1" presStyleIdx="0" presStyleCnt="3" custScaleX="115051" custScaleY="10232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EB672D36-AD8E-4CAA-AAFF-A7B54B782308}" type="pres">
      <dgm:prSet presAssocID="{D442E245-4D4E-4B36-98C6-B1A79027D1EC}" presName="spaceRect" presStyleCnt="0"/>
      <dgm:spPr/>
    </dgm:pt>
    <dgm:pt modelId="{A0DF7E7A-E840-4C9E-B432-31604B186624}" type="pres">
      <dgm:prSet presAssocID="{D442E245-4D4E-4B36-98C6-B1A79027D1EC}" presName="textRect" presStyleLbl="revTx" presStyleIdx="0" presStyleCnt="3" custLinFactNeighborX="2555" custLinFactNeighborY="-4038">
        <dgm:presLayoutVars>
          <dgm:chMax val="1"/>
          <dgm:chPref val="1"/>
        </dgm:presLayoutVars>
      </dgm:prSet>
      <dgm:spPr/>
    </dgm:pt>
    <dgm:pt modelId="{0F63CA32-25A7-4DB5-9167-50997F4FB534}" type="pres">
      <dgm:prSet presAssocID="{98628FC1-4E71-458E-8BDD-91CD6FD1DC42}" presName="sibTrans" presStyleCnt="0"/>
      <dgm:spPr/>
    </dgm:pt>
    <dgm:pt modelId="{62A5B170-4E20-4273-AAB3-B3F22631DC8F}" type="pres">
      <dgm:prSet presAssocID="{E4100BE0-2E5B-4FD4-9E77-99996048FB6E}" presName="compNode" presStyleCnt="0"/>
      <dgm:spPr/>
    </dgm:pt>
    <dgm:pt modelId="{9C47FBB8-F957-4B54-A14D-BD5DDA410C3C}" type="pres">
      <dgm:prSet presAssocID="{E4100BE0-2E5B-4FD4-9E77-99996048FB6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726D7ACF-C266-4D43-8E8B-A5DC4F71B6E5}" type="pres">
      <dgm:prSet presAssocID="{E4100BE0-2E5B-4FD4-9E77-99996048FB6E}" presName="spaceRect" presStyleCnt="0"/>
      <dgm:spPr/>
    </dgm:pt>
    <dgm:pt modelId="{CD662F22-8612-4F45-92CD-F9EF9993264B}" type="pres">
      <dgm:prSet presAssocID="{E4100BE0-2E5B-4FD4-9E77-99996048FB6E}" presName="textRect" presStyleLbl="revTx" presStyleIdx="1" presStyleCnt="3" custScaleX="104304">
        <dgm:presLayoutVars>
          <dgm:chMax val="1"/>
          <dgm:chPref val="1"/>
        </dgm:presLayoutVars>
      </dgm:prSet>
      <dgm:spPr/>
    </dgm:pt>
    <dgm:pt modelId="{D5ACDFDB-29E6-4287-94E6-D792471B85D2}" type="pres">
      <dgm:prSet presAssocID="{4889562A-CB92-439D-A808-14073B2377E1}" presName="sibTrans" presStyleCnt="0"/>
      <dgm:spPr/>
    </dgm:pt>
    <dgm:pt modelId="{143EC62D-952B-41C2-8AB0-F56763494260}" type="pres">
      <dgm:prSet presAssocID="{9E545383-2E9D-4289-AE70-E2EBF508F2B9}" presName="compNode" presStyleCnt="0"/>
      <dgm:spPr/>
    </dgm:pt>
    <dgm:pt modelId="{B1A52158-6B5E-4495-96E2-9E2625D86C02}" type="pres">
      <dgm:prSet presAssocID="{9E545383-2E9D-4289-AE70-E2EBF508F2B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40829A5-B9AD-4994-BB1C-7EC7D2E64DCE}" type="pres">
      <dgm:prSet presAssocID="{9E545383-2E9D-4289-AE70-E2EBF508F2B9}" presName="spaceRect" presStyleCnt="0"/>
      <dgm:spPr/>
    </dgm:pt>
    <dgm:pt modelId="{0CEFAEA7-9F3F-44D7-B372-F7DB16C0BEBC}" type="pres">
      <dgm:prSet presAssocID="{9E545383-2E9D-4289-AE70-E2EBF508F2B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D68A905-A795-4B52-BEDE-9117DE2D1FEA}" type="presOf" srcId="{9E545383-2E9D-4289-AE70-E2EBF508F2B9}" destId="{0CEFAEA7-9F3F-44D7-B372-F7DB16C0BEBC}" srcOrd="0" destOrd="0" presId="urn:microsoft.com/office/officeart/2018/2/layout/IconLabelList"/>
    <dgm:cxn modelId="{AF1FB197-038C-4F24-8137-D90AB9F6570F}" type="presOf" srcId="{E4100BE0-2E5B-4FD4-9E77-99996048FB6E}" destId="{CD662F22-8612-4F45-92CD-F9EF9993264B}" srcOrd="0" destOrd="0" presId="urn:microsoft.com/office/officeart/2018/2/layout/IconLabelList"/>
    <dgm:cxn modelId="{76CA90AD-0C92-4442-B9BD-E54C05D1EF62}" srcId="{9733F5CD-B85E-4177-B614-50520F9666B4}" destId="{9E545383-2E9D-4289-AE70-E2EBF508F2B9}" srcOrd="2" destOrd="0" parTransId="{25837B97-3B12-4280-92D8-C5E8FF13AC8E}" sibTransId="{03DF3BC8-4F59-4EBF-A77A-8EC1CFDB45B5}"/>
    <dgm:cxn modelId="{73221CB0-1178-4AF4-B486-3BFA2C7867CC}" srcId="{9733F5CD-B85E-4177-B614-50520F9666B4}" destId="{E4100BE0-2E5B-4FD4-9E77-99996048FB6E}" srcOrd="1" destOrd="0" parTransId="{154D7ACB-F772-41B2-AAC6-F78E3BBA9A38}" sibTransId="{4889562A-CB92-439D-A808-14073B2377E1}"/>
    <dgm:cxn modelId="{80AD2BC8-3EBA-444D-BFEB-46FA216F6782}" type="presOf" srcId="{D442E245-4D4E-4B36-98C6-B1A79027D1EC}" destId="{A0DF7E7A-E840-4C9E-B432-31604B186624}" srcOrd="0" destOrd="0" presId="urn:microsoft.com/office/officeart/2018/2/layout/IconLabelList"/>
    <dgm:cxn modelId="{AAF00DD8-765A-47BA-9BCA-CBA71456BE7A}" srcId="{9733F5CD-B85E-4177-B614-50520F9666B4}" destId="{D442E245-4D4E-4B36-98C6-B1A79027D1EC}" srcOrd="0" destOrd="0" parTransId="{737B9CE8-0970-4FC0-9E46-924647D973C6}" sibTransId="{98628FC1-4E71-458E-8BDD-91CD6FD1DC42}"/>
    <dgm:cxn modelId="{787384EC-DE10-401C-A338-C6CCA7D23350}" type="presOf" srcId="{9733F5CD-B85E-4177-B614-50520F9666B4}" destId="{6AD1B304-489C-48FA-BC51-F465AD9DFF4C}" srcOrd="0" destOrd="0" presId="urn:microsoft.com/office/officeart/2018/2/layout/IconLabelList"/>
    <dgm:cxn modelId="{E8E8707A-4FCC-4B51-B807-3BC7E9024EED}" type="presParOf" srcId="{6AD1B304-489C-48FA-BC51-F465AD9DFF4C}" destId="{DC4D9A54-9B9C-449A-AAA3-55179C0D7987}" srcOrd="0" destOrd="0" presId="urn:microsoft.com/office/officeart/2018/2/layout/IconLabelList"/>
    <dgm:cxn modelId="{39305142-3961-4032-B63C-B0B54A718232}" type="presParOf" srcId="{DC4D9A54-9B9C-449A-AAA3-55179C0D7987}" destId="{E4287B5E-E433-4A00-8A5C-DDC5DD5316E5}" srcOrd="0" destOrd="0" presId="urn:microsoft.com/office/officeart/2018/2/layout/IconLabelList"/>
    <dgm:cxn modelId="{D57C057F-8BC8-4EB7-85C1-19BD8BC3547C}" type="presParOf" srcId="{DC4D9A54-9B9C-449A-AAA3-55179C0D7987}" destId="{EB672D36-AD8E-4CAA-AAFF-A7B54B782308}" srcOrd="1" destOrd="0" presId="urn:microsoft.com/office/officeart/2018/2/layout/IconLabelList"/>
    <dgm:cxn modelId="{020D59D5-BFE8-4E83-BDA6-99F8166A5F76}" type="presParOf" srcId="{DC4D9A54-9B9C-449A-AAA3-55179C0D7987}" destId="{A0DF7E7A-E840-4C9E-B432-31604B186624}" srcOrd="2" destOrd="0" presId="urn:microsoft.com/office/officeart/2018/2/layout/IconLabelList"/>
    <dgm:cxn modelId="{29417BAD-E7D7-4213-9E58-C9120AB408D0}" type="presParOf" srcId="{6AD1B304-489C-48FA-BC51-F465AD9DFF4C}" destId="{0F63CA32-25A7-4DB5-9167-50997F4FB534}" srcOrd="1" destOrd="0" presId="urn:microsoft.com/office/officeart/2018/2/layout/IconLabelList"/>
    <dgm:cxn modelId="{F2E4D8E3-167F-4AFE-8C88-C1972B10BE26}" type="presParOf" srcId="{6AD1B304-489C-48FA-BC51-F465AD9DFF4C}" destId="{62A5B170-4E20-4273-AAB3-B3F22631DC8F}" srcOrd="2" destOrd="0" presId="urn:microsoft.com/office/officeart/2018/2/layout/IconLabelList"/>
    <dgm:cxn modelId="{909A2255-9015-4F10-9F8A-226399B5F88D}" type="presParOf" srcId="{62A5B170-4E20-4273-AAB3-B3F22631DC8F}" destId="{9C47FBB8-F957-4B54-A14D-BD5DDA410C3C}" srcOrd="0" destOrd="0" presId="urn:microsoft.com/office/officeart/2018/2/layout/IconLabelList"/>
    <dgm:cxn modelId="{F263BB1E-E317-47DB-B323-8C5C8501D0A3}" type="presParOf" srcId="{62A5B170-4E20-4273-AAB3-B3F22631DC8F}" destId="{726D7ACF-C266-4D43-8E8B-A5DC4F71B6E5}" srcOrd="1" destOrd="0" presId="urn:microsoft.com/office/officeart/2018/2/layout/IconLabelList"/>
    <dgm:cxn modelId="{C2E4A2C4-B4E0-4019-96F6-BB3B435BED59}" type="presParOf" srcId="{62A5B170-4E20-4273-AAB3-B3F22631DC8F}" destId="{CD662F22-8612-4F45-92CD-F9EF9993264B}" srcOrd="2" destOrd="0" presId="urn:microsoft.com/office/officeart/2018/2/layout/IconLabelList"/>
    <dgm:cxn modelId="{D48796D3-3014-48B0-84EC-E0E2074E3859}" type="presParOf" srcId="{6AD1B304-489C-48FA-BC51-F465AD9DFF4C}" destId="{D5ACDFDB-29E6-4287-94E6-D792471B85D2}" srcOrd="3" destOrd="0" presId="urn:microsoft.com/office/officeart/2018/2/layout/IconLabelList"/>
    <dgm:cxn modelId="{01307382-C1DC-44FA-A0C4-3F9BCA07AF95}" type="presParOf" srcId="{6AD1B304-489C-48FA-BC51-F465AD9DFF4C}" destId="{143EC62D-952B-41C2-8AB0-F56763494260}" srcOrd="4" destOrd="0" presId="urn:microsoft.com/office/officeart/2018/2/layout/IconLabelList"/>
    <dgm:cxn modelId="{A9C024CE-50DD-410C-9E3E-79534FE1A212}" type="presParOf" srcId="{143EC62D-952B-41C2-8AB0-F56763494260}" destId="{B1A52158-6B5E-4495-96E2-9E2625D86C02}" srcOrd="0" destOrd="0" presId="urn:microsoft.com/office/officeart/2018/2/layout/IconLabelList"/>
    <dgm:cxn modelId="{550921AC-9366-4998-BEC8-E33F754AE23E}" type="presParOf" srcId="{143EC62D-952B-41C2-8AB0-F56763494260}" destId="{240829A5-B9AD-4994-BB1C-7EC7D2E64DCE}" srcOrd="1" destOrd="0" presId="urn:microsoft.com/office/officeart/2018/2/layout/IconLabelList"/>
    <dgm:cxn modelId="{D33BD7D7-D25D-4B5D-98AF-977CEF886278}" type="presParOf" srcId="{143EC62D-952B-41C2-8AB0-F56763494260}" destId="{0CEFAEA7-9F3F-44D7-B372-F7DB16C0BEB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84BCBA6-0B8C-4AD2-B8DF-1B2503130FA7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428D37EF-86FC-40A2-BD52-DCE328FD4240}">
      <dgm:prSet phldrT="[Text]" custT="1"/>
      <dgm:spPr>
        <a:solidFill>
          <a:schemeClr val="tx2"/>
        </a:solidFill>
      </dgm:spPr>
      <dgm:t>
        <a:bodyPr/>
        <a:lstStyle/>
        <a:p>
          <a:pPr algn="l"/>
          <a:r>
            <a:rPr lang="en-GB" sz="3200" b="1" i="0" u="none" strike="noStrike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 Detailed Project Report which includes -    </a:t>
          </a:r>
          <a:endParaRPr lang="en-IN" sz="3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FB4BAC2-8576-4BFF-B0A2-9E70F8186C32}" type="parTrans" cxnId="{4DF5E6A9-D372-4FE4-B669-6CA9ECCF0CBF}">
      <dgm:prSet/>
      <dgm:spPr/>
      <dgm:t>
        <a:bodyPr/>
        <a:lstStyle/>
        <a:p>
          <a:endParaRPr lang="en-IN"/>
        </a:p>
      </dgm:t>
    </dgm:pt>
    <dgm:pt modelId="{59A530A4-6F41-4343-B0D8-A80B9CD2EC11}" type="sibTrans" cxnId="{4DF5E6A9-D372-4FE4-B669-6CA9ECCF0CBF}">
      <dgm:prSet/>
      <dgm:spPr/>
      <dgm:t>
        <a:bodyPr/>
        <a:lstStyle/>
        <a:p>
          <a:endParaRPr lang="en-IN"/>
        </a:p>
      </dgm:t>
    </dgm:pt>
    <dgm:pt modelId="{F8F99A70-333B-429F-90D6-F7621745635E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pPr algn="l"/>
          <a:r>
            <a:rPr lang="en-GB" b="1" i="0" u="none" strike="noStrike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Survey to identify infrastructural gaps</a:t>
          </a:r>
          <a:endParaRPr lang="en-IN" b="1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025DF30-A269-4CF1-915E-529F0B2DABB7}" type="parTrans" cxnId="{B09859DA-68E3-4F3E-805F-3FFD9382E562}">
      <dgm:prSet/>
      <dgm:spPr/>
      <dgm:t>
        <a:bodyPr/>
        <a:lstStyle/>
        <a:p>
          <a:endParaRPr lang="en-IN"/>
        </a:p>
      </dgm:t>
    </dgm:pt>
    <dgm:pt modelId="{AE9E3A82-8B59-4DD9-BBD6-1FCF307025DC}" type="sibTrans" cxnId="{B09859DA-68E3-4F3E-805F-3FFD9382E562}">
      <dgm:prSet/>
      <dgm:spPr/>
      <dgm:t>
        <a:bodyPr/>
        <a:lstStyle/>
        <a:p>
          <a:endParaRPr lang="en-IN"/>
        </a:p>
      </dgm:t>
    </dgm:pt>
    <dgm:pt modelId="{54CA1737-EF8B-4083-A3ED-9589CF8753A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pPr algn="l"/>
          <a:r>
            <a:rPr lang="en-GB" b="1" i="0" u="none" strike="noStrike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Strategies to ensure provision of befitting infrastructural facilities</a:t>
          </a:r>
          <a:endParaRPr lang="en-IN" b="1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DD79815-2D62-4E38-B46A-114BE5373A33}" type="parTrans" cxnId="{247298F2-E31A-4EAC-8EB2-2E7341B67EFA}">
      <dgm:prSet/>
      <dgm:spPr/>
      <dgm:t>
        <a:bodyPr/>
        <a:lstStyle/>
        <a:p>
          <a:endParaRPr lang="en-IN"/>
        </a:p>
      </dgm:t>
    </dgm:pt>
    <dgm:pt modelId="{1D373591-C910-45B6-92BC-ECD7A03550CB}" type="sibTrans" cxnId="{247298F2-E31A-4EAC-8EB2-2E7341B67EFA}">
      <dgm:prSet/>
      <dgm:spPr/>
      <dgm:t>
        <a:bodyPr/>
        <a:lstStyle/>
        <a:p>
          <a:endParaRPr lang="en-IN"/>
        </a:p>
      </dgm:t>
    </dgm:pt>
    <dgm:pt modelId="{E46DE724-3E89-4C73-9160-274DE39A6178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algn="l"/>
          <a:r>
            <a:rPr lang="en-GB" b="1" i="0" u="none" strike="noStrike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Monitoring mechanism to ensure proper utilisation of TLM provided </a:t>
          </a:r>
        </a:p>
      </dgm:t>
    </dgm:pt>
    <dgm:pt modelId="{F72D9B5C-D3E2-4CE3-9F6A-5BE4C4E0FECC}" type="parTrans" cxnId="{21148CD3-6CB7-4BA9-B473-F3862F8F5309}">
      <dgm:prSet/>
      <dgm:spPr/>
      <dgm:t>
        <a:bodyPr/>
        <a:lstStyle/>
        <a:p>
          <a:endParaRPr lang="en-IN"/>
        </a:p>
      </dgm:t>
    </dgm:pt>
    <dgm:pt modelId="{993C792C-3AC1-479D-BDD4-D493A1BF5EC5}" type="sibTrans" cxnId="{21148CD3-6CB7-4BA9-B473-F3862F8F5309}">
      <dgm:prSet/>
      <dgm:spPr/>
      <dgm:t>
        <a:bodyPr/>
        <a:lstStyle/>
        <a:p>
          <a:endParaRPr lang="en-IN"/>
        </a:p>
      </dgm:t>
    </dgm:pt>
    <dgm:pt modelId="{9B86D310-BE31-44FC-A6E9-A6260BEC316D}" type="pres">
      <dgm:prSet presAssocID="{784BCBA6-0B8C-4AD2-B8DF-1B2503130F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7D8ECAD9-25B4-46F7-BB1E-24AB32E0C7DB}" type="pres">
      <dgm:prSet presAssocID="{428D37EF-86FC-40A2-BD52-DCE328FD4240}" presName="root" presStyleCnt="0">
        <dgm:presLayoutVars>
          <dgm:chMax/>
          <dgm:chPref val="4"/>
        </dgm:presLayoutVars>
      </dgm:prSet>
      <dgm:spPr/>
    </dgm:pt>
    <dgm:pt modelId="{948A90C6-4CC0-48C6-8F17-AFCC8C835531}" type="pres">
      <dgm:prSet presAssocID="{428D37EF-86FC-40A2-BD52-DCE328FD4240}" presName="rootComposite" presStyleCnt="0">
        <dgm:presLayoutVars/>
      </dgm:prSet>
      <dgm:spPr/>
    </dgm:pt>
    <dgm:pt modelId="{BFFBA989-4D0E-4663-85DD-2BEFCBCC35EB}" type="pres">
      <dgm:prSet presAssocID="{428D37EF-86FC-40A2-BD52-DCE328FD4240}" presName="rootText" presStyleLbl="node0" presStyleIdx="0" presStyleCnt="1" custScaleY="64347">
        <dgm:presLayoutVars>
          <dgm:chMax/>
          <dgm:chPref val="4"/>
        </dgm:presLayoutVars>
      </dgm:prSet>
      <dgm:spPr/>
    </dgm:pt>
    <dgm:pt modelId="{72BBC88B-C236-4641-9E05-2B2645B9DE4D}" type="pres">
      <dgm:prSet presAssocID="{428D37EF-86FC-40A2-BD52-DCE328FD4240}" presName="childShape" presStyleCnt="0">
        <dgm:presLayoutVars>
          <dgm:chMax val="0"/>
          <dgm:chPref val="0"/>
        </dgm:presLayoutVars>
      </dgm:prSet>
      <dgm:spPr/>
    </dgm:pt>
    <dgm:pt modelId="{673CBD04-DD2A-4D8B-96EC-A5EA17DF0AAC}" type="pres">
      <dgm:prSet presAssocID="{F8F99A70-333B-429F-90D6-F7621745635E}" presName="childComposite" presStyleCnt="0">
        <dgm:presLayoutVars>
          <dgm:chMax val="0"/>
          <dgm:chPref val="0"/>
        </dgm:presLayoutVars>
      </dgm:prSet>
      <dgm:spPr/>
    </dgm:pt>
    <dgm:pt modelId="{FEFCD7A3-8FBC-4659-9C3E-F0BFA5CD412E}" type="pres">
      <dgm:prSet presAssocID="{F8F99A70-333B-429F-90D6-F7621745635E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Clipboard with solid fill"/>
        </a:ext>
      </dgm:extLst>
    </dgm:pt>
    <dgm:pt modelId="{7E34D5B7-BD17-4D7B-9A86-FB747B05D4B3}" type="pres">
      <dgm:prSet presAssocID="{F8F99A70-333B-429F-90D6-F7621745635E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354BA483-4593-41E0-9180-297548BD0A02}" type="pres">
      <dgm:prSet presAssocID="{54CA1737-EF8B-4083-A3ED-9589CF8753A7}" presName="childComposite" presStyleCnt="0">
        <dgm:presLayoutVars>
          <dgm:chMax val="0"/>
          <dgm:chPref val="0"/>
        </dgm:presLayoutVars>
      </dgm:prSet>
      <dgm:spPr/>
    </dgm:pt>
    <dgm:pt modelId="{CD76346C-3E21-48C3-9822-F5636B764AC7}" type="pres">
      <dgm:prSet presAssocID="{54CA1737-EF8B-4083-A3ED-9589CF8753A7}" presName="Image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Bank with solid fill"/>
        </a:ext>
      </dgm:extLst>
    </dgm:pt>
    <dgm:pt modelId="{3A59F75B-E788-42FF-B624-7C0503B908DC}" type="pres">
      <dgm:prSet presAssocID="{54CA1737-EF8B-4083-A3ED-9589CF8753A7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FC84DB42-3A32-4782-9814-856C29790563}" type="pres">
      <dgm:prSet presAssocID="{E46DE724-3E89-4C73-9160-274DE39A6178}" presName="childComposite" presStyleCnt="0">
        <dgm:presLayoutVars>
          <dgm:chMax val="0"/>
          <dgm:chPref val="0"/>
        </dgm:presLayoutVars>
      </dgm:prSet>
      <dgm:spPr/>
    </dgm:pt>
    <dgm:pt modelId="{E10B3E4A-64D5-45C2-A1BA-70828C3D3F5B}" type="pres">
      <dgm:prSet presAssocID="{E46DE724-3E89-4C73-9160-274DE39A6178}" presName="Image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Magnifying glass with solid fill"/>
        </a:ext>
      </dgm:extLst>
    </dgm:pt>
    <dgm:pt modelId="{4A3C62EB-A45C-4113-BAC0-B8B77019D9FE}" type="pres">
      <dgm:prSet presAssocID="{E46DE724-3E89-4C73-9160-274DE39A6178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A851318-A1C5-4098-8BCB-87D2FB5611F6}" type="presOf" srcId="{F8F99A70-333B-429F-90D6-F7621745635E}" destId="{7E34D5B7-BD17-4D7B-9A86-FB747B05D4B3}" srcOrd="0" destOrd="0" presId="urn:microsoft.com/office/officeart/2008/layout/PictureAccentList"/>
    <dgm:cxn modelId="{B279C41A-647B-449C-8848-1164A76B640F}" type="presOf" srcId="{54CA1737-EF8B-4083-A3ED-9589CF8753A7}" destId="{3A59F75B-E788-42FF-B624-7C0503B908DC}" srcOrd="0" destOrd="0" presId="urn:microsoft.com/office/officeart/2008/layout/PictureAccentList"/>
    <dgm:cxn modelId="{A5B0F751-0346-4AD2-A2D2-D7C6FFF3DF29}" type="presOf" srcId="{428D37EF-86FC-40A2-BD52-DCE328FD4240}" destId="{BFFBA989-4D0E-4663-85DD-2BEFCBCC35EB}" srcOrd="0" destOrd="0" presId="urn:microsoft.com/office/officeart/2008/layout/PictureAccentList"/>
    <dgm:cxn modelId="{8DE2DF79-83E9-48F6-8C24-BA00D3477B13}" type="presOf" srcId="{784BCBA6-0B8C-4AD2-B8DF-1B2503130FA7}" destId="{9B86D310-BE31-44FC-A6E9-A6260BEC316D}" srcOrd="0" destOrd="0" presId="urn:microsoft.com/office/officeart/2008/layout/PictureAccentList"/>
    <dgm:cxn modelId="{4DF5E6A9-D372-4FE4-B669-6CA9ECCF0CBF}" srcId="{784BCBA6-0B8C-4AD2-B8DF-1B2503130FA7}" destId="{428D37EF-86FC-40A2-BD52-DCE328FD4240}" srcOrd="0" destOrd="0" parTransId="{DFB4BAC2-8576-4BFF-B0A2-9E70F8186C32}" sibTransId="{59A530A4-6F41-4343-B0D8-A80B9CD2EC11}"/>
    <dgm:cxn modelId="{007024CE-D90A-4EF4-B416-6DC27E57C1D6}" type="presOf" srcId="{E46DE724-3E89-4C73-9160-274DE39A6178}" destId="{4A3C62EB-A45C-4113-BAC0-B8B77019D9FE}" srcOrd="0" destOrd="0" presId="urn:microsoft.com/office/officeart/2008/layout/PictureAccentList"/>
    <dgm:cxn modelId="{21148CD3-6CB7-4BA9-B473-F3862F8F5309}" srcId="{428D37EF-86FC-40A2-BD52-DCE328FD4240}" destId="{E46DE724-3E89-4C73-9160-274DE39A6178}" srcOrd="2" destOrd="0" parTransId="{F72D9B5C-D3E2-4CE3-9F6A-5BE4C4E0FECC}" sibTransId="{993C792C-3AC1-479D-BDD4-D493A1BF5EC5}"/>
    <dgm:cxn modelId="{B09859DA-68E3-4F3E-805F-3FFD9382E562}" srcId="{428D37EF-86FC-40A2-BD52-DCE328FD4240}" destId="{F8F99A70-333B-429F-90D6-F7621745635E}" srcOrd="0" destOrd="0" parTransId="{8025DF30-A269-4CF1-915E-529F0B2DABB7}" sibTransId="{AE9E3A82-8B59-4DD9-BBD6-1FCF307025DC}"/>
    <dgm:cxn modelId="{247298F2-E31A-4EAC-8EB2-2E7341B67EFA}" srcId="{428D37EF-86FC-40A2-BD52-DCE328FD4240}" destId="{54CA1737-EF8B-4083-A3ED-9589CF8753A7}" srcOrd="1" destOrd="0" parTransId="{FDD79815-2D62-4E38-B46A-114BE5373A33}" sibTransId="{1D373591-C910-45B6-92BC-ECD7A03550CB}"/>
    <dgm:cxn modelId="{A99FC5E7-23FB-4E01-B4A9-E87A6BAAD359}" type="presParOf" srcId="{9B86D310-BE31-44FC-A6E9-A6260BEC316D}" destId="{7D8ECAD9-25B4-46F7-BB1E-24AB32E0C7DB}" srcOrd="0" destOrd="0" presId="urn:microsoft.com/office/officeart/2008/layout/PictureAccentList"/>
    <dgm:cxn modelId="{D8AABA90-F0B5-41F8-8DEB-9694CEDF587D}" type="presParOf" srcId="{7D8ECAD9-25B4-46F7-BB1E-24AB32E0C7DB}" destId="{948A90C6-4CC0-48C6-8F17-AFCC8C835531}" srcOrd="0" destOrd="0" presId="urn:microsoft.com/office/officeart/2008/layout/PictureAccentList"/>
    <dgm:cxn modelId="{71DC1E4A-03E7-4889-96F4-1DF14C0BD531}" type="presParOf" srcId="{948A90C6-4CC0-48C6-8F17-AFCC8C835531}" destId="{BFFBA989-4D0E-4663-85DD-2BEFCBCC35EB}" srcOrd="0" destOrd="0" presId="urn:microsoft.com/office/officeart/2008/layout/PictureAccentList"/>
    <dgm:cxn modelId="{95EE1972-64A2-4D26-AFBF-2A4FBDA1A9CF}" type="presParOf" srcId="{7D8ECAD9-25B4-46F7-BB1E-24AB32E0C7DB}" destId="{72BBC88B-C236-4641-9E05-2B2645B9DE4D}" srcOrd="1" destOrd="0" presId="urn:microsoft.com/office/officeart/2008/layout/PictureAccentList"/>
    <dgm:cxn modelId="{FEF41330-52D0-4009-A985-EA8529D01967}" type="presParOf" srcId="{72BBC88B-C236-4641-9E05-2B2645B9DE4D}" destId="{673CBD04-DD2A-4D8B-96EC-A5EA17DF0AAC}" srcOrd="0" destOrd="0" presId="urn:microsoft.com/office/officeart/2008/layout/PictureAccentList"/>
    <dgm:cxn modelId="{A3278009-EB6E-4A93-ADAF-93750092F458}" type="presParOf" srcId="{673CBD04-DD2A-4D8B-96EC-A5EA17DF0AAC}" destId="{FEFCD7A3-8FBC-4659-9C3E-F0BFA5CD412E}" srcOrd="0" destOrd="0" presId="urn:microsoft.com/office/officeart/2008/layout/PictureAccentList"/>
    <dgm:cxn modelId="{894F5BDE-6956-4459-9C09-099E7D3C9048}" type="presParOf" srcId="{673CBD04-DD2A-4D8B-96EC-A5EA17DF0AAC}" destId="{7E34D5B7-BD17-4D7B-9A86-FB747B05D4B3}" srcOrd="1" destOrd="0" presId="urn:microsoft.com/office/officeart/2008/layout/PictureAccentList"/>
    <dgm:cxn modelId="{BC7D0C04-FDD4-4438-A8F5-7C5C32A1BF50}" type="presParOf" srcId="{72BBC88B-C236-4641-9E05-2B2645B9DE4D}" destId="{354BA483-4593-41E0-9180-297548BD0A02}" srcOrd="1" destOrd="0" presId="urn:microsoft.com/office/officeart/2008/layout/PictureAccentList"/>
    <dgm:cxn modelId="{2B5858E4-E2E1-4CA1-B691-0FE0437F7A64}" type="presParOf" srcId="{354BA483-4593-41E0-9180-297548BD0A02}" destId="{CD76346C-3E21-48C3-9822-F5636B764AC7}" srcOrd="0" destOrd="0" presId="urn:microsoft.com/office/officeart/2008/layout/PictureAccentList"/>
    <dgm:cxn modelId="{C831B653-3C0C-497F-BC13-E02B0A0F73C9}" type="presParOf" srcId="{354BA483-4593-41E0-9180-297548BD0A02}" destId="{3A59F75B-E788-42FF-B624-7C0503B908DC}" srcOrd="1" destOrd="0" presId="urn:microsoft.com/office/officeart/2008/layout/PictureAccentList"/>
    <dgm:cxn modelId="{DAA1BA23-A9A9-4960-9951-9FFA6F7ECED0}" type="presParOf" srcId="{72BBC88B-C236-4641-9E05-2B2645B9DE4D}" destId="{FC84DB42-3A32-4782-9814-856C29790563}" srcOrd="2" destOrd="0" presId="urn:microsoft.com/office/officeart/2008/layout/PictureAccentList"/>
    <dgm:cxn modelId="{12618F19-9AA3-4901-BAFC-BCEFD393E536}" type="presParOf" srcId="{FC84DB42-3A32-4782-9814-856C29790563}" destId="{E10B3E4A-64D5-45C2-A1BA-70828C3D3F5B}" srcOrd="0" destOrd="0" presId="urn:microsoft.com/office/officeart/2008/layout/PictureAccentList"/>
    <dgm:cxn modelId="{4612A1F5-7266-4BC5-96E4-0EDED1F58A40}" type="presParOf" srcId="{FC84DB42-3A32-4782-9814-856C29790563}" destId="{4A3C62EB-A45C-4113-BAC0-B8B77019D9F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99DE6B4-8E97-433F-952C-4462CE398BE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824D61C-E602-41F7-902D-8A8CE7783465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en-GB" sz="1600" b="1" i="0" dirty="0">
              <a:latin typeface="Verdana" panose="020B0604030504040204" pitchFamily="34" charset="0"/>
              <a:ea typeface="Verdana" panose="020B0604030504040204" pitchFamily="34" charset="0"/>
            </a:rPr>
            <a:t>I. EDUCATE</a:t>
          </a:r>
          <a:endParaRPr lang="en-GB" sz="1600" b="0" i="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lnSpc>
              <a:spcPct val="150000"/>
            </a:lnSpc>
          </a:pPr>
          <a:r>
            <a:rPr lang="en-GB" sz="1600" b="0" i="0" dirty="0">
              <a:latin typeface="Verdana" panose="020B0604030504040204" pitchFamily="34" charset="0"/>
              <a:ea typeface="Verdana" panose="020B0604030504040204" pitchFamily="34" charset="0"/>
            </a:rPr>
            <a:t>State wide communications outreach for awareness building among parents</a:t>
          </a:r>
        </a:p>
        <a:p>
          <a:pPr>
            <a:lnSpc>
              <a:spcPct val="150000"/>
            </a:lnSpc>
          </a:pPr>
          <a:r>
            <a:rPr lang="en-GB" sz="1600" b="1" i="0" dirty="0">
              <a:latin typeface="Verdana" panose="020B0604030504040204" pitchFamily="34" charset="0"/>
              <a:ea typeface="Verdana" panose="020B0604030504040204" pitchFamily="34" charset="0"/>
            </a:rPr>
            <a:t>Strategies -</a:t>
          </a:r>
        </a:p>
        <a:p>
          <a:pPr>
            <a:lnSpc>
              <a:spcPct val="150000"/>
            </a:lnSpc>
          </a:pPr>
          <a:r>
            <a:rPr lang="en-GB" sz="1600" b="0" i="0" dirty="0">
              <a:latin typeface="Verdana" panose="020B0604030504040204" pitchFamily="34" charset="0"/>
              <a:ea typeface="Verdana" panose="020B0604030504040204" pitchFamily="34" charset="0"/>
            </a:rPr>
            <a:t>Creating a short video/film that can be showcased in movie theatres. </a:t>
          </a:r>
          <a:endParaRPr lang="en-IN" sz="1600" b="0" i="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lnSpc>
              <a:spcPct val="150000"/>
            </a:lnSpc>
          </a:pPr>
          <a:r>
            <a:rPr lang="en-GB" sz="1600" b="0" i="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en-IN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8CB6541-9820-46BE-B395-548B0E6E501B}" type="parTrans" cxnId="{6F242552-F9AF-46BD-9CF0-28FF77A2CB8F}">
      <dgm:prSet custT="1"/>
      <dgm:spPr/>
      <dgm:t>
        <a:bodyPr/>
        <a:lstStyle/>
        <a:p>
          <a:endParaRPr lang="en-IN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F3B5487-27D8-44F8-8C80-4C51319AE50F}" type="sibTrans" cxnId="{6F242552-F9AF-46BD-9CF0-28FF77A2CB8F}">
      <dgm:prSet/>
      <dgm:spPr/>
      <dgm:t>
        <a:bodyPr/>
        <a:lstStyle/>
        <a:p>
          <a:endParaRPr lang="en-IN"/>
        </a:p>
      </dgm:t>
    </dgm:pt>
    <dgm:pt modelId="{A0B6F3D8-3A67-4541-A258-994CA43F10E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buNone/>
          </a:pPr>
          <a:r>
            <a:rPr lang="en-GB" sz="1600" b="1" i="0" dirty="0">
              <a:latin typeface="Verdana" panose="020B0604030504040204" pitchFamily="34" charset="0"/>
              <a:ea typeface="Verdana" panose="020B0604030504040204" pitchFamily="34" charset="0"/>
            </a:rPr>
            <a:t>II. CONNECT </a:t>
          </a:r>
        </a:p>
        <a:p>
          <a:pPr>
            <a:buNone/>
          </a:pPr>
          <a:endParaRPr lang="en-GB" sz="1600" b="1" i="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buNone/>
          </a:pPr>
          <a:r>
            <a:rPr lang="en-GB" sz="1600" b="0" i="0" dirty="0">
              <a:latin typeface="Verdana" panose="020B0604030504040204" pitchFamily="34" charset="0"/>
              <a:ea typeface="Verdana" panose="020B0604030504040204" pitchFamily="34" charset="0"/>
            </a:rPr>
            <a:t> Involve parents in early learning through targeted outreach.</a:t>
          </a:r>
        </a:p>
        <a:p>
          <a:pPr>
            <a:buNone/>
          </a:pPr>
          <a:r>
            <a:rPr lang="en-GB" sz="1600" b="0" i="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</a:p>
        <a:p>
          <a:pPr>
            <a:buNone/>
          </a:pPr>
          <a:r>
            <a:rPr lang="en-GB" sz="1600" b="1" i="0" dirty="0">
              <a:latin typeface="Verdana" panose="020B0604030504040204" pitchFamily="34" charset="0"/>
              <a:ea typeface="Verdana" panose="020B0604030504040204" pitchFamily="34" charset="0"/>
            </a:rPr>
            <a:t>Strategies – </a:t>
          </a:r>
        </a:p>
        <a:p>
          <a:pPr>
            <a:buFont typeface="Arial" panose="020B0604020202020204" pitchFamily="34" charset="0"/>
            <a:buChar char="•"/>
          </a:pPr>
          <a:r>
            <a:rPr lang="en-GB" sz="1600" b="0" i="0" dirty="0">
              <a:latin typeface="Verdana" panose="020B0604030504040204" pitchFamily="34" charset="0"/>
              <a:ea typeface="Verdana" panose="020B0604030504040204" pitchFamily="34" charset="0"/>
            </a:rPr>
            <a:t>Learning month along with </a:t>
          </a:r>
          <a:r>
            <a:rPr lang="en-GB" sz="1600" b="0" i="0" dirty="0" err="1">
              <a:latin typeface="Verdana" panose="020B0604030504040204" pitchFamily="34" charset="0"/>
              <a:ea typeface="Verdana" panose="020B0604030504040204" pitchFamily="34" charset="0"/>
            </a:rPr>
            <a:t>Poshan</a:t>
          </a:r>
          <a:r>
            <a:rPr lang="en-GB" sz="1600" b="0" i="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en-GB" sz="1600" b="0" i="0" dirty="0" err="1">
              <a:latin typeface="Verdana" panose="020B0604030504040204" pitchFamily="34" charset="0"/>
              <a:ea typeface="Verdana" panose="020B0604030504040204" pitchFamily="34" charset="0"/>
            </a:rPr>
            <a:t>Maah</a:t>
          </a:r>
          <a:endParaRPr lang="en-GB" sz="1600" b="0" i="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buFont typeface="Arial" panose="020B0604020202020204" pitchFamily="34" charset="0"/>
            <a:buChar char="•"/>
          </a:pPr>
          <a:r>
            <a:rPr lang="en-GB" sz="1600" b="0" i="0" dirty="0">
              <a:latin typeface="Verdana" panose="020B0604030504040204" pitchFamily="34" charset="0"/>
              <a:ea typeface="Verdana" panose="020B0604030504040204" pitchFamily="34" charset="0"/>
            </a:rPr>
            <a:t>Mega ECE PTMs</a:t>
          </a:r>
          <a:endParaRPr lang="en-IN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76298CC-C960-4926-BCA9-827C8C51ECC5}" type="parTrans" cxnId="{6F55FEAE-DEB7-428A-BC55-89A11E1B6596}">
      <dgm:prSet custT="1"/>
      <dgm:spPr/>
      <dgm:t>
        <a:bodyPr/>
        <a:lstStyle/>
        <a:p>
          <a:endParaRPr lang="en-IN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CA8BD74-6125-40D0-AADE-4B5B63BE7A85}" type="sibTrans" cxnId="{6F55FEAE-DEB7-428A-BC55-89A11E1B6596}">
      <dgm:prSet/>
      <dgm:spPr/>
      <dgm:t>
        <a:bodyPr/>
        <a:lstStyle/>
        <a:p>
          <a:endParaRPr lang="en-IN"/>
        </a:p>
      </dgm:t>
    </dgm:pt>
    <dgm:pt modelId="{5B9B8C5E-B3E4-403B-BD73-5339A00C595F}" type="pres">
      <dgm:prSet presAssocID="{399DE6B4-8E97-433F-952C-4462CE398BE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1852745-BD84-4315-AC5C-14228E5750C7}" type="pres">
      <dgm:prSet presAssocID="{9824D61C-E602-41F7-902D-8A8CE7783465}" presName="root1" presStyleCnt="0"/>
      <dgm:spPr/>
    </dgm:pt>
    <dgm:pt modelId="{238B4414-79C4-48A0-B858-E0D23E53CE47}" type="pres">
      <dgm:prSet presAssocID="{9824D61C-E602-41F7-902D-8A8CE7783465}" presName="LevelOneTextNode" presStyleLbl="node0" presStyleIdx="0" presStyleCnt="1" custScaleY="124449">
        <dgm:presLayoutVars>
          <dgm:chPref val="3"/>
        </dgm:presLayoutVars>
      </dgm:prSet>
      <dgm:spPr/>
    </dgm:pt>
    <dgm:pt modelId="{D8C577D4-2A50-4E70-A955-0EF1A738027A}" type="pres">
      <dgm:prSet presAssocID="{9824D61C-E602-41F7-902D-8A8CE7783465}" presName="level2hierChild" presStyleCnt="0"/>
      <dgm:spPr/>
    </dgm:pt>
    <dgm:pt modelId="{2947937F-4FDD-4139-9E33-404DC9A42D7E}" type="pres">
      <dgm:prSet presAssocID="{276298CC-C960-4926-BCA9-827C8C51ECC5}" presName="conn2-1" presStyleLbl="parChTrans1D2" presStyleIdx="0" presStyleCnt="1"/>
      <dgm:spPr/>
    </dgm:pt>
    <dgm:pt modelId="{82A8DCFA-EAE7-44A6-BF72-8AAB1D535C95}" type="pres">
      <dgm:prSet presAssocID="{276298CC-C960-4926-BCA9-827C8C51ECC5}" presName="connTx" presStyleLbl="parChTrans1D2" presStyleIdx="0" presStyleCnt="1"/>
      <dgm:spPr/>
    </dgm:pt>
    <dgm:pt modelId="{DB13FD4A-510E-49B1-A210-572FCD2160FC}" type="pres">
      <dgm:prSet presAssocID="{A0B6F3D8-3A67-4541-A258-994CA43F10E8}" presName="root2" presStyleCnt="0"/>
      <dgm:spPr/>
    </dgm:pt>
    <dgm:pt modelId="{59036310-524A-4B9A-8C89-7C28E85050F9}" type="pres">
      <dgm:prSet presAssocID="{A0B6F3D8-3A67-4541-A258-994CA43F10E8}" presName="LevelTwoTextNode" presStyleLbl="node2" presStyleIdx="0" presStyleCnt="1" custScaleY="123913">
        <dgm:presLayoutVars>
          <dgm:chPref val="3"/>
        </dgm:presLayoutVars>
      </dgm:prSet>
      <dgm:spPr/>
    </dgm:pt>
    <dgm:pt modelId="{DC84B7BB-A2B7-4B29-A83D-FBE7F398A0BF}" type="pres">
      <dgm:prSet presAssocID="{A0B6F3D8-3A67-4541-A258-994CA43F10E8}" presName="level3hierChild" presStyleCnt="0"/>
      <dgm:spPr/>
    </dgm:pt>
  </dgm:ptLst>
  <dgm:cxnLst>
    <dgm:cxn modelId="{F305624A-940E-4F4D-8368-4096C608A3AA}" type="presOf" srcId="{A0B6F3D8-3A67-4541-A258-994CA43F10E8}" destId="{59036310-524A-4B9A-8C89-7C28E85050F9}" srcOrd="0" destOrd="0" presId="urn:microsoft.com/office/officeart/2005/8/layout/hierarchy2"/>
    <dgm:cxn modelId="{04857F6E-8ABF-44DC-AD3E-9A091F473A2C}" type="presOf" srcId="{276298CC-C960-4926-BCA9-827C8C51ECC5}" destId="{2947937F-4FDD-4139-9E33-404DC9A42D7E}" srcOrd="0" destOrd="0" presId="urn:microsoft.com/office/officeart/2005/8/layout/hierarchy2"/>
    <dgm:cxn modelId="{76823171-BBF2-4411-8CA6-5E3D5497FBEA}" type="presOf" srcId="{399DE6B4-8E97-433F-952C-4462CE398BE4}" destId="{5B9B8C5E-B3E4-403B-BD73-5339A00C595F}" srcOrd="0" destOrd="0" presId="urn:microsoft.com/office/officeart/2005/8/layout/hierarchy2"/>
    <dgm:cxn modelId="{6F242552-F9AF-46BD-9CF0-28FF77A2CB8F}" srcId="{399DE6B4-8E97-433F-952C-4462CE398BE4}" destId="{9824D61C-E602-41F7-902D-8A8CE7783465}" srcOrd="0" destOrd="0" parTransId="{18CB6541-9820-46BE-B395-548B0E6E501B}" sibTransId="{8F3B5487-27D8-44F8-8C80-4C51319AE50F}"/>
    <dgm:cxn modelId="{7CB7CEA8-DB42-498F-8E19-85DF83804A9C}" type="presOf" srcId="{9824D61C-E602-41F7-902D-8A8CE7783465}" destId="{238B4414-79C4-48A0-B858-E0D23E53CE47}" srcOrd="0" destOrd="0" presId="urn:microsoft.com/office/officeart/2005/8/layout/hierarchy2"/>
    <dgm:cxn modelId="{6F55FEAE-DEB7-428A-BC55-89A11E1B6596}" srcId="{9824D61C-E602-41F7-902D-8A8CE7783465}" destId="{A0B6F3D8-3A67-4541-A258-994CA43F10E8}" srcOrd="0" destOrd="0" parTransId="{276298CC-C960-4926-BCA9-827C8C51ECC5}" sibTransId="{5CA8BD74-6125-40D0-AADE-4B5B63BE7A85}"/>
    <dgm:cxn modelId="{CCECA7B7-2969-4083-807A-3889B74F6D0E}" type="presOf" srcId="{276298CC-C960-4926-BCA9-827C8C51ECC5}" destId="{82A8DCFA-EAE7-44A6-BF72-8AAB1D535C95}" srcOrd="1" destOrd="0" presId="urn:microsoft.com/office/officeart/2005/8/layout/hierarchy2"/>
    <dgm:cxn modelId="{58A5D62F-9B58-4001-A90B-8FBCB85A44AC}" type="presParOf" srcId="{5B9B8C5E-B3E4-403B-BD73-5339A00C595F}" destId="{51852745-BD84-4315-AC5C-14228E5750C7}" srcOrd="0" destOrd="0" presId="urn:microsoft.com/office/officeart/2005/8/layout/hierarchy2"/>
    <dgm:cxn modelId="{3D397A04-FDC1-4A3E-A777-5C27DDA9BA87}" type="presParOf" srcId="{51852745-BD84-4315-AC5C-14228E5750C7}" destId="{238B4414-79C4-48A0-B858-E0D23E53CE47}" srcOrd="0" destOrd="0" presId="urn:microsoft.com/office/officeart/2005/8/layout/hierarchy2"/>
    <dgm:cxn modelId="{60EE1231-0C39-45F1-AEF3-ECA6539D05A2}" type="presParOf" srcId="{51852745-BD84-4315-AC5C-14228E5750C7}" destId="{D8C577D4-2A50-4E70-A955-0EF1A738027A}" srcOrd="1" destOrd="0" presId="urn:microsoft.com/office/officeart/2005/8/layout/hierarchy2"/>
    <dgm:cxn modelId="{18FD1BF4-8965-4D81-82EF-EA5444A77E0F}" type="presParOf" srcId="{D8C577D4-2A50-4E70-A955-0EF1A738027A}" destId="{2947937F-4FDD-4139-9E33-404DC9A42D7E}" srcOrd="0" destOrd="0" presId="urn:microsoft.com/office/officeart/2005/8/layout/hierarchy2"/>
    <dgm:cxn modelId="{1142A7B0-3A4B-40A4-93BB-10FCA7904298}" type="presParOf" srcId="{2947937F-4FDD-4139-9E33-404DC9A42D7E}" destId="{82A8DCFA-EAE7-44A6-BF72-8AAB1D535C95}" srcOrd="0" destOrd="0" presId="urn:microsoft.com/office/officeart/2005/8/layout/hierarchy2"/>
    <dgm:cxn modelId="{92148DAE-6005-4D4A-8B1B-C9482491033B}" type="presParOf" srcId="{D8C577D4-2A50-4E70-A955-0EF1A738027A}" destId="{DB13FD4A-510E-49B1-A210-572FCD2160FC}" srcOrd="1" destOrd="0" presId="urn:microsoft.com/office/officeart/2005/8/layout/hierarchy2"/>
    <dgm:cxn modelId="{5BB1DE9D-26F9-440E-B9D1-211BA89288A9}" type="presParOf" srcId="{DB13FD4A-510E-49B1-A210-572FCD2160FC}" destId="{59036310-524A-4B9A-8C89-7C28E85050F9}" srcOrd="0" destOrd="0" presId="urn:microsoft.com/office/officeart/2005/8/layout/hierarchy2"/>
    <dgm:cxn modelId="{B46849F5-DA42-42E5-83A7-A894C39AD7AE}" type="presParOf" srcId="{DB13FD4A-510E-49B1-A210-572FCD2160FC}" destId="{DC84B7BB-A2B7-4B29-A83D-FBE7F398A0BF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99DE6B4-8E97-433F-952C-4462CE398BE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4BE1A8D-B05C-42BF-95BB-D21F4FFDF4B1}">
      <dgm:prSet custT="1"/>
      <dgm:spPr>
        <a:solidFill>
          <a:schemeClr val="accent2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GB" sz="1600" b="0" i="0" dirty="0">
              <a:latin typeface="Verdana" panose="020B0604030504040204" pitchFamily="34" charset="0"/>
              <a:ea typeface="Verdana" panose="020B0604030504040204" pitchFamily="34" charset="0"/>
            </a:rPr>
            <a:t>Leverage Community organisations and local governance bodies -</a:t>
          </a:r>
          <a:endParaRPr lang="en-IN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08B0C6D-B552-49A8-BE5C-103FBF361E70}" type="parTrans" cxnId="{65050D28-545B-4E5F-909E-0456395A0812}">
      <dgm:prSet/>
      <dgm:spPr/>
      <dgm:t>
        <a:bodyPr/>
        <a:lstStyle/>
        <a:p>
          <a:endParaRPr lang="en-IN"/>
        </a:p>
      </dgm:t>
    </dgm:pt>
    <dgm:pt modelId="{8ED9799B-F498-4250-96FD-D835C189B935}" type="sibTrans" cxnId="{65050D28-545B-4E5F-909E-0456395A0812}">
      <dgm:prSet/>
      <dgm:spPr/>
      <dgm:t>
        <a:bodyPr/>
        <a:lstStyle/>
        <a:p>
          <a:endParaRPr lang="en-IN"/>
        </a:p>
      </dgm:t>
    </dgm:pt>
    <dgm:pt modelId="{9824D61C-E602-41F7-902D-8A8CE7783465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en-IN" sz="1600" dirty="0">
              <a:latin typeface="Verdana" panose="020B0604030504040204" pitchFamily="34" charset="0"/>
              <a:ea typeface="Verdana" panose="020B0604030504040204" pitchFamily="34" charset="0"/>
            </a:rPr>
            <a:t>Community and community organisations like SHGs - </a:t>
          </a:r>
        </a:p>
      </dgm:t>
    </dgm:pt>
    <dgm:pt modelId="{18CB6541-9820-46BE-B395-548B0E6E501B}" type="parTrans" cxnId="{6F242552-F9AF-46BD-9CF0-28FF77A2CB8F}">
      <dgm:prSet custT="1"/>
      <dgm:spPr/>
      <dgm:t>
        <a:bodyPr/>
        <a:lstStyle/>
        <a:p>
          <a:endParaRPr lang="en-IN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F3B5487-27D8-44F8-8C80-4C51319AE50F}" type="sibTrans" cxnId="{6F242552-F9AF-46BD-9CF0-28FF77A2CB8F}">
      <dgm:prSet/>
      <dgm:spPr/>
      <dgm:t>
        <a:bodyPr/>
        <a:lstStyle/>
        <a:p>
          <a:endParaRPr lang="en-IN"/>
        </a:p>
      </dgm:t>
    </dgm:pt>
    <dgm:pt modelId="{911ED96B-5515-4176-B31D-AF0FDDE741FC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b="0" i="0" dirty="0" err="1">
              <a:latin typeface="Verdana" panose="020B0604030504040204" pitchFamily="34" charset="0"/>
              <a:ea typeface="Verdana" panose="020B0604030504040204" pitchFamily="34" charset="0"/>
            </a:rPr>
            <a:t>i</a:t>
          </a:r>
          <a:r>
            <a:rPr lang="en-GB" sz="1600" b="0" i="0" dirty="0">
              <a:latin typeface="Verdana" panose="020B0604030504040204" pitchFamily="34" charset="0"/>
              <a:ea typeface="Verdana" panose="020B0604030504040204" pitchFamily="34" charset="0"/>
            </a:rPr>
            <a:t>. Volunteering </a:t>
          </a:r>
        </a:p>
        <a:p>
          <a:pPr>
            <a:buFont typeface="Arial" panose="020B0604020202020204" pitchFamily="34" charset="0"/>
            <a:buChar char="•"/>
          </a:pPr>
          <a:r>
            <a:rPr lang="en-GB" sz="1600" b="0" i="0" dirty="0">
              <a:latin typeface="Verdana" panose="020B0604030504040204" pitchFamily="34" charset="0"/>
              <a:ea typeface="Verdana" panose="020B0604030504040204" pitchFamily="34" charset="0"/>
            </a:rPr>
            <a:t>ii. Cultural programmes </a:t>
          </a:r>
          <a:endParaRPr lang="en-IN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4DE273D-95F3-44B2-AE19-F90C763978E6}" type="parTrans" cxnId="{C7652155-DB16-4823-A925-FD4056764DE1}">
      <dgm:prSet custT="1"/>
      <dgm:spPr/>
      <dgm:t>
        <a:bodyPr/>
        <a:lstStyle/>
        <a:p>
          <a:endParaRPr lang="en-IN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5D9A3A1-7B36-43F9-B2B5-6D51E1E24DFF}" type="sibTrans" cxnId="{C7652155-DB16-4823-A925-FD4056764DE1}">
      <dgm:prSet/>
      <dgm:spPr/>
      <dgm:t>
        <a:bodyPr/>
        <a:lstStyle/>
        <a:p>
          <a:endParaRPr lang="en-IN"/>
        </a:p>
      </dgm:t>
    </dgm:pt>
    <dgm:pt modelId="{A0B6F3D8-3A67-4541-A258-994CA43F10E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IN" sz="1600" dirty="0">
              <a:latin typeface="Verdana" panose="020B0604030504040204" pitchFamily="34" charset="0"/>
              <a:ea typeface="Verdana" panose="020B0604030504040204" pitchFamily="34" charset="0"/>
            </a:rPr>
            <a:t>Local governance bodies (urban and rural)</a:t>
          </a:r>
        </a:p>
      </dgm:t>
    </dgm:pt>
    <dgm:pt modelId="{276298CC-C960-4926-BCA9-827C8C51ECC5}" type="parTrans" cxnId="{6F55FEAE-DEB7-428A-BC55-89A11E1B6596}">
      <dgm:prSet custT="1"/>
      <dgm:spPr/>
      <dgm:t>
        <a:bodyPr/>
        <a:lstStyle/>
        <a:p>
          <a:endParaRPr lang="en-IN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CA8BD74-6125-40D0-AADE-4B5B63BE7A85}" type="sibTrans" cxnId="{6F55FEAE-DEB7-428A-BC55-89A11E1B6596}">
      <dgm:prSet/>
      <dgm:spPr/>
      <dgm:t>
        <a:bodyPr/>
        <a:lstStyle/>
        <a:p>
          <a:endParaRPr lang="en-IN"/>
        </a:p>
      </dgm:t>
    </dgm:pt>
    <dgm:pt modelId="{D4A51ED3-32CE-4B35-8500-004223DE200E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sz="1600" dirty="0" err="1">
              <a:latin typeface="Verdana" panose="020B0604030504040204" pitchFamily="34" charset="0"/>
              <a:ea typeface="Verdana" panose="020B0604030504040204" pitchFamily="34" charset="0"/>
            </a:rPr>
            <a:t>i</a:t>
          </a:r>
          <a:r>
            <a:rPr lang="en-IN" sz="1600" dirty="0">
              <a:latin typeface="Verdana" panose="020B0604030504040204" pitchFamily="34" charset="0"/>
              <a:ea typeface="Verdana" panose="020B0604030504040204" pitchFamily="34" charset="0"/>
            </a:rPr>
            <a:t>. Identifying needs of children</a:t>
          </a:r>
        </a:p>
        <a:p>
          <a:pPr>
            <a:buFont typeface="Arial" panose="020B0604020202020204" pitchFamily="34" charset="0"/>
            <a:buChar char="•"/>
          </a:pPr>
          <a:r>
            <a:rPr lang="en-IN" sz="1600" dirty="0">
              <a:latin typeface="Verdana" panose="020B0604030504040204" pitchFamily="34" charset="0"/>
              <a:ea typeface="Verdana" panose="020B0604030504040204" pitchFamily="34" charset="0"/>
            </a:rPr>
            <a:t>ii. Ensuring quality infrastructure </a:t>
          </a:r>
        </a:p>
        <a:p>
          <a:pPr>
            <a:buFont typeface="Arial" panose="020B0604020202020204" pitchFamily="34" charset="0"/>
            <a:buChar char="•"/>
          </a:pPr>
          <a:r>
            <a:rPr lang="en-IN" sz="1600" dirty="0">
              <a:latin typeface="Verdana" panose="020B0604030504040204" pitchFamily="34" charset="0"/>
              <a:ea typeface="Verdana" panose="020B0604030504040204" pitchFamily="34" charset="0"/>
            </a:rPr>
            <a:t>iii. Awareness building and ensuring enrolment </a:t>
          </a:r>
        </a:p>
        <a:p>
          <a:pPr>
            <a:buFont typeface="Arial" panose="020B0604020202020204" pitchFamily="34" charset="0"/>
            <a:buChar char="•"/>
          </a:pPr>
          <a:r>
            <a:rPr lang="en-IN" sz="1600" dirty="0">
              <a:latin typeface="Verdana" panose="020B0604030504040204" pitchFamily="34" charset="0"/>
              <a:ea typeface="Verdana" panose="020B0604030504040204" pitchFamily="34" charset="0"/>
            </a:rPr>
            <a:t>iv. Regular monitoring </a:t>
          </a:r>
        </a:p>
      </dgm:t>
    </dgm:pt>
    <dgm:pt modelId="{175472D1-79A5-4CB9-AA99-F4F3965F6650}" type="parTrans" cxnId="{095FAE4D-8AC6-4AB4-A54F-CCA7C1913494}">
      <dgm:prSet custT="1"/>
      <dgm:spPr/>
      <dgm:t>
        <a:bodyPr/>
        <a:lstStyle/>
        <a:p>
          <a:endParaRPr lang="en-IN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B116768-AFB0-4185-8080-EFA594AE51FB}" type="sibTrans" cxnId="{095FAE4D-8AC6-4AB4-A54F-CCA7C1913494}">
      <dgm:prSet/>
      <dgm:spPr/>
      <dgm:t>
        <a:bodyPr/>
        <a:lstStyle/>
        <a:p>
          <a:endParaRPr lang="en-IN"/>
        </a:p>
      </dgm:t>
    </dgm:pt>
    <dgm:pt modelId="{5B9B8C5E-B3E4-403B-BD73-5339A00C595F}" type="pres">
      <dgm:prSet presAssocID="{399DE6B4-8E97-433F-952C-4462CE398BE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2637C8D-96A1-4936-A9B4-F35443C2FA6D}" type="pres">
      <dgm:prSet presAssocID="{A4BE1A8D-B05C-42BF-95BB-D21F4FFDF4B1}" presName="root1" presStyleCnt="0"/>
      <dgm:spPr/>
    </dgm:pt>
    <dgm:pt modelId="{64726A4F-5AF8-41C4-825B-A87D3183DF05}" type="pres">
      <dgm:prSet presAssocID="{A4BE1A8D-B05C-42BF-95BB-D21F4FFDF4B1}" presName="LevelOneTextNode" presStyleLbl="node0" presStyleIdx="0" presStyleCnt="1" custLinFactNeighborX="-287" custLinFactNeighborY="377">
        <dgm:presLayoutVars>
          <dgm:chPref val="3"/>
        </dgm:presLayoutVars>
      </dgm:prSet>
      <dgm:spPr/>
    </dgm:pt>
    <dgm:pt modelId="{49864D8D-7516-48C2-9732-9DBB563A8AFD}" type="pres">
      <dgm:prSet presAssocID="{A4BE1A8D-B05C-42BF-95BB-D21F4FFDF4B1}" presName="level2hierChild" presStyleCnt="0"/>
      <dgm:spPr/>
    </dgm:pt>
    <dgm:pt modelId="{5E4AD6C5-0BB2-48BF-8685-773A846210EB}" type="pres">
      <dgm:prSet presAssocID="{18CB6541-9820-46BE-B395-548B0E6E501B}" presName="conn2-1" presStyleLbl="parChTrans1D2" presStyleIdx="0" presStyleCnt="2"/>
      <dgm:spPr/>
    </dgm:pt>
    <dgm:pt modelId="{F08D3D44-63B0-419E-A2E0-39FD74B9ABFD}" type="pres">
      <dgm:prSet presAssocID="{18CB6541-9820-46BE-B395-548B0E6E501B}" presName="connTx" presStyleLbl="parChTrans1D2" presStyleIdx="0" presStyleCnt="2"/>
      <dgm:spPr/>
    </dgm:pt>
    <dgm:pt modelId="{FA08B97E-7012-4890-B727-41C445A51767}" type="pres">
      <dgm:prSet presAssocID="{9824D61C-E602-41F7-902D-8A8CE7783465}" presName="root2" presStyleCnt="0"/>
      <dgm:spPr/>
    </dgm:pt>
    <dgm:pt modelId="{0846B01B-4DB7-43AD-AE20-2C75F443526B}" type="pres">
      <dgm:prSet presAssocID="{9824D61C-E602-41F7-902D-8A8CE7783465}" presName="LevelTwoTextNode" presStyleLbl="node2" presStyleIdx="0" presStyleCnt="2" custScaleY="133778" custLinFactNeighborX="-287" custLinFactNeighborY="377">
        <dgm:presLayoutVars>
          <dgm:chPref val="3"/>
        </dgm:presLayoutVars>
      </dgm:prSet>
      <dgm:spPr/>
    </dgm:pt>
    <dgm:pt modelId="{FC89F5CA-1C9E-4192-8433-27295756873E}" type="pres">
      <dgm:prSet presAssocID="{9824D61C-E602-41F7-902D-8A8CE7783465}" presName="level3hierChild" presStyleCnt="0"/>
      <dgm:spPr/>
    </dgm:pt>
    <dgm:pt modelId="{EBA6BEC9-E71A-4D51-AF14-B9B5FF7B15E3}" type="pres">
      <dgm:prSet presAssocID="{E4DE273D-95F3-44B2-AE19-F90C763978E6}" presName="conn2-1" presStyleLbl="parChTrans1D3" presStyleIdx="0" presStyleCnt="2"/>
      <dgm:spPr/>
    </dgm:pt>
    <dgm:pt modelId="{FD853CD9-16D9-4E4D-9D2B-71F6789DBC4F}" type="pres">
      <dgm:prSet presAssocID="{E4DE273D-95F3-44B2-AE19-F90C763978E6}" presName="connTx" presStyleLbl="parChTrans1D3" presStyleIdx="0" presStyleCnt="2"/>
      <dgm:spPr/>
    </dgm:pt>
    <dgm:pt modelId="{8AF0DDA6-FAA1-478E-AA7C-FA617C4D0D03}" type="pres">
      <dgm:prSet presAssocID="{911ED96B-5515-4176-B31D-AF0FDDE741FC}" presName="root2" presStyleCnt="0"/>
      <dgm:spPr/>
    </dgm:pt>
    <dgm:pt modelId="{1861C12A-7AE2-4449-9ECD-0A043F41DC11}" type="pres">
      <dgm:prSet presAssocID="{911ED96B-5515-4176-B31D-AF0FDDE741FC}" presName="LevelTwoTextNode" presStyleLbl="node3" presStyleIdx="0" presStyleCnt="2" custLinFactNeighborX="-287" custLinFactNeighborY="377">
        <dgm:presLayoutVars>
          <dgm:chPref val="3"/>
        </dgm:presLayoutVars>
      </dgm:prSet>
      <dgm:spPr/>
    </dgm:pt>
    <dgm:pt modelId="{8D3E8907-4B90-46F7-B734-5A659C284657}" type="pres">
      <dgm:prSet presAssocID="{911ED96B-5515-4176-B31D-AF0FDDE741FC}" presName="level3hierChild" presStyleCnt="0"/>
      <dgm:spPr/>
    </dgm:pt>
    <dgm:pt modelId="{D13D99DD-CEAE-4887-A78E-8790EF12358B}" type="pres">
      <dgm:prSet presAssocID="{276298CC-C960-4926-BCA9-827C8C51ECC5}" presName="conn2-1" presStyleLbl="parChTrans1D2" presStyleIdx="1" presStyleCnt="2"/>
      <dgm:spPr/>
    </dgm:pt>
    <dgm:pt modelId="{024F7C65-9DC6-4D48-AF92-08438F9049CA}" type="pres">
      <dgm:prSet presAssocID="{276298CC-C960-4926-BCA9-827C8C51ECC5}" presName="connTx" presStyleLbl="parChTrans1D2" presStyleIdx="1" presStyleCnt="2"/>
      <dgm:spPr/>
    </dgm:pt>
    <dgm:pt modelId="{24ADBDFA-90F7-45BD-92B1-828B81788749}" type="pres">
      <dgm:prSet presAssocID="{A0B6F3D8-3A67-4541-A258-994CA43F10E8}" presName="root2" presStyleCnt="0"/>
      <dgm:spPr/>
    </dgm:pt>
    <dgm:pt modelId="{30A45799-C9CE-4D4C-9FEA-77EAC2EFC6A4}" type="pres">
      <dgm:prSet presAssocID="{A0B6F3D8-3A67-4541-A258-994CA43F10E8}" presName="LevelTwoTextNode" presStyleLbl="node2" presStyleIdx="1" presStyleCnt="2" custLinFactNeighborX="-287" custLinFactNeighborY="377">
        <dgm:presLayoutVars>
          <dgm:chPref val="3"/>
        </dgm:presLayoutVars>
      </dgm:prSet>
      <dgm:spPr/>
    </dgm:pt>
    <dgm:pt modelId="{D4D10BCC-9AF6-42CE-8111-BDFA973CD9BF}" type="pres">
      <dgm:prSet presAssocID="{A0B6F3D8-3A67-4541-A258-994CA43F10E8}" presName="level3hierChild" presStyleCnt="0"/>
      <dgm:spPr/>
    </dgm:pt>
    <dgm:pt modelId="{678E65C4-DB81-4B8D-BA73-049056EFD3C6}" type="pres">
      <dgm:prSet presAssocID="{175472D1-79A5-4CB9-AA99-F4F3965F6650}" presName="conn2-1" presStyleLbl="parChTrans1D3" presStyleIdx="1" presStyleCnt="2"/>
      <dgm:spPr/>
    </dgm:pt>
    <dgm:pt modelId="{17998E69-3DD6-4F2E-9766-D87218ADC6F1}" type="pres">
      <dgm:prSet presAssocID="{175472D1-79A5-4CB9-AA99-F4F3965F6650}" presName="connTx" presStyleLbl="parChTrans1D3" presStyleIdx="1" presStyleCnt="2"/>
      <dgm:spPr/>
    </dgm:pt>
    <dgm:pt modelId="{C4BC48FA-1956-4E48-B807-0BCAA9B32AF2}" type="pres">
      <dgm:prSet presAssocID="{D4A51ED3-32CE-4B35-8500-004223DE200E}" presName="root2" presStyleCnt="0"/>
      <dgm:spPr/>
    </dgm:pt>
    <dgm:pt modelId="{95778677-34E0-488D-9711-AC37846E4C7D}" type="pres">
      <dgm:prSet presAssocID="{D4A51ED3-32CE-4B35-8500-004223DE200E}" presName="LevelTwoTextNode" presStyleLbl="node3" presStyleIdx="1" presStyleCnt="2" custScaleY="168189" custLinFactNeighborX="-287" custLinFactNeighborY="377">
        <dgm:presLayoutVars>
          <dgm:chPref val="3"/>
        </dgm:presLayoutVars>
      </dgm:prSet>
      <dgm:spPr/>
    </dgm:pt>
    <dgm:pt modelId="{112911DD-D217-41E3-89B2-3E7F33EEDA81}" type="pres">
      <dgm:prSet presAssocID="{D4A51ED3-32CE-4B35-8500-004223DE200E}" presName="level3hierChild" presStyleCnt="0"/>
      <dgm:spPr/>
    </dgm:pt>
  </dgm:ptLst>
  <dgm:cxnLst>
    <dgm:cxn modelId="{D745DD18-A56D-4DCA-8443-57C04B009E2E}" type="presOf" srcId="{175472D1-79A5-4CB9-AA99-F4F3965F6650}" destId="{17998E69-3DD6-4F2E-9766-D87218ADC6F1}" srcOrd="1" destOrd="0" presId="urn:microsoft.com/office/officeart/2005/8/layout/hierarchy2"/>
    <dgm:cxn modelId="{65050D28-545B-4E5F-909E-0456395A0812}" srcId="{399DE6B4-8E97-433F-952C-4462CE398BE4}" destId="{A4BE1A8D-B05C-42BF-95BB-D21F4FFDF4B1}" srcOrd="0" destOrd="0" parTransId="{B08B0C6D-B552-49A8-BE5C-103FBF361E70}" sibTransId="{8ED9799B-F498-4250-96FD-D835C189B935}"/>
    <dgm:cxn modelId="{49856328-819E-4BF1-958B-F4FBCAAB82F0}" type="presOf" srcId="{9824D61C-E602-41F7-902D-8A8CE7783465}" destId="{0846B01B-4DB7-43AD-AE20-2C75F443526B}" srcOrd="0" destOrd="0" presId="urn:microsoft.com/office/officeart/2005/8/layout/hierarchy2"/>
    <dgm:cxn modelId="{0C1A9E2A-ED5B-4132-83E9-DD5E67FCB71E}" type="presOf" srcId="{18CB6541-9820-46BE-B395-548B0E6E501B}" destId="{F08D3D44-63B0-419E-A2E0-39FD74B9ABFD}" srcOrd="1" destOrd="0" presId="urn:microsoft.com/office/officeart/2005/8/layout/hierarchy2"/>
    <dgm:cxn modelId="{3FC11630-72FC-433B-911C-FE25BC2881C8}" type="presOf" srcId="{18CB6541-9820-46BE-B395-548B0E6E501B}" destId="{5E4AD6C5-0BB2-48BF-8685-773A846210EB}" srcOrd="0" destOrd="0" presId="urn:microsoft.com/office/officeart/2005/8/layout/hierarchy2"/>
    <dgm:cxn modelId="{0A376B65-BE55-4C73-9F63-49F6CF75B310}" type="presOf" srcId="{276298CC-C960-4926-BCA9-827C8C51ECC5}" destId="{D13D99DD-CEAE-4887-A78E-8790EF12358B}" srcOrd="0" destOrd="0" presId="urn:microsoft.com/office/officeart/2005/8/layout/hierarchy2"/>
    <dgm:cxn modelId="{095FAE4D-8AC6-4AB4-A54F-CCA7C1913494}" srcId="{A0B6F3D8-3A67-4541-A258-994CA43F10E8}" destId="{D4A51ED3-32CE-4B35-8500-004223DE200E}" srcOrd="0" destOrd="0" parTransId="{175472D1-79A5-4CB9-AA99-F4F3965F6650}" sibTransId="{AB116768-AFB0-4185-8080-EFA594AE51FB}"/>
    <dgm:cxn modelId="{76823171-BBF2-4411-8CA6-5E3D5497FBEA}" type="presOf" srcId="{399DE6B4-8E97-433F-952C-4462CE398BE4}" destId="{5B9B8C5E-B3E4-403B-BD73-5339A00C595F}" srcOrd="0" destOrd="0" presId="urn:microsoft.com/office/officeart/2005/8/layout/hierarchy2"/>
    <dgm:cxn modelId="{6F242552-F9AF-46BD-9CF0-28FF77A2CB8F}" srcId="{A4BE1A8D-B05C-42BF-95BB-D21F4FFDF4B1}" destId="{9824D61C-E602-41F7-902D-8A8CE7783465}" srcOrd="0" destOrd="0" parTransId="{18CB6541-9820-46BE-B395-548B0E6E501B}" sibTransId="{8F3B5487-27D8-44F8-8C80-4C51319AE50F}"/>
    <dgm:cxn modelId="{C7652155-DB16-4823-A925-FD4056764DE1}" srcId="{9824D61C-E602-41F7-902D-8A8CE7783465}" destId="{911ED96B-5515-4176-B31D-AF0FDDE741FC}" srcOrd="0" destOrd="0" parTransId="{E4DE273D-95F3-44B2-AE19-F90C763978E6}" sibTransId="{A5D9A3A1-7B36-43F9-B2B5-6D51E1E24DFF}"/>
    <dgm:cxn modelId="{077FA98B-3E49-4D4E-B635-F9C070021CEF}" type="presOf" srcId="{D4A51ED3-32CE-4B35-8500-004223DE200E}" destId="{95778677-34E0-488D-9711-AC37846E4C7D}" srcOrd="0" destOrd="0" presId="urn:microsoft.com/office/officeart/2005/8/layout/hierarchy2"/>
    <dgm:cxn modelId="{37339292-FF32-4E31-921D-D795282DE798}" type="presOf" srcId="{E4DE273D-95F3-44B2-AE19-F90C763978E6}" destId="{EBA6BEC9-E71A-4D51-AF14-B9B5FF7B15E3}" srcOrd="0" destOrd="0" presId="urn:microsoft.com/office/officeart/2005/8/layout/hierarchy2"/>
    <dgm:cxn modelId="{6F55FEAE-DEB7-428A-BC55-89A11E1B6596}" srcId="{A4BE1A8D-B05C-42BF-95BB-D21F4FFDF4B1}" destId="{A0B6F3D8-3A67-4541-A258-994CA43F10E8}" srcOrd="1" destOrd="0" parTransId="{276298CC-C960-4926-BCA9-827C8C51ECC5}" sibTransId="{5CA8BD74-6125-40D0-AADE-4B5B63BE7A85}"/>
    <dgm:cxn modelId="{3A307FAF-3B87-4DCD-80F6-D8FAC0FE409E}" type="presOf" srcId="{A4BE1A8D-B05C-42BF-95BB-D21F4FFDF4B1}" destId="{64726A4F-5AF8-41C4-825B-A87D3183DF05}" srcOrd="0" destOrd="0" presId="urn:microsoft.com/office/officeart/2005/8/layout/hierarchy2"/>
    <dgm:cxn modelId="{5F272BC4-3EE6-472F-9F9B-575018E90F3E}" type="presOf" srcId="{911ED96B-5515-4176-B31D-AF0FDDE741FC}" destId="{1861C12A-7AE2-4449-9ECD-0A043F41DC11}" srcOrd="0" destOrd="0" presId="urn:microsoft.com/office/officeart/2005/8/layout/hierarchy2"/>
    <dgm:cxn modelId="{3AE3F4C6-5CFE-49DC-95DB-665780414598}" type="presOf" srcId="{175472D1-79A5-4CB9-AA99-F4F3965F6650}" destId="{678E65C4-DB81-4B8D-BA73-049056EFD3C6}" srcOrd="0" destOrd="0" presId="urn:microsoft.com/office/officeart/2005/8/layout/hierarchy2"/>
    <dgm:cxn modelId="{839189CA-790C-4900-A91F-B18EC77AFED7}" type="presOf" srcId="{E4DE273D-95F3-44B2-AE19-F90C763978E6}" destId="{FD853CD9-16D9-4E4D-9D2B-71F6789DBC4F}" srcOrd="1" destOrd="0" presId="urn:microsoft.com/office/officeart/2005/8/layout/hierarchy2"/>
    <dgm:cxn modelId="{CB66C0D1-92D6-4778-A529-9DD03FD8EF55}" type="presOf" srcId="{A0B6F3D8-3A67-4541-A258-994CA43F10E8}" destId="{30A45799-C9CE-4D4C-9FEA-77EAC2EFC6A4}" srcOrd="0" destOrd="0" presId="urn:microsoft.com/office/officeart/2005/8/layout/hierarchy2"/>
    <dgm:cxn modelId="{EA411BDB-A45C-44CA-B654-A352489F833A}" type="presOf" srcId="{276298CC-C960-4926-BCA9-827C8C51ECC5}" destId="{024F7C65-9DC6-4D48-AF92-08438F9049CA}" srcOrd="1" destOrd="0" presId="urn:microsoft.com/office/officeart/2005/8/layout/hierarchy2"/>
    <dgm:cxn modelId="{E0C61935-7C9C-469A-A97C-3E8FB91C0CF9}" type="presParOf" srcId="{5B9B8C5E-B3E4-403B-BD73-5339A00C595F}" destId="{72637C8D-96A1-4936-A9B4-F35443C2FA6D}" srcOrd="0" destOrd="0" presId="urn:microsoft.com/office/officeart/2005/8/layout/hierarchy2"/>
    <dgm:cxn modelId="{32A9029C-A607-4A81-8B49-72A0575A9C98}" type="presParOf" srcId="{72637C8D-96A1-4936-A9B4-F35443C2FA6D}" destId="{64726A4F-5AF8-41C4-825B-A87D3183DF05}" srcOrd="0" destOrd="0" presId="urn:microsoft.com/office/officeart/2005/8/layout/hierarchy2"/>
    <dgm:cxn modelId="{F812B130-F25B-4996-9FB1-199F6EE6B52B}" type="presParOf" srcId="{72637C8D-96A1-4936-A9B4-F35443C2FA6D}" destId="{49864D8D-7516-48C2-9732-9DBB563A8AFD}" srcOrd="1" destOrd="0" presId="urn:microsoft.com/office/officeart/2005/8/layout/hierarchy2"/>
    <dgm:cxn modelId="{96B20813-6C69-4B6F-B5DB-CE329466297D}" type="presParOf" srcId="{49864D8D-7516-48C2-9732-9DBB563A8AFD}" destId="{5E4AD6C5-0BB2-48BF-8685-773A846210EB}" srcOrd="0" destOrd="0" presId="urn:microsoft.com/office/officeart/2005/8/layout/hierarchy2"/>
    <dgm:cxn modelId="{B74922AB-3E00-4895-B085-98011DD6286A}" type="presParOf" srcId="{5E4AD6C5-0BB2-48BF-8685-773A846210EB}" destId="{F08D3D44-63B0-419E-A2E0-39FD74B9ABFD}" srcOrd="0" destOrd="0" presId="urn:microsoft.com/office/officeart/2005/8/layout/hierarchy2"/>
    <dgm:cxn modelId="{0253F224-1815-46BE-A05C-1FCE71091ECD}" type="presParOf" srcId="{49864D8D-7516-48C2-9732-9DBB563A8AFD}" destId="{FA08B97E-7012-4890-B727-41C445A51767}" srcOrd="1" destOrd="0" presId="urn:microsoft.com/office/officeart/2005/8/layout/hierarchy2"/>
    <dgm:cxn modelId="{7CFA8D6B-1673-4380-BC70-1BA32067CCA3}" type="presParOf" srcId="{FA08B97E-7012-4890-B727-41C445A51767}" destId="{0846B01B-4DB7-43AD-AE20-2C75F443526B}" srcOrd="0" destOrd="0" presId="urn:microsoft.com/office/officeart/2005/8/layout/hierarchy2"/>
    <dgm:cxn modelId="{D22CB2AA-A73D-425D-96E1-19D960B5555E}" type="presParOf" srcId="{FA08B97E-7012-4890-B727-41C445A51767}" destId="{FC89F5CA-1C9E-4192-8433-27295756873E}" srcOrd="1" destOrd="0" presId="urn:microsoft.com/office/officeart/2005/8/layout/hierarchy2"/>
    <dgm:cxn modelId="{E9A27625-2E35-4EF5-943D-D84DF96FD65F}" type="presParOf" srcId="{FC89F5CA-1C9E-4192-8433-27295756873E}" destId="{EBA6BEC9-E71A-4D51-AF14-B9B5FF7B15E3}" srcOrd="0" destOrd="0" presId="urn:microsoft.com/office/officeart/2005/8/layout/hierarchy2"/>
    <dgm:cxn modelId="{3A36F060-24D6-461A-B1F8-61F330D6656E}" type="presParOf" srcId="{EBA6BEC9-E71A-4D51-AF14-B9B5FF7B15E3}" destId="{FD853CD9-16D9-4E4D-9D2B-71F6789DBC4F}" srcOrd="0" destOrd="0" presId="urn:microsoft.com/office/officeart/2005/8/layout/hierarchy2"/>
    <dgm:cxn modelId="{D980E8AB-761D-4C7D-A69A-5E450167180C}" type="presParOf" srcId="{FC89F5CA-1C9E-4192-8433-27295756873E}" destId="{8AF0DDA6-FAA1-478E-AA7C-FA617C4D0D03}" srcOrd="1" destOrd="0" presId="urn:microsoft.com/office/officeart/2005/8/layout/hierarchy2"/>
    <dgm:cxn modelId="{674DC065-33DD-449D-81E1-AF9DF3DE9B9F}" type="presParOf" srcId="{8AF0DDA6-FAA1-478E-AA7C-FA617C4D0D03}" destId="{1861C12A-7AE2-4449-9ECD-0A043F41DC11}" srcOrd="0" destOrd="0" presId="urn:microsoft.com/office/officeart/2005/8/layout/hierarchy2"/>
    <dgm:cxn modelId="{83104C74-5B57-4C36-AFEE-1B8FFDBDDA67}" type="presParOf" srcId="{8AF0DDA6-FAA1-478E-AA7C-FA617C4D0D03}" destId="{8D3E8907-4B90-46F7-B734-5A659C284657}" srcOrd="1" destOrd="0" presId="urn:microsoft.com/office/officeart/2005/8/layout/hierarchy2"/>
    <dgm:cxn modelId="{7DCC79DB-64C0-4DD7-BE72-D43EFB781F28}" type="presParOf" srcId="{49864D8D-7516-48C2-9732-9DBB563A8AFD}" destId="{D13D99DD-CEAE-4887-A78E-8790EF12358B}" srcOrd="2" destOrd="0" presId="urn:microsoft.com/office/officeart/2005/8/layout/hierarchy2"/>
    <dgm:cxn modelId="{7694EB46-DC4D-44B0-A6BF-0CFFA31CE9D8}" type="presParOf" srcId="{D13D99DD-CEAE-4887-A78E-8790EF12358B}" destId="{024F7C65-9DC6-4D48-AF92-08438F9049CA}" srcOrd="0" destOrd="0" presId="urn:microsoft.com/office/officeart/2005/8/layout/hierarchy2"/>
    <dgm:cxn modelId="{5726CC53-D0BA-4C7F-8CC7-9D224D5CB514}" type="presParOf" srcId="{49864D8D-7516-48C2-9732-9DBB563A8AFD}" destId="{24ADBDFA-90F7-45BD-92B1-828B81788749}" srcOrd="3" destOrd="0" presId="urn:microsoft.com/office/officeart/2005/8/layout/hierarchy2"/>
    <dgm:cxn modelId="{D61B91F9-2031-492C-BCFB-1219450AE5AD}" type="presParOf" srcId="{24ADBDFA-90F7-45BD-92B1-828B81788749}" destId="{30A45799-C9CE-4D4C-9FEA-77EAC2EFC6A4}" srcOrd="0" destOrd="0" presId="urn:microsoft.com/office/officeart/2005/8/layout/hierarchy2"/>
    <dgm:cxn modelId="{661266C7-2368-4738-834A-AC6EEE6A8196}" type="presParOf" srcId="{24ADBDFA-90F7-45BD-92B1-828B81788749}" destId="{D4D10BCC-9AF6-42CE-8111-BDFA973CD9BF}" srcOrd="1" destOrd="0" presId="urn:microsoft.com/office/officeart/2005/8/layout/hierarchy2"/>
    <dgm:cxn modelId="{44CAA5D9-11C7-4679-BEFD-06FEFA075D0F}" type="presParOf" srcId="{D4D10BCC-9AF6-42CE-8111-BDFA973CD9BF}" destId="{678E65C4-DB81-4B8D-BA73-049056EFD3C6}" srcOrd="0" destOrd="0" presId="urn:microsoft.com/office/officeart/2005/8/layout/hierarchy2"/>
    <dgm:cxn modelId="{F571C712-846E-41F6-86B0-C6F40F4330B4}" type="presParOf" srcId="{678E65C4-DB81-4B8D-BA73-049056EFD3C6}" destId="{17998E69-3DD6-4F2E-9766-D87218ADC6F1}" srcOrd="0" destOrd="0" presId="urn:microsoft.com/office/officeart/2005/8/layout/hierarchy2"/>
    <dgm:cxn modelId="{175A6A96-65D0-4BCD-A07F-9EF69C86A4C4}" type="presParOf" srcId="{D4D10BCC-9AF6-42CE-8111-BDFA973CD9BF}" destId="{C4BC48FA-1956-4E48-B807-0BCAA9B32AF2}" srcOrd="1" destOrd="0" presId="urn:microsoft.com/office/officeart/2005/8/layout/hierarchy2"/>
    <dgm:cxn modelId="{C36EA9DD-9116-4E47-8501-BFE9C8ECBCC8}" type="presParOf" srcId="{C4BC48FA-1956-4E48-B807-0BCAA9B32AF2}" destId="{95778677-34E0-488D-9711-AC37846E4C7D}" srcOrd="0" destOrd="0" presId="urn:microsoft.com/office/officeart/2005/8/layout/hierarchy2"/>
    <dgm:cxn modelId="{90BB355E-334F-4EFC-A843-9DED5E4F1066}" type="presParOf" srcId="{C4BC48FA-1956-4E48-B807-0BCAA9B32AF2}" destId="{112911DD-D217-41E3-89B2-3E7F33EEDA81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322780C-5999-4E86-B0B5-D1461AE1B7F2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57D1BBA-05CB-43C7-BE11-CDEC25DB1921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IN" dirty="0">
              <a:latin typeface="Verdana" panose="020B0604030504040204" pitchFamily="34" charset="0"/>
              <a:ea typeface="Verdana" panose="020B0604030504040204" pitchFamily="34" charset="0"/>
            </a:rPr>
            <a:t>School Readiness</a:t>
          </a:r>
        </a:p>
      </dgm:t>
    </dgm:pt>
    <dgm:pt modelId="{742FD6FB-7BAB-4AF4-B1B2-43EEEBB625BE}" type="parTrans" cxnId="{D5C566FC-596D-4C80-BC30-9C40D826F42A}">
      <dgm:prSet/>
      <dgm:spPr/>
      <dgm:t>
        <a:bodyPr/>
        <a:lstStyle/>
        <a:p>
          <a:endParaRPr lang="en-IN"/>
        </a:p>
      </dgm:t>
    </dgm:pt>
    <dgm:pt modelId="{2482EB58-C4E6-412E-BC14-08EFAFCC1B41}" type="sibTrans" cxnId="{D5C566FC-596D-4C80-BC30-9C40D826F42A}">
      <dgm:prSet/>
      <dgm:spPr/>
      <dgm:t>
        <a:bodyPr/>
        <a:lstStyle/>
        <a:p>
          <a:endParaRPr lang="en-IN"/>
        </a:p>
      </dgm:t>
    </dgm:pt>
    <dgm:pt modelId="{E65D190E-CC47-413A-85FF-32FD10E667DD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IN" dirty="0">
              <a:latin typeface="Verdana" panose="020B0604030504040204" pitchFamily="34" charset="0"/>
              <a:ea typeface="Verdana" panose="020B0604030504040204" pitchFamily="34" charset="0"/>
            </a:rPr>
            <a:t>Smooth transition to FLN</a:t>
          </a:r>
        </a:p>
      </dgm:t>
    </dgm:pt>
    <dgm:pt modelId="{8075C577-A275-4D5F-94EC-1D05845F53BE}" type="parTrans" cxnId="{9EC7832E-450E-44F7-90C9-C9B87033DCCA}">
      <dgm:prSet/>
      <dgm:spPr/>
      <dgm:t>
        <a:bodyPr/>
        <a:lstStyle/>
        <a:p>
          <a:endParaRPr lang="en-IN"/>
        </a:p>
      </dgm:t>
    </dgm:pt>
    <dgm:pt modelId="{EFC05886-4301-4BA2-992C-747C0923A353}" type="sibTrans" cxnId="{9EC7832E-450E-44F7-90C9-C9B87033DCCA}">
      <dgm:prSet/>
      <dgm:spPr/>
      <dgm:t>
        <a:bodyPr/>
        <a:lstStyle/>
        <a:p>
          <a:endParaRPr lang="en-IN"/>
        </a:p>
      </dgm:t>
    </dgm:pt>
    <dgm:pt modelId="{FAC89866-5EC0-457A-A719-9A38E9A9B864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IN" dirty="0">
              <a:latin typeface="Verdana" panose="020B0604030504040204" pitchFamily="34" charset="0"/>
              <a:ea typeface="Verdana" panose="020B0604030504040204" pitchFamily="34" charset="0"/>
            </a:rPr>
            <a:t>Closer convergence between </a:t>
          </a:r>
          <a:r>
            <a:rPr lang="en-IN" dirty="0" err="1">
              <a:latin typeface="Verdana" panose="020B0604030504040204" pitchFamily="34" charset="0"/>
              <a:ea typeface="Verdana" panose="020B0604030504040204" pitchFamily="34" charset="0"/>
            </a:rPr>
            <a:t>DoSE</a:t>
          </a:r>
          <a:r>
            <a:rPr lang="en-IN" dirty="0">
              <a:latin typeface="Verdana" panose="020B0604030504040204" pitchFamily="34" charset="0"/>
              <a:ea typeface="Verdana" panose="020B0604030504040204" pitchFamily="34" charset="0"/>
            </a:rPr>
            <a:t> and WCD</a:t>
          </a:r>
        </a:p>
      </dgm:t>
    </dgm:pt>
    <dgm:pt modelId="{2A81C064-644C-451F-8191-7342FC66C2DD}" type="parTrans" cxnId="{31470000-F9B2-41AE-B92E-A46677FDA0AD}">
      <dgm:prSet/>
      <dgm:spPr/>
      <dgm:t>
        <a:bodyPr/>
        <a:lstStyle/>
        <a:p>
          <a:endParaRPr lang="en-IN"/>
        </a:p>
      </dgm:t>
    </dgm:pt>
    <dgm:pt modelId="{F155D210-AA7C-4B97-8DFC-18A0D2C691C1}" type="sibTrans" cxnId="{31470000-F9B2-41AE-B92E-A46677FDA0AD}">
      <dgm:prSet/>
      <dgm:spPr/>
      <dgm:t>
        <a:bodyPr/>
        <a:lstStyle/>
        <a:p>
          <a:endParaRPr lang="en-IN"/>
        </a:p>
      </dgm:t>
    </dgm:pt>
    <dgm:pt modelId="{763A88A2-FFB0-4C25-AD68-3D66E2B0DDCD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IN" dirty="0">
              <a:latin typeface="Verdana" panose="020B0604030504040204" pitchFamily="34" charset="0"/>
              <a:ea typeface="Verdana" panose="020B0604030504040204" pitchFamily="34" charset="0"/>
            </a:rPr>
            <a:t>Quality ECE delivery in the State</a:t>
          </a:r>
        </a:p>
      </dgm:t>
    </dgm:pt>
    <dgm:pt modelId="{53B47C4E-A6BE-43C5-823C-6E2506DFD20D}" type="parTrans" cxnId="{6213D076-F72B-4483-B92B-6C7D278C868B}">
      <dgm:prSet/>
      <dgm:spPr/>
      <dgm:t>
        <a:bodyPr/>
        <a:lstStyle/>
        <a:p>
          <a:endParaRPr lang="en-IN"/>
        </a:p>
      </dgm:t>
    </dgm:pt>
    <dgm:pt modelId="{A2C6244E-5D68-451B-AEC8-FDB81201BE8B}" type="sibTrans" cxnId="{6213D076-F72B-4483-B92B-6C7D278C868B}">
      <dgm:prSet/>
      <dgm:spPr/>
      <dgm:t>
        <a:bodyPr/>
        <a:lstStyle/>
        <a:p>
          <a:endParaRPr lang="en-IN"/>
        </a:p>
      </dgm:t>
    </dgm:pt>
    <dgm:pt modelId="{4AB0B22C-26AF-46F5-AE76-D63DA338D166}" type="pres">
      <dgm:prSet presAssocID="{6322780C-5999-4E86-B0B5-D1461AE1B7F2}" presName="matrix" presStyleCnt="0">
        <dgm:presLayoutVars>
          <dgm:chMax val="1"/>
          <dgm:dir/>
          <dgm:resizeHandles val="exact"/>
        </dgm:presLayoutVars>
      </dgm:prSet>
      <dgm:spPr/>
    </dgm:pt>
    <dgm:pt modelId="{AB1F5537-731D-41D8-BC1D-98C5DAEB0A58}" type="pres">
      <dgm:prSet presAssocID="{6322780C-5999-4E86-B0B5-D1461AE1B7F2}" presName="diamond" presStyleLbl="bgShp" presStyleIdx="0" presStyleCnt="1"/>
      <dgm:spPr/>
    </dgm:pt>
    <dgm:pt modelId="{651BB134-7AAE-4CBA-9FC1-1FB515C58100}" type="pres">
      <dgm:prSet presAssocID="{6322780C-5999-4E86-B0B5-D1461AE1B7F2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4594D4D-EAAB-4817-945C-88F6E182C9E7}" type="pres">
      <dgm:prSet presAssocID="{6322780C-5999-4E86-B0B5-D1461AE1B7F2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5A01B27-5BFD-4021-B456-281C57CBADD5}" type="pres">
      <dgm:prSet presAssocID="{6322780C-5999-4E86-B0B5-D1461AE1B7F2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AC66725-97A9-4856-9F39-C9A7375B5177}" type="pres">
      <dgm:prSet presAssocID="{6322780C-5999-4E86-B0B5-D1461AE1B7F2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1470000-F9B2-41AE-B92E-A46677FDA0AD}" srcId="{6322780C-5999-4E86-B0B5-D1461AE1B7F2}" destId="{FAC89866-5EC0-457A-A719-9A38E9A9B864}" srcOrd="2" destOrd="0" parTransId="{2A81C064-644C-451F-8191-7342FC66C2DD}" sibTransId="{F155D210-AA7C-4B97-8DFC-18A0D2C691C1}"/>
    <dgm:cxn modelId="{067F1507-C774-4EEF-89AA-C0983F9308D6}" type="presOf" srcId="{FAC89866-5EC0-457A-A719-9A38E9A9B864}" destId="{B5A01B27-5BFD-4021-B456-281C57CBADD5}" srcOrd="0" destOrd="0" presId="urn:microsoft.com/office/officeart/2005/8/layout/matrix3"/>
    <dgm:cxn modelId="{00FB1F26-B841-45BC-AC7B-8EE2FB318373}" type="presOf" srcId="{B57D1BBA-05CB-43C7-BE11-CDEC25DB1921}" destId="{651BB134-7AAE-4CBA-9FC1-1FB515C58100}" srcOrd="0" destOrd="0" presId="urn:microsoft.com/office/officeart/2005/8/layout/matrix3"/>
    <dgm:cxn modelId="{68AE6426-84B0-4B0B-B7E3-A2E0985797FE}" type="presOf" srcId="{E65D190E-CC47-413A-85FF-32FD10E667DD}" destId="{04594D4D-EAAB-4817-945C-88F6E182C9E7}" srcOrd="0" destOrd="0" presId="urn:microsoft.com/office/officeart/2005/8/layout/matrix3"/>
    <dgm:cxn modelId="{9EC7832E-450E-44F7-90C9-C9B87033DCCA}" srcId="{6322780C-5999-4E86-B0B5-D1461AE1B7F2}" destId="{E65D190E-CC47-413A-85FF-32FD10E667DD}" srcOrd="1" destOrd="0" parTransId="{8075C577-A275-4D5F-94EC-1D05845F53BE}" sibTransId="{EFC05886-4301-4BA2-992C-747C0923A353}"/>
    <dgm:cxn modelId="{4915BB76-39C1-46A3-9293-FCE2AE044EBE}" type="presOf" srcId="{6322780C-5999-4E86-B0B5-D1461AE1B7F2}" destId="{4AB0B22C-26AF-46F5-AE76-D63DA338D166}" srcOrd="0" destOrd="0" presId="urn:microsoft.com/office/officeart/2005/8/layout/matrix3"/>
    <dgm:cxn modelId="{6213D076-F72B-4483-B92B-6C7D278C868B}" srcId="{6322780C-5999-4E86-B0B5-D1461AE1B7F2}" destId="{763A88A2-FFB0-4C25-AD68-3D66E2B0DDCD}" srcOrd="3" destOrd="0" parTransId="{53B47C4E-A6BE-43C5-823C-6E2506DFD20D}" sibTransId="{A2C6244E-5D68-451B-AEC8-FDB81201BE8B}"/>
    <dgm:cxn modelId="{8A9B30DC-ADEB-4507-B45F-9C1EE401902C}" type="presOf" srcId="{763A88A2-FFB0-4C25-AD68-3D66E2B0DDCD}" destId="{3AC66725-97A9-4856-9F39-C9A7375B5177}" srcOrd="0" destOrd="0" presId="urn:microsoft.com/office/officeart/2005/8/layout/matrix3"/>
    <dgm:cxn modelId="{D5C566FC-596D-4C80-BC30-9C40D826F42A}" srcId="{6322780C-5999-4E86-B0B5-D1461AE1B7F2}" destId="{B57D1BBA-05CB-43C7-BE11-CDEC25DB1921}" srcOrd="0" destOrd="0" parTransId="{742FD6FB-7BAB-4AF4-B1B2-43EEEBB625BE}" sibTransId="{2482EB58-C4E6-412E-BC14-08EFAFCC1B41}"/>
    <dgm:cxn modelId="{F6E9FAAA-1A46-4207-B362-99E846B11D4A}" type="presParOf" srcId="{4AB0B22C-26AF-46F5-AE76-D63DA338D166}" destId="{AB1F5537-731D-41D8-BC1D-98C5DAEB0A58}" srcOrd="0" destOrd="0" presId="urn:microsoft.com/office/officeart/2005/8/layout/matrix3"/>
    <dgm:cxn modelId="{CC7ACA21-539D-4841-9F6B-CA003158D8E4}" type="presParOf" srcId="{4AB0B22C-26AF-46F5-AE76-D63DA338D166}" destId="{651BB134-7AAE-4CBA-9FC1-1FB515C58100}" srcOrd="1" destOrd="0" presId="urn:microsoft.com/office/officeart/2005/8/layout/matrix3"/>
    <dgm:cxn modelId="{51572CB0-D844-48D7-BAF5-D0269CE9C2BD}" type="presParOf" srcId="{4AB0B22C-26AF-46F5-AE76-D63DA338D166}" destId="{04594D4D-EAAB-4817-945C-88F6E182C9E7}" srcOrd="2" destOrd="0" presId="urn:microsoft.com/office/officeart/2005/8/layout/matrix3"/>
    <dgm:cxn modelId="{6EF89D56-7CCA-4A0E-BEA0-F34690863B7F}" type="presParOf" srcId="{4AB0B22C-26AF-46F5-AE76-D63DA338D166}" destId="{B5A01B27-5BFD-4021-B456-281C57CBADD5}" srcOrd="3" destOrd="0" presId="urn:microsoft.com/office/officeart/2005/8/layout/matrix3"/>
    <dgm:cxn modelId="{E00F8198-D994-400D-A206-90D1047093CF}" type="presParOf" srcId="{4AB0B22C-26AF-46F5-AE76-D63DA338D166}" destId="{3AC66725-97A9-4856-9F39-C9A7375B517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E598FCB-45A1-4B9A-B442-5D9BBD910C7D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8432377-7BCF-411C-99FF-D6A9ACAD056C}">
      <dgm:prSet custT="1"/>
      <dgm:spPr/>
      <dgm:t>
        <a:bodyPr/>
        <a:lstStyle/>
        <a:p>
          <a:r>
            <a:rPr lang="en-GB" sz="2000" dirty="0"/>
            <a:t>M</a:t>
          </a:r>
          <a:r>
            <a:rPr lang="en-GB" sz="2000" b="0" dirty="0"/>
            <a:t>aximising the utilisation of devices and LMS  </a:t>
          </a:r>
          <a:endParaRPr lang="en-US" sz="2000" dirty="0"/>
        </a:p>
      </dgm:t>
    </dgm:pt>
    <dgm:pt modelId="{BE809A11-9C78-40C3-A1E2-CFCA46FD7577}" type="parTrans" cxnId="{556EF713-48CC-4C65-846D-442833A8A6B7}">
      <dgm:prSet/>
      <dgm:spPr/>
      <dgm:t>
        <a:bodyPr/>
        <a:lstStyle/>
        <a:p>
          <a:endParaRPr lang="en-US"/>
        </a:p>
      </dgm:t>
    </dgm:pt>
    <dgm:pt modelId="{2205ECE0-4F20-470E-9379-5B7F518C406F}" type="sibTrans" cxnId="{556EF713-48CC-4C65-846D-442833A8A6B7}">
      <dgm:prSet/>
      <dgm:spPr/>
      <dgm:t>
        <a:bodyPr/>
        <a:lstStyle/>
        <a:p>
          <a:endParaRPr lang="en-US"/>
        </a:p>
      </dgm:t>
    </dgm:pt>
    <dgm:pt modelId="{047C343D-368D-45E9-85C1-66E33899C2AE}">
      <dgm:prSet/>
      <dgm:spPr/>
      <dgm:t>
        <a:bodyPr/>
        <a:lstStyle/>
        <a:p>
          <a:r>
            <a:rPr lang="en-GB" b="0" dirty="0"/>
            <a:t>Strengthen the basic teacher- pupil transaction using EdTech solutions.</a:t>
          </a:r>
          <a:endParaRPr lang="en-US" dirty="0"/>
        </a:p>
      </dgm:t>
    </dgm:pt>
    <dgm:pt modelId="{4755AF5B-D0C9-49B0-8485-A80E7B628FF4}" type="parTrans" cxnId="{0F243A7E-E99A-48CF-B5B4-1B16554F9DF2}">
      <dgm:prSet/>
      <dgm:spPr/>
      <dgm:t>
        <a:bodyPr/>
        <a:lstStyle/>
        <a:p>
          <a:endParaRPr lang="en-US"/>
        </a:p>
      </dgm:t>
    </dgm:pt>
    <dgm:pt modelId="{87B25F2C-3877-4281-B9C3-D4BAA9820355}" type="sibTrans" cxnId="{0F243A7E-E99A-48CF-B5B4-1B16554F9DF2}">
      <dgm:prSet/>
      <dgm:spPr/>
      <dgm:t>
        <a:bodyPr/>
        <a:lstStyle/>
        <a:p>
          <a:endParaRPr lang="en-US"/>
        </a:p>
      </dgm:t>
    </dgm:pt>
    <dgm:pt modelId="{850D03CE-9126-48A8-981D-D1B3D9D3B3A0}">
      <dgm:prSet custT="1"/>
      <dgm:spPr/>
      <dgm:t>
        <a:bodyPr/>
        <a:lstStyle/>
        <a:p>
          <a:r>
            <a:rPr lang="en-GB" sz="2000" b="0" dirty="0"/>
            <a:t>Capacity building to teachers  </a:t>
          </a:r>
          <a:endParaRPr lang="en-US" sz="2000" dirty="0"/>
        </a:p>
      </dgm:t>
    </dgm:pt>
    <dgm:pt modelId="{75504931-D099-47F2-A7BC-0DE6ED6D81A9}" type="parTrans" cxnId="{6453AFC6-FE65-4457-9A6B-7ACC9AAB07F3}">
      <dgm:prSet/>
      <dgm:spPr/>
      <dgm:t>
        <a:bodyPr/>
        <a:lstStyle/>
        <a:p>
          <a:endParaRPr lang="en-US"/>
        </a:p>
      </dgm:t>
    </dgm:pt>
    <dgm:pt modelId="{1A2D474C-D5E1-4C10-A01A-0655BD5E11FE}" type="sibTrans" cxnId="{6453AFC6-FE65-4457-9A6B-7ACC9AAB07F3}">
      <dgm:prSet/>
      <dgm:spPr/>
      <dgm:t>
        <a:bodyPr/>
        <a:lstStyle/>
        <a:p>
          <a:endParaRPr lang="en-US"/>
        </a:p>
      </dgm:t>
    </dgm:pt>
    <dgm:pt modelId="{8AB3CAB5-F57F-4B92-A313-05307DD2A539}">
      <dgm:prSet custT="1"/>
      <dgm:spPr/>
      <dgm:t>
        <a:bodyPr/>
        <a:lstStyle/>
        <a:p>
          <a:r>
            <a:rPr lang="en-GB" sz="2000" dirty="0"/>
            <a:t>P</a:t>
          </a:r>
          <a:r>
            <a:rPr lang="en-GB" sz="2000" b="0" dirty="0"/>
            <a:t>eriodical evaluation of teacher performance</a:t>
          </a:r>
          <a:endParaRPr lang="en-US" sz="2000" dirty="0"/>
        </a:p>
      </dgm:t>
    </dgm:pt>
    <dgm:pt modelId="{47100ED0-20D7-4C8A-B904-2EA67DA9E1F7}" type="parTrans" cxnId="{5DAE7B85-059A-4273-8F75-8B787B12B123}">
      <dgm:prSet/>
      <dgm:spPr/>
      <dgm:t>
        <a:bodyPr/>
        <a:lstStyle/>
        <a:p>
          <a:endParaRPr lang="en-US"/>
        </a:p>
      </dgm:t>
    </dgm:pt>
    <dgm:pt modelId="{4934B460-7BAF-40C3-B3D8-74EC4D526858}" type="sibTrans" cxnId="{5DAE7B85-059A-4273-8F75-8B787B12B123}">
      <dgm:prSet/>
      <dgm:spPr/>
      <dgm:t>
        <a:bodyPr/>
        <a:lstStyle/>
        <a:p>
          <a:endParaRPr lang="en-US"/>
        </a:p>
      </dgm:t>
    </dgm:pt>
    <dgm:pt modelId="{20DC5C82-C455-4252-B4D3-460095740B80}" type="pres">
      <dgm:prSet presAssocID="{EE598FCB-45A1-4B9A-B442-5D9BBD910C7D}" presName="matrix" presStyleCnt="0">
        <dgm:presLayoutVars>
          <dgm:chMax val="1"/>
          <dgm:dir/>
          <dgm:resizeHandles val="exact"/>
        </dgm:presLayoutVars>
      </dgm:prSet>
      <dgm:spPr/>
    </dgm:pt>
    <dgm:pt modelId="{1F394AB7-2CB4-4B8F-8F9C-9CAFF82FC549}" type="pres">
      <dgm:prSet presAssocID="{EE598FCB-45A1-4B9A-B442-5D9BBD910C7D}" presName="diamond" presStyleLbl="bgShp" presStyleIdx="0" presStyleCnt="1"/>
      <dgm:spPr/>
    </dgm:pt>
    <dgm:pt modelId="{9DA63440-5A49-44D1-AFC3-90482A03FDEA}" type="pres">
      <dgm:prSet presAssocID="{EE598FCB-45A1-4B9A-B442-5D9BBD910C7D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5AFCB36-351B-4CD1-8D5D-74BE7647B1F0}" type="pres">
      <dgm:prSet presAssocID="{EE598FCB-45A1-4B9A-B442-5D9BBD910C7D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CE27428-6F95-4F40-BD27-13114D36F827}" type="pres">
      <dgm:prSet presAssocID="{EE598FCB-45A1-4B9A-B442-5D9BBD910C7D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A8F87E5-8105-4B6E-A03A-D11176AA1063}" type="pres">
      <dgm:prSet presAssocID="{EE598FCB-45A1-4B9A-B442-5D9BBD910C7D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56EF713-48CC-4C65-846D-442833A8A6B7}" srcId="{EE598FCB-45A1-4B9A-B442-5D9BBD910C7D}" destId="{28432377-7BCF-411C-99FF-D6A9ACAD056C}" srcOrd="0" destOrd="0" parTransId="{BE809A11-9C78-40C3-A1E2-CFCA46FD7577}" sibTransId="{2205ECE0-4F20-470E-9379-5B7F518C406F}"/>
    <dgm:cxn modelId="{17C76853-4FB9-465D-AF9E-965DE72B0AD3}" type="presOf" srcId="{047C343D-368D-45E9-85C1-66E33899C2AE}" destId="{D5AFCB36-351B-4CD1-8D5D-74BE7647B1F0}" srcOrd="0" destOrd="0" presId="urn:microsoft.com/office/officeart/2005/8/layout/matrix3"/>
    <dgm:cxn modelId="{0F243A7E-E99A-48CF-B5B4-1B16554F9DF2}" srcId="{EE598FCB-45A1-4B9A-B442-5D9BBD910C7D}" destId="{047C343D-368D-45E9-85C1-66E33899C2AE}" srcOrd="1" destOrd="0" parTransId="{4755AF5B-D0C9-49B0-8485-A80E7B628FF4}" sibTransId="{87B25F2C-3877-4281-B9C3-D4BAA9820355}"/>
    <dgm:cxn modelId="{5DAE7B85-059A-4273-8F75-8B787B12B123}" srcId="{EE598FCB-45A1-4B9A-B442-5D9BBD910C7D}" destId="{8AB3CAB5-F57F-4B92-A313-05307DD2A539}" srcOrd="3" destOrd="0" parTransId="{47100ED0-20D7-4C8A-B904-2EA67DA9E1F7}" sibTransId="{4934B460-7BAF-40C3-B3D8-74EC4D526858}"/>
    <dgm:cxn modelId="{AB28D488-2B13-473A-876D-984388799CFE}" type="presOf" srcId="{28432377-7BCF-411C-99FF-D6A9ACAD056C}" destId="{9DA63440-5A49-44D1-AFC3-90482A03FDEA}" srcOrd="0" destOrd="0" presId="urn:microsoft.com/office/officeart/2005/8/layout/matrix3"/>
    <dgm:cxn modelId="{605B0F94-A822-4D7D-91CE-8F4E4AF25096}" type="presOf" srcId="{8AB3CAB5-F57F-4B92-A313-05307DD2A539}" destId="{DA8F87E5-8105-4B6E-A03A-D11176AA1063}" srcOrd="0" destOrd="0" presId="urn:microsoft.com/office/officeart/2005/8/layout/matrix3"/>
    <dgm:cxn modelId="{910E299E-B500-43BF-9564-8238D936B4BD}" type="presOf" srcId="{EE598FCB-45A1-4B9A-B442-5D9BBD910C7D}" destId="{20DC5C82-C455-4252-B4D3-460095740B80}" srcOrd="0" destOrd="0" presId="urn:microsoft.com/office/officeart/2005/8/layout/matrix3"/>
    <dgm:cxn modelId="{835FEAC1-0676-4CCE-8A49-C5BF3887B82A}" type="presOf" srcId="{850D03CE-9126-48A8-981D-D1B3D9D3B3A0}" destId="{4CE27428-6F95-4F40-BD27-13114D36F827}" srcOrd="0" destOrd="0" presId="urn:microsoft.com/office/officeart/2005/8/layout/matrix3"/>
    <dgm:cxn modelId="{6453AFC6-FE65-4457-9A6B-7ACC9AAB07F3}" srcId="{EE598FCB-45A1-4B9A-B442-5D9BBD910C7D}" destId="{850D03CE-9126-48A8-981D-D1B3D9D3B3A0}" srcOrd="2" destOrd="0" parTransId="{75504931-D099-47F2-A7BC-0DE6ED6D81A9}" sibTransId="{1A2D474C-D5E1-4C10-A01A-0655BD5E11FE}"/>
    <dgm:cxn modelId="{65AF372F-1BD6-4C2B-A8CF-AB025BC9CB61}" type="presParOf" srcId="{20DC5C82-C455-4252-B4D3-460095740B80}" destId="{1F394AB7-2CB4-4B8F-8F9C-9CAFF82FC549}" srcOrd="0" destOrd="0" presId="urn:microsoft.com/office/officeart/2005/8/layout/matrix3"/>
    <dgm:cxn modelId="{9384A488-B5CB-42E5-B79E-9C9ADD35977E}" type="presParOf" srcId="{20DC5C82-C455-4252-B4D3-460095740B80}" destId="{9DA63440-5A49-44D1-AFC3-90482A03FDEA}" srcOrd="1" destOrd="0" presId="urn:microsoft.com/office/officeart/2005/8/layout/matrix3"/>
    <dgm:cxn modelId="{82375697-56B5-4A8E-AB90-144C4E49DFC3}" type="presParOf" srcId="{20DC5C82-C455-4252-B4D3-460095740B80}" destId="{D5AFCB36-351B-4CD1-8D5D-74BE7647B1F0}" srcOrd="2" destOrd="0" presId="urn:microsoft.com/office/officeart/2005/8/layout/matrix3"/>
    <dgm:cxn modelId="{7402BCFC-8653-4953-A00B-43C1A3AEC5ED}" type="presParOf" srcId="{20DC5C82-C455-4252-B4D3-460095740B80}" destId="{4CE27428-6F95-4F40-BD27-13114D36F827}" srcOrd="3" destOrd="0" presId="urn:microsoft.com/office/officeart/2005/8/layout/matrix3"/>
    <dgm:cxn modelId="{7369A12C-503D-4B3B-BCE5-988DA99F6E22}" type="presParOf" srcId="{20DC5C82-C455-4252-B4D3-460095740B80}" destId="{DA8F87E5-8105-4B6E-A03A-D11176AA106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BCCCF15-34DE-485F-BB79-281DAEB58B8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0A030C3-9E5F-4B4B-87AE-D1CED6411EF2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l">
            <a:buFont typeface="+mj-lt"/>
            <a:buAutoNum type="arabicParenR"/>
          </a:pPr>
          <a:r>
            <a:rPr lang="en-GB" sz="1800" b="1"/>
            <a:t>EdTech for Extracurricular activities to enable holistic development of children</a:t>
          </a:r>
          <a:endParaRPr lang="en-IN" sz="1800"/>
        </a:p>
      </dgm:t>
    </dgm:pt>
    <dgm:pt modelId="{5921B94B-A954-4A14-9E7A-EA48E5EA38BE}" type="parTrans" cxnId="{5B4C3A74-8B22-430E-BD67-E6952C64EC16}">
      <dgm:prSet/>
      <dgm:spPr/>
      <dgm:t>
        <a:bodyPr/>
        <a:lstStyle/>
        <a:p>
          <a:endParaRPr lang="en-IN"/>
        </a:p>
      </dgm:t>
    </dgm:pt>
    <dgm:pt modelId="{6BCAAF18-C7D6-4D36-844A-280972243E61}" type="sibTrans" cxnId="{5B4C3A74-8B22-430E-BD67-E6952C64EC16}">
      <dgm:prSet/>
      <dgm:spPr/>
      <dgm:t>
        <a:bodyPr/>
        <a:lstStyle/>
        <a:p>
          <a:endParaRPr lang="en-IN"/>
        </a:p>
      </dgm:t>
    </dgm:pt>
    <dgm:pt modelId="{DC23E670-F44E-494C-8DCD-FBC38C963B4B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GB" sz="2400" dirty="0"/>
            <a:t>Interactive sessions can be held across topics such as linguistics, arts and crafts, health and fitness.</a:t>
          </a:r>
          <a:endParaRPr lang="en-IN" sz="2400" dirty="0"/>
        </a:p>
      </dgm:t>
    </dgm:pt>
    <dgm:pt modelId="{75532D56-0907-4880-90EC-1C19933D2EE2}" type="parTrans" cxnId="{A676E6B5-0F85-4AE4-AE4A-09D252C8343A}">
      <dgm:prSet/>
      <dgm:spPr/>
      <dgm:t>
        <a:bodyPr/>
        <a:lstStyle/>
        <a:p>
          <a:endParaRPr lang="en-IN"/>
        </a:p>
      </dgm:t>
    </dgm:pt>
    <dgm:pt modelId="{0053B5C2-B99D-4A00-84E2-0BF9A8E4815F}" type="sibTrans" cxnId="{A676E6B5-0F85-4AE4-AE4A-09D252C8343A}">
      <dgm:prSet/>
      <dgm:spPr/>
      <dgm:t>
        <a:bodyPr/>
        <a:lstStyle/>
        <a:p>
          <a:endParaRPr lang="en-IN"/>
        </a:p>
      </dgm:t>
    </dgm:pt>
    <dgm:pt modelId="{7DB226F0-D974-4472-9669-F8049ACCAB6C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GB" sz="2400" dirty="0"/>
            <a:t>Live classes, short certificate courses in synchronous/asynchronous format, etc. can be explored</a:t>
          </a:r>
          <a:r>
            <a:rPr lang="en-GB" sz="1600" dirty="0"/>
            <a:t>. </a:t>
          </a:r>
          <a:endParaRPr lang="en-IN" sz="1600" dirty="0"/>
        </a:p>
      </dgm:t>
    </dgm:pt>
    <dgm:pt modelId="{B5B40E28-4A56-49A1-9D0B-E3F599907B65}" type="parTrans" cxnId="{5D405172-1A8F-40B9-B039-5BF4BCBBBCBC}">
      <dgm:prSet/>
      <dgm:spPr/>
      <dgm:t>
        <a:bodyPr/>
        <a:lstStyle/>
        <a:p>
          <a:endParaRPr lang="en-IN"/>
        </a:p>
      </dgm:t>
    </dgm:pt>
    <dgm:pt modelId="{E9CED3F8-B975-4D9F-9E77-8363ED6CDF12}" type="sibTrans" cxnId="{5D405172-1A8F-40B9-B039-5BF4BCBBBCBC}">
      <dgm:prSet/>
      <dgm:spPr/>
      <dgm:t>
        <a:bodyPr/>
        <a:lstStyle/>
        <a:p>
          <a:endParaRPr lang="en-IN"/>
        </a:p>
      </dgm:t>
    </dgm:pt>
    <dgm:pt modelId="{209EDE88-E98A-4A46-B238-1942DDD9A686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l">
            <a:buFont typeface="+mj-lt"/>
            <a:buAutoNum type="arabicParenR"/>
          </a:pPr>
          <a:r>
            <a:rPr lang="en-GB" sz="2000" b="1" dirty="0"/>
            <a:t>Extra support/ mentorship for students by volunteers</a:t>
          </a:r>
          <a:endParaRPr lang="en-IN" sz="2000" dirty="0"/>
        </a:p>
      </dgm:t>
    </dgm:pt>
    <dgm:pt modelId="{2BA9BF89-54CE-46D1-BF46-2A66E3A64ACC}" type="parTrans" cxnId="{5D263FA1-DC9C-496B-80B1-3B999E3C0282}">
      <dgm:prSet/>
      <dgm:spPr/>
      <dgm:t>
        <a:bodyPr/>
        <a:lstStyle/>
        <a:p>
          <a:endParaRPr lang="en-IN"/>
        </a:p>
      </dgm:t>
    </dgm:pt>
    <dgm:pt modelId="{1A729165-632A-4230-850B-CA5724A767B4}" type="sibTrans" cxnId="{5D263FA1-DC9C-496B-80B1-3B999E3C0282}">
      <dgm:prSet/>
      <dgm:spPr/>
      <dgm:t>
        <a:bodyPr/>
        <a:lstStyle/>
        <a:p>
          <a:endParaRPr lang="en-IN"/>
        </a:p>
      </dgm:t>
    </dgm:pt>
    <dgm:pt modelId="{69B0AE43-069C-4547-BF03-D3DFDF0C034E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GB" sz="2400" dirty="0"/>
            <a:t>This can be done by connecting passionate individuals as volunteer teachers from across the State with the </a:t>
          </a:r>
          <a:r>
            <a:rPr lang="en-GB" sz="2400" dirty="0" err="1"/>
            <a:t>Govt</a:t>
          </a:r>
          <a:r>
            <a:rPr lang="en-GB" sz="2400" dirty="0"/>
            <a:t> elementary schools by leveraging technology. Live interactive classes can be delivered in the local medium by these volunteers who sign up for a fixed period. </a:t>
          </a:r>
          <a:endParaRPr lang="en-IN" sz="2400" dirty="0"/>
        </a:p>
      </dgm:t>
    </dgm:pt>
    <dgm:pt modelId="{4028F430-47FC-463F-9DF9-954B314B8DD9}" type="parTrans" cxnId="{45672FA8-0B08-4728-B854-476346E265FF}">
      <dgm:prSet/>
      <dgm:spPr/>
      <dgm:t>
        <a:bodyPr/>
        <a:lstStyle/>
        <a:p>
          <a:endParaRPr lang="en-IN"/>
        </a:p>
      </dgm:t>
    </dgm:pt>
    <dgm:pt modelId="{4FE061BA-01A1-4F86-80F2-2329A405EBCD}" type="sibTrans" cxnId="{45672FA8-0B08-4728-B854-476346E265FF}">
      <dgm:prSet/>
      <dgm:spPr/>
      <dgm:t>
        <a:bodyPr/>
        <a:lstStyle/>
        <a:p>
          <a:endParaRPr lang="en-IN"/>
        </a:p>
      </dgm:t>
    </dgm:pt>
    <dgm:pt modelId="{63E8F238-D8AA-4950-920A-B55848088CE2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GB" sz="2400" i="1" dirty="0">
              <a:hlinkClick xmlns:r="http://schemas.openxmlformats.org/officeDocument/2006/relationships" r:id="rId1"/>
            </a:rPr>
            <a:t>https://www.evidyaloka.org/</a:t>
          </a:r>
          <a:endParaRPr lang="en-IN" sz="2400" i="1" dirty="0"/>
        </a:p>
      </dgm:t>
    </dgm:pt>
    <dgm:pt modelId="{D9AC8C7C-137C-4118-8AD3-AA34FB255E7A}" type="parTrans" cxnId="{6EA9A26C-6EC1-4BA4-92F0-E923A3BF4A51}">
      <dgm:prSet/>
      <dgm:spPr/>
      <dgm:t>
        <a:bodyPr/>
        <a:lstStyle/>
        <a:p>
          <a:endParaRPr lang="en-IN"/>
        </a:p>
      </dgm:t>
    </dgm:pt>
    <dgm:pt modelId="{0D8E9454-E5F3-4BE6-9274-2B823CF8AD99}" type="sibTrans" cxnId="{6EA9A26C-6EC1-4BA4-92F0-E923A3BF4A51}">
      <dgm:prSet/>
      <dgm:spPr/>
      <dgm:t>
        <a:bodyPr/>
        <a:lstStyle/>
        <a:p>
          <a:endParaRPr lang="en-IN"/>
        </a:p>
      </dgm:t>
    </dgm:pt>
    <dgm:pt modelId="{85ADD64F-54FE-4BD1-8183-2DA6F289AA41}" type="pres">
      <dgm:prSet presAssocID="{8BCCCF15-34DE-485F-BB79-281DAEB58B8E}" presName="Name0" presStyleCnt="0">
        <dgm:presLayoutVars>
          <dgm:dir/>
          <dgm:animLvl val="lvl"/>
          <dgm:resizeHandles val="exact"/>
        </dgm:presLayoutVars>
      </dgm:prSet>
      <dgm:spPr/>
    </dgm:pt>
    <dgm:pt modelId="{A9DEFBDA-1AE2-4832-AB24-F45812FC11C6}" type="pres">
      <dgm:prSet presAssocID="{B0A030C3-9E5F-4B4B-87AE-D1CED6411EF2}" presName="linNode" presStyleCnt="0"/>
      <dgm:spPr/>
    </dgm:pt>
    <dgm:pt modelId="{58AE1573-86D8-48CA-ADC1-4970CE303187}" type="pres">
      <dgm:prSet presAssocID="{B0A030C3-9E5F-4B4B-87AE-D1CED6411EF2}" presName="parentText" presStyleLbl="node1" presStyleIdx="0" presStyleCnt="2" custScaleX="90934" custScaleY="76988">
        <dgm:presLayoutVars>
          <dgm:chMax val="1"/>
          <dgm:bulletEnabled val="1"/>
        </dgm:presLayoutVars>
      </dgm:prSet>
      <dgm:spPr/>
    </dgm:pt>
    <dgm:pt modelId="{9DDB9F20-3034-4F77-B9B0-D66490D03B84}" type="pres">
      <dgm:prSet presAssocID="{B0A030C3-9E5F-4B4B-87AE-D1CED6411EF2}" presName="descendantText" presStyleLbl="alignAccFollowNode1" presStyleIdx="0" presStyleCnt="2" custScaleX="117084" custScaleY="80252" custLinFactNeighborX="154" custLinFactNeighborY="714">
        <dgm:presLayoutVars>
          <dgm:bulletEnabled val="1"/>
        </dgm:presLayoutVars>
      </dgm:prSet>
      <dgm:spPr/>
    </dgm:pt>
    <dgm:pt modelId="{E1E50ADE-FC51-4783-9BB3-FBA58F9E033A}" type="pres">
      <dgm:prSet presAssocID="{6BCAAF18-C7D6-4D36-844A-280972243E61}" presName="sp" presStyleCnt="0"/>
      <dgm:spPr/>
    </dgm:pt>
    <dgm:pt modelId="{0368D5C6-2809-4952-9E89-88D75B8DA87B}" type="pres">
      <dgm:prSet presAssocID="{209EDE88-E98A-4A46-B238-1942DDD9A686}" presName="linNode" presStyleCnt="0"/>
      <dgm:spPr/>
    </dgm:pt>
    <dgm:pt modelId="{1A5DD839-16B4-4D91-9428-660C6230818B}" type="pres">
      <dgm:prSet presAssocID="{209EDE88-E98A-4A46-B238-1942DDD9A686}" presName="parentText" presStyleLbl="node1" presStyleIdx="1" presStyleCnt="2" custScaleX="91550" custScaleY="71023">
        <dgm:presLayoutVars>
          <dgm:chMax val="1"/>
          <dgm:bulletEnabled val="1"/>
        </dgm:presLayoutVars>
      </dgm:prSet>
      <dgm:spPr/>
    </dgm:pt>
    <dgm:pt modelId="{11496969-1468-4C53-B405-3A1CDA3A093A}" type="pres">
      <dgm:prSet presAssocID="{209EDE88-E98A-4A46-B238-1942DDD9A686}" presName="descendantText" presStyleLbl="alignAccFollowNode1" presStyleIdx="1" presStyleCnt="2" custScaleX="167348" custScaleY="95127" custLinFactNeighborX="-651" custLinFactNeighborY="463">
        <dgm:presLayoutVars>
          <dgm:bulletEnabled val="1"/>
        </dgm:presLayoutVars>
      </dgm:prSet>
      <dgm:spPr/>
    </dgm:pt>
  </dgm:ptLst>
  <dgm:cxnLst>
    <dgm:cxn modelId="{69017507-8A06-4D4D-BEB3-E4331EDD6D67}" type="presOf" srcId="{8BCCCF15-34DE-485F-BB79-281DAEB58B8E}" destId="{85ADD64F-54FE-4BD1-8183-2DA6F289AA41}" srcOrd="0" destOrd="0" presId="urn:microsoft.com/office/officeart/2005/8/layout/vList5"/>
    <dgm:cxn modelId="{0347911B-E74E-43A8-B281-8FE8E6B1F7B5}" type="presOf" srcId="{7DB226F0-D974-4472-9669-F8049ACCAB6C}" destId="{9DDB9F20-3034-4F77-B9B0-D66490D03B84}" srcOrd="0" destOrd="1" presId="urn:microsoft.com/office/officeart/2005/8/layout/vList5"/>
    <dgm:cxn modelId="{3BE62E1C-AD9C-4801-84E0-0358C33D2BBA}" type="presOf" srcId="{B0A030C3-9E5F-4B4B-87AE-D1CED6411EF2}" destId="{58AE1573-86D8-48CA-ADC1-4970CE303187}" srcOrd="0" destOrd="0" presId="urn:microsoft.com/office/officeart/2005/8/layout/vList5"/>
    <dgm:cxn modelId="{BDEC6442-3F82-4E00-A3A6-A676A974A5A5}" type="presOf" srcId="{63E8F238-D8AA-4950-920A-B55848088CE2}" destId="{11496969-1468-4C53-B405-3A1CDA3A093A}" srcOrd="0" destOrd="1" presId="urn:microsoft.com/office/officeart/2005/8/layout/vList5"/>
    <dgm:cxn modelId="{6EA9A26C-6EC1-4BA4-92F0-E923A3BF4A51}" srcId="{209EDE88-E98A-4A46-B238-1942DDD9A686}" destId="{63E8F238-D8AA-4950-920A-B55848088CE2}" srcOrd="1" destOrd="0" parTransId="{D9AC8C7C-137C-4118-8AD3-AA34FB255E7A}" sibTransId="{0D8E9454-E5F3-4BE6-9274-2B823CF8AD99}"/>
    <dgm:cxn modelId="{9427A94F-A7E7-400A-9118-FFACC92E37C7}" type="presOf" srcId="{69B0AE43-069C-4547-BF03-D3DFDF0C034E}" destId="{11496969-1468-4C53-B405-3A1CDA3A093A}" srcOrd="0" destOrd="0" presId="urn:microsoft.com/office/officeart/2005/8/layout/vList5"/>
    <dgm:cxn modelId="{5D405172-1A8F-40B9-B039-5BF4BCBBBCBC}" srcId="{B0A030C3-9E5F-4B4B-87AE-D1CED6411EF2}" destId="{7DB226F0-D974-4472-9669-F8049ACCAB6C}" srcOrd="1" destOrd="0" parTransId="{B5B40E28-4A56-49A1-9D0B-E3F599907B65}" sibTransId="{E9CED3F8-B975-4D9F-9E77-8363ED6CDF12}"/>
    <dgm:cxn modelId="{5B4C3A74-8B22-430E-BD67-E6952C64EC16}" srcId="{8BCCCF15-34DE-485F-BB79-281DAEB58B8E}" destId="{B0A030C3-9E5F-4B4B-87AE-D1CED6411EF2}" srcOrd="0" destOrd="0" parTransId="{5921B94B-A954-4A14-9E7A-EA48E5EA38BE}" sibTransId="{6BCAAF18-C7D6-4D36-844A-280972243E61}"/>
    <dgm:cxn modelId="{5D263FA1-DC9C-496B-80B1-3B999E3C0282}" srcId="{8BCCCF15-34DE-485F-BB79-281DAEB58B8E}" destId="{209EDE88-E98A-4A46-B238-1942DDD9A686}" srcOrd="1" destOrd="0" parTransId="{2BA9BF89-54CE-46D1-BF46-2A66E3A64ACC}" sibTransId="{1A729165-632A-4230-850B-CA5724A767B4}"/>
    <dgm:cxn modelId="{45672FA8-0B08-4728-B854-476346E265FF}" srcId="{209EDE88-E98A-4A46-B238-1942DDD9A686}" destId="{69B0AE43-069C-4547-BF03-D3DFDF0C034E}" srcOrd="0" destOrd="0" parTransId="{4028F430-47FC-463F-9DF9-954B314B8DD9}" sibTransId="{4FE061BA-01A1-4F86-80F2-2329A405EBCD}"/>
    <dgm:cxn modelId="{A86B0CAD-AEE4-4B54-8534-4B8402D803E2}" type="presOf" srcId="{209EDE88-E98A-4A46-B238-1942DDD9A686}" destId="{1A5DD839-16B4-4D91-9428-660C6230818B}" srcOrd="0" destOrd="0" presId="urn:microsoft.com/office/officeart/2005/8/layout/vList5"/>
    <dgm:cxn modelId="{A676E6B5-0F85-4AE4-AE4A-09D252C8343A}" srcId="{B0A030C3-9E5F-4B4B-87AE-D1CED6411EF2}" destId="{DC23E670-F44E-494C-8DCD-FBC38C963B4B}" srcOrd="0" destOrd="0" parTransId="{75532D56-0907-4880-90EC-1C19933D2EE2}" sibTransId="{0053B5C2-B99D-4A00-84E2-0BF9A8E4815F}"/>
    <dgm:cxn modelId="{E1B253E3-55D6-4113-A2B3-AB1E949A2C3E}" type="presOf" srcId="{DC23E670-F44E-494C-8DCD-FBC38C963B4B}" destId="{9DDB9F20-3034-4F77-B9B0-D66490D03B84}" srcOrd="0" destOrd="0" presId="urn:microsoft.com/office/officeart/2005/8/layout/vList5"/>
    <dgm:cxn modelId="{7D64C96F-D89C-4311-875D-CC69528BBB88}" type="presParOf" srcId="{85ADD64F-54FE-4BD1-8183-2DA6F289AA41}" destId="{A9DEFBDA-1AE2-4832-AB24-F45812FC11C6}" srcOrd="0" destOrd="0" presId="urn:microsoft.com/office/officeart/2005/8/layout/vList5"/>
    <dgm:cxn modelId="{2C8C2689-D0DD-42FC-91FC-C9FCA99B54B9}" type="presParOf" srcId="{A9DEFBDA-1AE2-4832-AB24-F45812FC11C6}" destId="{58AE1573-86D8-48CA-ADC1-4970CE303187}" srcOrd="0" destOrd="0" presId="urn:microsoft.com/office/officeart/2005/8/layout/vList5"/>
    <dgm:cxn modelId="{77D1C4DF-9145-4BAC-BC09-217876F14D0D}" type="presParOf" srcId="{A9DEFBDA-1AE2-4832-AB24-F45812FC11C6}" destId="{9DDB9F20-3034-4F77-B9B0-D66490D03B84}" srcOrd="1" destOrd="0" presId="urn:microsoft.com/office/officeart/2005/8/layout/vList5"/>
    <dgm:cxn modelId="{24CA9541-844A-4B94-BB43-16C2B762B32D}" type="presParOf" srcId="{85ADD64F-54FE-4BD1-8183-2DA6F289AA41}" destId="{E1E50ADE-FC51-4783-9BB3-FBA58F9E033A}" srcOrd="1" destOrd="0" presId="urn:microsoft.com/office/officeart/2005/8/layout/vList5"/>
    <dgm:cxn modelId="{0813E3C6-1277-421E-87D2-2535BE78712E}" type="presParOf" srcId="{85ADD64F-54FE-4BD1-8183-2DA6F289AA41}" destId="{0368D5C6-2809-4952-9E89-88D75B8DA87B}" srcOrd="2" destOrd="0" presId="urn:microsoft.com/office/officeart/2005/8/layout/vList5"/>
    <dgm:cxn modelId="{F39D1112-FE60-4B08-8972-23CAB587D3E2}" type="presParOf" srcId="{0368D5C6-2809-4952-9E89-88D75B8DA87B}" destId="{1A5DD839-16B4-4D91-9428-660C6230818B}" srcOrd="0" destOrd="0" presId="urn:microsoft.com/office/officeart/2005/8/layout/vList5"/>
    <dgm:cxn modelId="{C5355CE6-BE62-42D1-AF21-8C51FD5A5C3A}" type="presParOf" srcId="{0368D5C6-2809-4952-9E89-88D75B8DA87B}" destId="{11496969-1468-4C53-B405-3A1CDA3A093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A06BBE-6B6A-4BA8-9890-CA6FBA6F1450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D1DA2B4-07BD-43F3-A4E1-6795F19EA481}">
      <dgm:prSet/>
      <dgm:spPr/>
      <dgm:t>
        <a:bodyPr/>
        <a:lstStyle/>
        <a:p>
          <a:pPr>
            <a:defRPr b="1"/>
          </a:pP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2022–2023</a:t>
          </a:r>
        </a:p>
      </dgm:t>
    </dgm:pt>
    <dgm:pt modelId="{13EB4BF2-7E82-482A-83F4-10FF8E184D15}" type="parTrans" cxnId="{663856FC-8D3D-4D46-91D5-BF6FF968D20E}">
      <dgm:prSet/>
      <dgm:spPr/>
      <dgm:t>
        <a:bodyPr/>
        <a:lstStyle/>
        <a:p>
          <a:endParaRPr lang="en-US"/>
        </a:p>
      </dgm:t>
    </dgm:pt>
    <dgm:pt modelId="{423198CB-5702-449F-86E0-2EB8527EED69}" type="sibTrans" cxnId="{663856FC-8D3D-4D46-91D5-BF6FF968D20E}">
      <dgm:prSet/>
      <dgm:spPr/>
      <dgm:t>
        <a:bodyPr/>
        <a:lstStyle/>
        <a:p>
          <a:endParaRPr lang="en-US"/>
        </a:p>
      </dgm:t>
    </dgm:pt>
    <dgm:pt modelId="{55EBDEF9-1C81-4D41-9C5B-709E6A9B16CD}">
      <dgm:prSet custT="1"/>
      <dgm:spPr/>
      <dgm:t>
        <a:bodyPr/>
        <a:lstStyle/>
        <a:p>
          <a:pPr algn="just"/>
          <a:r>
            <a:rPr lang="en-US" sz="1800" b="0">
              <a:latin typeface="Times New Roman" panose="02020603050405020304" pitchFamily="18" charset="0"/>
              <a:cs typeface="Times New Roman" panose="02020603050405020304" pitchFamily="18" charset="0"/>
            </a:rPr>
            <a:t>To bring more rigour and standardisation in the learning ecosystem of the 1000 high schools that have been affiliated to CBSE during academic year 2022 – 23</a:t>
          </a:r>
          <a:r>
            <a:rPr lang="en-US" sz="1600" b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3C993DBB-E0B5-4F2F-807F-6C07103A734D}" type="parTrans" cxnId="{97AEE361-7089-4842-9D6A-509F0036FEE2}">
      <dgm:prSet/>
      <dgm:spPr/>
      <dgm:t>
        <a:bodyPr/>
        <a:lstStyle/>
        <a:p>
          <a:endParaRPr lang="en-US"/>
        </a:p>
      </dgm:t>
    </dgm:pt>
    <dgm:pt modelId="{15BADE03-6D4A-4EA6-BE7B-A7D6D143364E}" type="sibTrans" cxnId="{97AEE361-7089-4842-9D6A-509F0036FEE2}">
      <dgm:prSet/>
      <dgm:spPr/>
      <dgm:t>
        <a:bodyPr/>
        <a:lstStyle/>
        <a:p>
          <a:endParaRPr lang="en-US"/>
        </a:p>
      </dgm:t>
    </dgm:pt>
    <dgm:pt modelId="{8A8FDA79-D7C2-430D-88A1-1155C35A6B75}">
      <dgm:prSet/>
      <dgm:spPr/>
      <dgm:t>
        <a:bodyPr/>
        <a:lstStyle/>
        <a:p>
          <a:pPr>
            <a:defRPr b="1"/>
          </a:pP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2024–2025</a:t>
          </a:r>
        </a:p>
      </dgm:t>
    </dgm:pt>
    <dgm:pt modelId="{C0E38ED6-5066-43BE-935E-96C8C368067B}" type="parTrans" cxnId="{8B0E771C-474D-4473-8A34-BE7F4E40C786}">
      <dgm:prSet/>
      <dgm:spPr/>
      <dgm:t>
        <a:bodyPr/>
        <a:lstStyle/>
        <a:p>
          <a:endParaRPr lang="en-US"/>
        </a:p>
      </dgm:t>
    </dgm:pt>
    <dgm:pt modelId="{24A80A53-600A-451E-8BAA-0399A55FFF79}" type="sibTrans" cxnId="{8B0E771C-474D-4473-8A34-BE7F4E40C786}">
      <dgm:prSet/>
      <dgm:spPr/>
      <dgm:t>
        <a:bodyPr/>
        <a:lstStyle/>
        <a:p>
          <a:endParaRPr lang="en-US"/>
        </a:p>
      </dgm:t>
    </dgm:pt>
    <dgm:pt modelId="{9CE42493-5C1E-4208-BC45-BC4E15EDB767}">
      <dgm:prSet custT="1"/>
      <dgm:spPr/>
      <dgm:t>
        <a:bodyPr/>
        <a:lstStyle/>
        <a:p>
          <a:pPr algn="just"/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</a:rPr>
            <a:t>To design a definitive strategy and robust operational plans to help the students make the grade and come out successful in the board examination 2024 – 25.</a:t>
          </a:r>
        </a:p>
      </dgm:t>
    </dgm:pt>
    <dgm:pt modelId="{3200F5FA-99B5-4102-A92B-FC27D118D5DA}" type="parTrans" cxnId="{7BB42395-41CB-451A-8E07-2BE169E90630}">
      <dgm:prSet/>
      <dgm:spPr/>
      <dgm:t>
        <a:bodyPr/>
        <a:lstStyle/>
        <a:p>
          <a:endParaRPr lang="en-US"/>
        </a:p>
      </dgm:t>
    </dgm:pt>
    <dgm:pt modelId="{FB0DE8AF-F0D4-447D-A133-ADAF865A70C9}" type="sibTrans" cxnId="{7BB42395-41CB-451A-8E07-2BE169E90630}">
      <dgm:prSet/>
      <dgm:spPr/>
      <dgm:t>
        <a:bodyPr/>
        <a:lstStyle/>
        <a:p>
          <a:endParaRPr lang="en-US"/>
        </a:p>
      </dgm:t>
    </dgm:pt>
    <dgm:pt modelId="{D59FF97C-8091-42BA-9AC0-2BF74C2110D1}" type="pres">
      <dgm:prSet presAssocID="{6EA06BBE-6B6A-4BA8-9890-CA6FBA6F1450}" presName="root" presStyleCnt="0">
        <dgm:presLayoutVars>
          <dgm:chMax/>
          <dgm:chPref/>
          <dgm:animLvl val="lvl"/>
        </dgm:presLayoutVars>
      </dgm:prSet>
      <dgm:spPr/>
    </dgm:pt>
    <dgm:pt modelId="{8CED70C6-E790-46F4-94DD-D9D1671FDF9C}" type="pres">
      <dgm:prSet presAssocID="{6EA06BBE-6B6A-4BA8-9890-CA6FBA6F1450}" presName="divider" presStyleLbl="fgAcc1" presStyleIdx="0" presStyleCnt="3" custLinFactNeighborX="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9D65AC43-78E1-43C1-AEB8-2BF16A636ECA}" type="pres">
      <dgm:prSet presAssocID="{6EA06BBE-6B6A-4BA8-9890-CA6FBA6F1450}" presName="nodes" presStyleCnt="0">
        <dgm:presLayoutVars>
          <dgm:chMax/>
          <dgm:chPref/>
          <dgm:animLvl val="lvl"/>
        </dgm:presLayoutVars>
      </dgm:prSet>
      <dgm:spPr/>
    </dgm:pt>
    <dgm:pt modelId="{A9775970-77AC-4B23-92DE-22AE889A9664}" type="pres">
      <dgm:prSet presAssocID="{9D1DA2B4-07BD-43F3-A4E1-6795F19EA481}" presName="composite1" presStyleCnt="0"/>
      <dgm:spPr/>
    </dgm:pt>
    <dgm:pt modelId="{F9897889-2206-4C25-8061-8F4769E3C86B}" type="pres">
      <dgm:prSet presAssocID="{9D1DA2B4-07BD-43F3-A4E1-6795F19EA481}" presName="ConnectorPoint1" presStyleLbl="lnNode1" presStyleIdx="0" presStyleCnt="2"/>
      <dgm:spPr/>
    </dgm:pt>
    <dgm:pt modelId="{0AE9795D-C4CF-420B-A2F8-955CC1302149}" type="pres">
      <dgm:prSet presAssocID="{9D1DA2B4-07BD-43F3-A4E1-6795F19EA481}" presName="DropPinPlaceHolder1" presStyleCnt="0"/>
      <dgm:spPr/>
    </dgm:pt>
    <dgm:pt modelId="{D7B07FF2-D4AB-4C98-985B-5543DD9706FE}" type="pres">
      <dgm:prSet presAssocID="{9D1DA2B4-07BD-43F3-A4E1-6795F19EA481}" presName="DropPin1" presStyleLbl="alignNode1" presStyleIdx="0" presStyleCnt="2"/>
      <dgm:spPr/>
    </dgm:pt>
    <dgm:pt modelId="{B99F147A-B831-4380-86D1-3D8D9C17E1DC}" type="pres">
      <dgm:prSet presAssocID="{9D1DA2B4-07BD-43F3-A4E1-6795F19EA481}" presName="Ellipse1" presStyleLbl="fgAcc1" presStyleIdx="1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B959E16-9159-4A75-B271-51183B991CB2}" type="pres">
      <dgm:prSet presAssocID="{9D1DA2B4-07BD-43F3-A4E1-6795F19EA481}" presName="L2TextContainer1" presStyleLbl="revTx" presStyleIdx="0" presStyleCnt="4" custScaleX="128066" custLinFactNeighborX="9160" custLinFactNeighborY="-1362">
        <dgm:presLayoutVars>
          <dgm:bulletEnabled val="1"/>
        </dgm:presLayoutVars>
      </dgm:prSet>
      <dgm:spPr/>
    </dgm:pt>
    <dgm:pt modelId="{0DCDDF51-69B3-477A-A615-6E80A9EF618E}" type="pres">
      <dgm:prSet presAssocID="{9D1DA2B4-07BD-43F3-A4E1-6795F19EA481}" presName="L1TextContainer1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08CB7BFC-74E6-47AF-946A-381EB6011224}" type="pres">
      <dgm:prSet presAssocID="{9D1DA2B4-07BD-43F3-A4E1-6795F19EA481}" presName="ConnectLine1" presStyleLbl="sibTrans1D1" presStyleIdx="0" presStyleCnt="2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BD8A683F-A7CA-4265-866D-FFFA1F176991}" type="pres">
      <dgm:prSet presAssocID="{9D1DA2B4-07BD-43F3-A4E1-6795F19EA481}" presName="EmptyPlaceHolder1" presStyleCnt="0"/>
      <dgm:spPr/>
    </dgm:pt>
    <dgm:pt modelId="{271D92CF-811F-498E-A2EF-F842A7295714}" type="pres">
      <dgm:prSet presAssocID="{423198CB-5702-449F-86E0-2EB8527EED69}" presName="spaceBetweenRectangles1" presStyleCnt="0"/>
      <dgm:spPr/>
    </dgm:pt>
    <dgm:pt modelId="{51250CD9-742D-4107-8BA5-9474A59B2F34}" type="pres">
      <dgm:prSet presAssocID="{8A8FDA79-D7C2-430D-88A1-1155C35A6B75}" presName="composite1" presStyleCnt="0"/>
      <dgm:spPr/>
    </dgm:pt>
    <dgm:pt modelId="{FD4FBC53-0AF9-4751-8C35-B8570C039ABA}" type="pres">
      <dgm:prSet presAssocID="{8A8FDA79-D7C2-430D-88A1-1155C35A6B75}" presName="ConnectorPoint1" presStyleLbl="lnNode1" presStyleIdx="1" presStyleCnt="2"/>
      <dgm:spPr/>
    </dgm:pt>
    <dgm:pt modelId="{77E5B75E-5BF1-4512-92A4-7D84DCE0B151}" type="pres">
      <dgm:prSet presAssocID="{8A8FDA79-D7C2-430D-88A1-1155C35A6B75}" presName="DropPinPlaceHolder1" presStyleCnt="0"/>
      <dgm:spPr/>
    </dgm:pt>
    <dgm:pt modelId="{2168B02C-8FA1-42C0-92C9-E6C050D13967}" type="pres">
      <dgm:prSet presAssocID="{8A8FDA79-D7C2-430D-88A1-1155C35A6B75}" presName="DropPin1" presStyleLbl="alignNode1" presStyleIdx="1" presStyleCnt="2" custLinFactNeighborX="-73650" custLinFactNeighborY="-11629"/>
      <dgm:spPr/>
    </dgm:pt>
    <dgm:pt modelId="{21E1FE18-0319-42F0-9D44-84F6EBB05E33}" type="pres">
      <dgm:prSet presAssocID="{8A8FDA79-D7C2-430D-88A1-1155C35A6B75}" presName="Ellipse1" presStyleLbl="fgAcc1" presStyleIdx="2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1EC4287-ABAE-4175-AFDF-1DAE4A189127}" type="pres">
      <dgm:prSet presAssocID="{8A8FDA79-D7C2-430D-88A1-1155C35A6B75}" presName="L2TextContainer1" presStyleLbl="revTx" presStyleIdx="2" presStyleCnt="4" custScaleX="125631">
        <dgm:presLayoutVars>
          <dgm:bulletEnabled val="1"/>
        </dgm:presLayoutVars>
      </dgm:prSet>
      <dgm:spPr/>
    </dgm:pt>
    <dgm:pt modelId="{76CB5C95-8430-4DA5-8B2C-DCCEF6B1C47A}" type="pres">
      <dgm:prSet presAssocID="{8A8FDA79-D7C2-430D-88A1-1155C35A6B75}" presName="L1TextContainer1" presStyleLbl="revTx" presStyleIdx="3" presStyleCnt="4" custLinFactNeighborX="-12091" custLinFactNeighborY="-1959">
        <dgm:presLayoutVars>
          <dgm:chMax val="1"/>
          <dgm:chPref val="1"/>
          <dgm:bulletEnabled val="1"/>
        </dgm:presLayoutVars>
      </dgm:prSet>
      <dgm:spPr/>
    </dgm:pt>
    <dgm:pt modelId="{1548AD39-3604-4796-B5DA-554000767C05}" type="pres">
      <dgm:prSet presAssocID="{8A8FDA79-D7C2-430D-88A1-1155C35A6B75}" presName="ConnectLine1" presStyleLbl="sibTrans1D1" presStyleIdx="1" presStyleCnt="2" custLinFactX="-472767" custLinFactNeighborX="-500000" custLinFactNeighborY="1362"/>
      <dgm:spPr>
        <a:noFill/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dash"/>
          <a:miter lim="800000"/>
        </a:ln>
        <a:effectLst/>
      </dgm:spPr>
    </dgm:pt>
    <dgm:pt modelId="{14FEA620-59E8-4EAD-B79E-9CCA4B648468}" type="pres">
      <dgm:prSet presAssocID="{8A8FDA79-D7C2-430D-88A1-1155C35A6B75}" presName="EmptyPlaceHolder1" presStyleCnt="0"/>
      <dgm:spPr/>
    </dgm:pt>
  </dgm:ptLst>
  <dgm:cxnLst>
    <dgm:cxn modelId="{A2D7C117-64AA-401F-8415-8750AF6FF43A}" type="presOf" srcId="{55EBDEF9-1C81-4D41-9C5B-709E6A9B16CD}" destId="{9B959E16-9159-4A75-B271-51183B991CB2}" srcOrd="0" destOrd="0" presId="urn:microsoft.com/office/officeart/2017/3/layout/DropPinTimeline"/>
    <dgm:cxn modelId="{8B0E771C-474D-4473-8A34-BE7F4E40C786}" srcId="{6EA06BBE-6B6A-4BA8-9890-CA6FBA6F1450}" destId="{8A8FDA79-D7C2-430D-88A1-1155C35A6B75}" srcOrd="1" destOrd="0" parTransId="{C0E38ED6-5066-43BE-935E-96C8C368067B}" sibTransId="{24A80A53-600A-451E-8BAA-0399A55FFF79}"/>
    <dgm:cxn modelId="{97AEE361-7089-4842-9D6A-509F0036FEE2}" srcId="{9D1DA2B4-07BD-43F3-A4E1-6795F19EA481}" destId="{55EBDEF9-1C81-4D41-9C5B-709E6A9B16CD}" srcOrd="0" destOrd="0" parTransId="{3C993DBB-E0B5-4F2F-807F-6C07103A734D}" sibTransId="{15BADE03-6D4A-4EA6-BE7B-A7D6D143364E}"/>
    <dgm:cxn modelId="{4656F45A-1E44-4543-9823-F816D21465C3}" type="presOf" srcId="{9D1DA2B4-07BD-43F3-A4E1-6795F19EA481}" destId="{0DCDDF51-69B3-477A-A615-6E80A9EF618E}" srcOrd="0" destOrd="0" presId="urn:microsoft.com/office/officeart/2017/3/layout/DropPinTimeline"/>
    <dgm:cxn modelId="{7BB42395-41CB-451A-8E07-2BE169E90630}" srcId="{8A8FDA79-D7C2-430D-88A1-1155C35A6B75}" destId="{9CE42493-5C1E-4208-BC45-BC4E15EDB767}" srcOrd="0" destOrd="0" parTransId="{3200F5FA-99B5-4102-A92B-FC27D118D5DA}" sibTransId="{FB0DE8AF-F0D4-447D-A133-ADAF865A70C9}"/>
    <dgm:cxn modelId="{E15555B1-6C6E-47E3-BF37-864C1034F282}" type="presOf" srcId="{6EA06BBE-6B6A-4BA8-9890-CA6FBA6F1450}" destId="{D59FF97C-8091-42BA-9AC0-2BF74C2110D1}" srcOrd="0" destOrd="0" presId="urn:microsoft.com/office/officeart/2017/3/layout/DropPinTimeline"/>
    <dgm:cxn modelId="{441335C2-A32D-4825-9D33-2CB28999D152}" type="presOf" srcId="{9CE42493-5C1E-4208-BC45-BC4E15EDB767}" destId="{E1EC4287-ABAE-4175-AFDF-1DAE4A189127}" srcOrd="0" destOrd="0" presId="urn:microsoft.com/office/officeart/2017/3/layout/DropPinTimeline"/>
    <dgm:cxn modelId="{312BE8CB-70F1-458D-92AF-06D2C5A6B10A}" type="presOf" srcId="{8A8FDA79-D7C2-430D-88A1-1155C35A6B75}" destId="{76CB5C95-8430-4DA5-8B2C-DCCEF6B1C47A}" srcOrd="0" destOrd="0" presId="urn:microsoft.com/office/officeart/2017/3/layout/DropPinTimeline"/>
    <dgm:cxn modelId="{663856FC-8D3D-4D46-91D5-BF6FF968D20E}" srcId="{6EA06BBE-6B6A-4BA8-9890-CA6FBA6F1450}" destId="{9D1DA2B4-07BD-43F3-A4E1-6795F19EA481}" srcOrd="0" destOrd="0" parTransId="{13EB4BF2-7E82-482A-83F4-10FF8E184D15}" sibTransId="{423198CB-5702-449F-86E0-2EB8527EED69}"/>
    <dgm:cxn modelId="{564F83C4-60AA-4E52-8A39-7FFBBE3EA3F3}" type="presParOf" srcId="{D59FF97C-8091-42BA-9AC0-2BF74C2110D1}" destId="{8CED70C6-E790-46F4-94DD-D9D1671FDF9C}" srcOrd="0" destOrd="0" presId="urn:microsoft.com/office/officeart/2017/3/layout/DropPinTimeline"/>
    <dgm:cxn modelId="{7654C41F-8D7D-405E-AF83-1F077A55A8AB}" type="presParOf" srcId="{D59FF97C-8091-42BA-9AC0-2BF74C2110D1}" destId="{9D65AC43-78E1-43C1-AEB8-2BF16A636ECA}" srcOrd="1" destOrd="0" presId="urn:microsoft.com/office/officeart/2017/3/layout/DropPinTimeline"/>
    <dgm:cxn modelId="{981E91E0-1EF1-43AC-9AAA-1FB20695BB27}" type="presParOf" srcId="{9D65AC43-78E1-43C1-AEB8-2BF16A636ECA}" destId="{A9775970-77AC-4B23-92DE-22AE889A9664}" srcOrd="0" destOrd="0" presId="urn:microsoft.com/office/officeart/2017/3/layout/DropPinTimeline"/>
    <dgm:cxn modelId="{286219B4-300E-4D0E-87D4-4DA0C1452228}" type="presParOf" srcId="{A9775970-77AC-4B23-92DE-22AE889A9664}" destId="{F9897889-2206-4C25-8061-8F4769E3C86B}" srcOrd="0" destOrd="0" presId="urn:microsoft.com/office/officeart/2017/3/layout/DropPinTimeline"/>
    <dgm:cxn modelId="{BD228E79-1048-4EFA-8441-6F637AD5222C}" type="presParOf" srcId="{A9775970-77AC-4B23-92DE-22AE889A9664}" destId="{0AE9795D-C4CF-420B-A2F8-955CC1302149}" srcOrd="1" destOrd="0" presId="urn:microsoft.com/office/officeart/2017/3/layout/DropPinTimeline"/>
    <dgm:cxn modelId="{BAD80244-4E25-42A1-9C03-F415FD775D32}" type="presParOf" srcId="{0AE9795D-C4CF-420B-A2F8-955CC1302149}" destId="{D7B07FF2-D4AB-4C98-985B-5543DD9706FE}" srcOrd="0" destOrd="0" presId="urn:microsoft.com/office/officeart/2017/3/layout/DropPinTimeline"/>
    <dgm:cxn modelId="{8381546B-A03D-45E0-85DD-808546C5920F}" type="presParOf" srcId="{0AE9795D-C4CF-420B-A2F8-955CC1302149}" destId="{B99F147A-B831-4380-86D1-3D8D9C17E1DC}" srcOrd="1" destOrd="0" presId="urn:microsoft.com/office/officeart/2017/3/layout/DropPinTimeline"/>
    <dgm:cxn modelId="{D35356DD-DD8D-40B7-AD59-9B20EB2A74F3}" type="presParOf" srcId="{A9775970-77AC-4B23-92DE-22AE889A9664}" destId="{9B959E16-9159-4A75-B271-51183B991CB2}" srcOrd="2" destOrd="0" presId="urn:microsoft.com/office/officeart/2017/3/layout/DropPinTimeline"/>
    <dgm:cxn modelId="{3361241F-5FFB-49A8-9564-855EB4092F7D}" type="presParOf" srcId="{A9775970-77AC-4B23-92DE-22AE889A9664}" destId="{0DCDDF51-69B3-477A-A615-6E80A9EF618E}" srcOrd="3" destOrd="0" presId="urn:microsoft.com/office/officeart/2017/3/layout/DropPinTimeline"/>
    <dgm:cxn modelId="{9963C4B8-FEB4-4C24-A2C3-D999B65FF3CE}" type="presParOf" srcId="{A9775970-77AC-4B23-92DE-22AE889A9664}" destId="{08CB7BFC-74E6-47AF-946A-381EB6011224}" srcOrd="4" destOrd="0" presId="urn:microsoft.com/office/officeart/2017/3/layout/DropPinTimeline"/>
    <dgm:cxn modelId="{688E571C-9742-4075-A6CA-DD61CD785496}" type="presParOf" srcId="{A9775970-77AC-4B23-92DE-22AE889A9664}" destId="{BD8A683F-A7CA-4265-866D-FFFA1F176991}" srcOrd="5" destOrd="0" presId="urn:microsoft.com/office/officeart/2017/3/layout/DropPinTimeline"/>
    <dgm:cxn modelId="{3C8A3E56-5518-4547-9CE3-A0647992AD28}" type="presParOf" srcId="{9D65AC43-78E1-43C1-AEB8-2BF16A636ECA}" destId="{271D92CF-811F-498E-A2EF-F842A7295714}" srcOrd="1" destOrd="0" presId="urn:microsoft.com/office/officeart/2017/3/layout/DropPinTimeline"/>
    <dgm:cxn modelId="{BB46C7E5-AB18-422C-9356-EE8B836543EF}" type="presParOf" srcId="{9D65AC43-78E1-43C1-AEB8-2BF16A636ECA}" destId="{51250CD9-742D-4107-8BA5-9474A59B2F34}" srcOrd="2" destOrd="0" presId="urn:microsoft.com/office/officeart/2017/3/layout/DropPinTimeline"/>
    <dgm:cxn modelId="{4ECB8A1D-EA58-41C0-9A3C-0416F5CD4CF4}" type="presParOf" srcId="{51250CD9-742D-4107-8BA5-9474A59B2F34}" destId="{FD4FBC53-0AF9-4751-8C35-B8570C039ABA}" srcOrd="0" destOrd="0" presId="urn:microsoft.com/office/officeart/2017/3/layout/DropPinTimeline"/>
    <dgm:cxn modelId="{654AAAB7-66EC-4289-B146-193D42029F7C}" type="presParOf" srcId="{51250CD9-742D-4107-8BA5-9474A59B2F34}" destId="{77E5B75E-5BF1-4512-92A4-7D84DCE0B151}" srcOrd="1" destOrd="0" presId="urn:microsoft.com/office/officeart/2017/3/layout/DropPinTimeline"/>
    <dgm:cxn modelId="{48A2D871-1108-4855-985E-17FC8201842C}" type="presParOf" srcId="{77E5B75E-5BF1-4512-92A4-7D84DCE0B151}" destId="{2168B02C-8FA1-42C0-92C9-E6C050D13967}" srcOrd="0" destOrd="0" presId="urn:microsoft.com/office/officeart/2017/3/layout/DropPinTimeline"/>
    <dgm:cxn modelId="{FA61B3AD-68AA-4039-B974-F01956F969AF}" type="presParOf" srcId="{77E5B75E-5BF1-4512-92A4-7D84DCE0B151}" destId="{21E1FE18-0319-42F0-9D44-84F6EBB05E33}" srcOrd="1" destOrd="0" presId="urn:microsoft.com/office/officeart/2017/3/layout/DropPinTimeline"/>
    <dgm:cxn modelId="{AD8D2C0C-2AFC-4328-A0D0-39A8620B3689}" type="presParOf" srcId="{51250CD9-742D-4107-8BA5-9474A59B2F34}" destId="{E1EC4287-ABAE-4175-AFDF-1DAE4A189127}" srcOrd="2" destOrd="0" presId="urn:microsoft.com/office/officeart/2017/3/layout/DropPinTimeline"/>
    <dgm:cxn modelId="{B5E0E048-FE87-4546-8AAE-C0658A771A56}" type="presParOf" srcId="{51250CD9-742D-4107-8BA5-9474A59B2F34}" destId="{76CB5C95-8430-4DA5-8B2C-DCCEF6B1C47A}" srcOrd="3" destOrd="0" presId="urn:microsoft.com/office/officeart/2017/3/layout/DropPinTimeline"/>
    <dgm:cxn modelId="{B73CC4A2-5FFF-4E34-BA26-2CD75189136B}" type="presParOf" srcId="{51250CD9-742D-4107-8BA5-9474A59B2F34}" destId="{1548AD39-3604-4796-B5DA-554000767C05}" srcOrd="4" destOrd="0" presId="urn:microsoft.com/office/officeart/2017/3/layout/DropPinTimeline"/>
    <dgm:cxn modelId="{296F5E35-617A-40BF-81DB-21A23CA84382}" type="presParOf" srcId="{51250CD9-742D-4107-8BA5-9474A59B2F34}" destId="{14FEA620-59E8-4EAD-B79E-9CCA4B648468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427B46-E1BA-47D3-A15D-C81B57B5F95F}" type="doc">
      <dgm:prSet loTypeId="urn:microsoft.com/office/officeart/2011/layout/HexagonRadial" loCatId="officeonlin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DCDE94C-4F51-4072-ADFA-616E0AE88DB4}">
      <dgm:prSet phldrT="[Text]" custT="1"/>
      <dgm:spPr>
        <a:solidFill>
          <a:srgbClr val="002348"/>
        </a:solidFill>
        <a:ln>
          <a:solidFill>
            <a:srgbClr val="FFFF00"/>
          </a:solidFill>
        </a:ln>
      </dgm:spPr>
      <dgm:t>
        <a:bodyPr/>
        <a:lstStyle/>
        <a:p>
          <a:r>
            <a:rPr lang="en-GB" sz="2000" b="1" i="1">
              <a:solidFill>
                <a:srgbClr val="FFFF00"/>
              </a:solidFill>
              <a:latin typeface="Algerian" panose="04020705040A02060702" pitchFamily="82" charset="0"/>
              <a:cs typeface="Times New Roman" panose="02020603050405020304" pitchFamily="18" charset="0"/>
            </a:rPr>
            <a:t>1000 CBSE SCHOOLS</a:t>
          </a:r>
        </a:p>
      </dgm:t>
    </dgm:pt>
    <dgm:pt modelId="{F7B5E27E-E052-4A19-81CB-0329B3A9A069}" type="sibTrans" cxnId="{225B0236-B6C6-49D7-896B-97C7AA145F71}">
      <dgm:prSet/>
      <dgm:spPr/>
      <dgm:t>
        <a:bodyPr/>
        <a:lstStyle/>
        <a:p>
          <a:endParaRPr lang="en-GB"/>
        </a:p>
      </dgm:t>
    </dgm:pt>
    <dgm:pt modelId="{AAAC819D-80D9-4E73-8686-69483A4B293C}" type="parTrans" cxnId="{225B0236-B6C6-49D7-896B-97C7AA145F71}">
      <dgm:prSet/>
      <dgm:spPr/>
      <dgm:t>
        <a:bodyPr/>
        <a:lstStyle/>
        <a:p>
          <a:endParaRPr lang="en-GB"/>
        </a:p>
      </dgm:t>
    </dgm:pt>
    <dgm:pt modelId="{89E1C69F-AED2-417A-8082-1B33F11F92B9}">
      <dgm:prSet phldrT="[Text]" custT="1"/>
      <dgm:spPr>
        <a:solidFill>
          <a:srgbClr val="002348"/>
        </a:solidFill>
        <a:ln>
          <a:solidFill>
            <a:srgbClr val="FFFF00"/>
          </a:solidFill>
        </a:ln>
      </dgm:spPr>
      <dgm:t>
        <a:bodyPr/>
        <a:lstStyle/>
        <a:p>
          <a:r>
            <a:rPr lang="en-US" sz="2000" b="1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4,39,595 Students</a:t>
          </a:r>
          <a:endParaRPr lang="en-GB" sz="2000" i="0" kern="1200">
            <a:latin typeface="Rockwell Condensed" panose="02060603050405020104"/>
            <a:ea typeface="+mn-ea"/>
            <a:cs typeface="+mn-cs"/>
          </a:endParaRPr>
        </a:p>
      </dgm:t>
    </dgm:pt>
    <dgm:pt modelId="{FFE52EFC-1A67-43A4-8702-7B4D4B51BD92}" type="sibTrans" cxnId="{A1A82AA0-7D52-48DD-8D1C-07947FC0CC95}">
      <dgm:prSet/>
      <dgm:spPr/>
      <dgm:t>
        <a:bodyPr/>
        <a:lstStyle/>
        <a:p>
          <a:endParaRPr lang="en-GB"/>
        </a:p>
      </dgm:t>
    </dgm:pt>
    <dgm:pt modelId="{9763B27F-7DDB-4A09-A194-31739FB0F9F5}" type="parTrans" cxnId="{A1A82AA0-7D52-48DD-8D1C-07947FC0CC95}">
      <dgm:prSet/>
      <dgm:spPr/>
      <dgm:t>
        <a:bodyPr/>
        <a:lstStyle/>
        <a:p>
          <a:endParaRPr lang="en-GB"/>
        </a:p>
      </dgm:t>
    </dgm:pt>
    <dgm:pt modelId="{9186025A-F50D-4B86-A435-F28B26182DB7}">
      <dgm:prSet phldrT="[Text]" custT="1"/>
      <dgm:spPr>
        <a:solidFill>
          <a:srgbClr val="002348"/>
        </a:solidFill>
        <a:ln>
          <a:solidFill>
            <a:srgbClr val="FFFF00"/>
          </a:solidFill>
        </a:ln>
      </dgm:spPr>
      <dgm:t>
        <a:bodyPr/>
        <a:lstStyle/>
        <a:p>
          <a:r>
            <a:rPr lang="en-US" sz="2000" b="1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18,049 Teachers</a:t>
          </a:r>
          <a:endParaRPr lang="en-GB" sz="2000" kern="1200"/>
        </a:p>
      </dgm:t>
    </dgm:pt>
    <dgm:pt modelId="{D7C3AA64-B482-4DD1-ADAA-1CDEDCEA9DCC}" type="sibTrans" cxnId="{08892095-21A3-4D70-909E-A546DDEE582C}">
      <dgm:prSet/>
      <dgm:spPr/>
      <dgm:t>
        <a:bodyPr/>
        <a:lstStyle/>
        <a:p>
          <a:endParaRPr lang="en-GB"/>
        </a:p>
      </dgm:t>
    </dgm:pt>
    <dgm:pt modelId="{597AA7A8-11F1-4040-9319-2AD9D87CD144}" type="parTrans" cxnId="{08892095-21A3-4D70-909E-A546DDEE582C}">
      <dgm:prSet/>
      <dgm:spPr/>
      <dgm:t>
        <a:bodyPr/>
        <a:lstStyle/>
        <a:p>
          <a:endParaRPr lang="en-GB"/>
        </a:p>
      </dgm:t>
    </dgm:pt>
    <dgm:pt modelId="{2BFAB9F6-069E-441E-ADCA-CEF9CCC09B2B}">
      <dgm:prSet phldrT="[Text]" custT="1"/>
      <dgm:spPr>
        <a:solidFill>
          <a:srgbClr val="002348"/>
        </a:solidFill>
        <a:ln>
          <a:solidFill>
            <a:srgbClr val="FFFF00"/>
          </a:solidFill>
        </a:ln>
      </dgm:spPr>
      <dgm:t>
        <a:bodyPr/>
        <a:lstStyle/>
        <a:p>
          <a:r>
            <a:rPr lang="en-GB" sz="2000" b="1" i="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268 do not have a Science Lab</a:t>
          </a:r>
        </a:p>
      </dgm:t>
    </dgm:pt>
    <dgm:pt modelId="{E1404D77-794E-41CC-8EC6-4451B97F922C}" type="sibTrans" cxnId="{8BDDB945-D62B-4C1C-B8D1-D0930C73CF5D}">
      <dgm:prSet/>
      <dgm:spPr/>
      <dgm:t>
        <a:bodyPr/>
        <a:lstStyle/>
        <a:p>
          <a:endParaRPr lang="en-GB"/>
        </a:p>
      </dgm:t>
    </dgm:pt>
    <dgm:pt modelId="{6B5C6F35-A168-42E9-A692-A32B8722F2FC}" type="parTrans" cxnId="{8BDDB945-D62B-4C1C-B8D1-D0930C73CF5D}">
      <dgm:prSet/>
      <dgm:spPr/>
      <dgm:t>
        <a:bodyPr/>
        <a:lstStyle/>
        <a:p>
          <a:endParaRPr lang="en-GB"/>
        </a:p>
      </dgm:t>
    </dgm:pt>
    <dgm:pt modelId="{5D7ADC84-A201-4AEF-A9D6-50D3D2571D0A}">
      <dgm:prSet phldrT="[Text]" custT="1"/>
      <dgm:spPr>
        <a:solidFill>
          <a:srgbClr val="002348"/>
        </a:solidFill>
        <a:ln>
          <a:solidFill>
            <a:srgbClr val="FFFF00"/>
          </a:solidFill>
        </a:ln>
      </dgm:spPr>
      <dgm:t>
        <a:bodyPr/>
        <a:lstStyle/>
        <a:p>
          <a:r>
            <a:rPr lang="en-GB" sz="2000" b="1" i="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279 does not have a Library</a:t>
          </a:r>
        </a:p>
      </dgm:t>
    </dgm:pt>
    <dgm:pt modelId="{CEC72055-A25A-4772-9E57-510F39E3CDA5}" type="sibTrans" cxnId="{E5EA2C28-D8D2-42F5-8E60-89B79603989F}">
      <dgm:prSet/>
      <dgm:spPr/>
      <dgm:t>
        <a:bodyPr/>
        <a:lstStyle/>
        <a:p>
          <a:endParaRPr lang="en-GB"/>
        </a:p>
      </dgm:t>
    </dgm:pt>
    <dgm:pt modelId="{E84D8BDA-77F2-4643-AEA2-BC8F1EEBAE9C}" type="parTrans" cxnId="{E5EA2C28-D8D2-42F5-8E60-89B79603989F}">
      <dgm:prSet/>
      <dgm:spPr/>
      <dgm:t>
        <a:bodyPr/>
        <a:lstStyle/>
        <a:p>
          <a:endParaRPr lang="en-GB"/>
        </a:p>
      </dgm:t>
    </dgm:pt>
    <dgm:pt modelId="{86F9BB26-3029-4932-88D0-772D96AB3D24}">
      <dgm:prSet phldrT="[Text]" custT="1"/>
      <dgm:spPr>
        <a:solidFill>
          <a:srgbClr val="002348"/>
        </a:solidFill>
        <a:ln>
          <a:solidFill>
            <a:srgbClr val="FFFF00"/>
          </a:solidFill>
        </a:ln>
      </dgm:spPr>
      <dgm:t>
        <a:bodyPr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546 have NO Computer Lab</a:t>
          </a:r>
        </a:p>
      </dgm:t>
    </dgm:pt>
    <dgm:pt modelId="{8F862E01-D056-4806-9557-A73E006D7823}" type="sibTrans" cxnId="{01968C55-AFD6-4E46-B8F6-F4AB60559418}">
      <dgm:prSet/>
      <dgm:spPr/>
      <dgm:t>
        <a:bodyPr/>
        <a:lstStyle/>
        <a:p>
          <a:endParaRPr lang="en-GB"/>
        </a:p>
      </dgm:t>
    </dgm:pt>
    <dgm:pt modelId="{76620085-358F-4982-B907-8427763E22AD}" type="parTrans" cxnId="{01968C55-AFD6-4E46-B8F6-F4AB60559418}">
      <dgm:prSet/>
      <dgm:spPr/>
      <dgm:t>
        <a:bodyPr/>
        <a:lstStyle/>
        <a:p>
          <a:endParaRPr lang="en-GB"/>
        </a:p>
      </dgm:t>
    </dgm:pt>
    <dgm:pt modelId="{C0BFAF81-3147-4458-AAE4-392D4D026754}">
      <dgm:prSet phldrT="[Text]" custT="1"/>
      <dgm:spPr>
        <a:solidFill>
          <a:srgbClr val="002348"/>
        </a:solidFill>
        <a:ln>
          <a:solidFill>
            <a:srgbClr val="FFFF00"/>
          </a:solidFill>
        </a:ln>
      </dgm:spPr>
      <dgm:t>
        <a:bodyPr/>
        <a:lstStyle/>
        <a:p>
          <a:r>
            <a:rPr lang="en-GB" sz="2000" b="1" i="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NO School has Art Room</a:t>
          </a:r>
        </a:p>
      </dgm:t>
    </dgm:pt>
    <dgm:pt modelId="{F7D6B8B7-2F1A-4AA0-BCCC-DB4D51B95BEA}" type="sibTrans" cxnId="{D1705B89-5158-42D5-807D-46A3B2355277}">
      <dgm:prSet/>
      <dgm:spPr/>
      <dgm:t>
        <a:bodyPr/>
        <a:lstStyle/>
        <a:p>
          <a:endParaRPr lang="en-GB"/>
        </a:p>
      </dgm:t>
    </dgm:pt>
    <dgm:pt modelId="{EF56BB66-2565-4924-9179-B08A50A362CB}" type="parTrans" cxnId="{D1705B89-5158-42D5-807D-46A3B2355277}">
      <dgm:prSet/>
      <dgm:spPr/>
      <dgm:t>
        <a:bodyPr/>
        <a:lstStyle/>
        <a:p>
          <a:endParaRPr lang="en-GB"/>
        </a:p>
      </dgm:t>
    </dgm:pt>
    <dgm:pt modelId="{6606B60B-EDCA-4422-A976-2124C6B19969}">
      <dgm:prSet/>
      <dgm:spPr/>
      <dgm:t>
        <a:bodyPr/>
        <a:lstStyle/>
        <a:p>
          <a:endParaRPr lang="en-IN"/>
        </a:p>
      </dgm:t>
    </dgm:pt>
    <dgm:pt modelId="{D5085DA6-3485-429A-BAB6-54C63D2C3550}" type="parTrans" cxnId="{BA2D470D-97CC-4205-B61B-0ECEAD86C48F}">
      <dgm:prSet/>
      <dgm:spPr/>
      <dgm:t>
        <a:bodyPr/>
        <a:lstStyle/>
        <a:p>
          <a:endParaRPr lang="en-IN"/>
        </a:p>
      </dgm:t>
    </dgm:pt>
    <dgm:pt modelId="{5761B8B1-7CE2-4E64-94ED-55F83824F61D}" type="sibTrans" cxnId="{BA2D470D-97CC-4205-B61B-0ECEAD86C48F}">
      <dgm:prSet/>
      <dgm:spPr/>
      <dgm:t>
        <a:bodyPr/>
        <a:lstStyle/>
        <a:p>
          <a:endParaRPr lang="en-IN"/>
        </a:p>
      </dgm:t>
    </dgm:pt>
    <dgm:pt modelId="{66B0FE3D-2888-44F2-A930-41DD5B8EFAE4}">
      <dgm:prSet/>
      <dgm:spPr/>
      <dgm:t>
        <a:bodyPr/>
        <a:lstStyle/>
        <a:p>
          <a:endParaRPr lang="en-IN"/>
        </a:p>
      </dgm:t>
    </dgm:pt>
    <dgm:pt modelId="{D66B9FE5-05D7-4BEE-BB0D-6EC17C444D06}" type="parTrans" cxnId="{B819AAC4-65BD-4168-B44D-D64E6BF16FC8}">
      <dgm:prSet/>
      <dgm:spPr/>
      <dgm:t>
        <a:bodyPr/>
        <a:lstStyle/>
        <a:p>
          <a:endParaRPr lang="en-IN"/>
        </a:p>
      </dgm:t>
    </dgm:pt>
    <dgm:pt modelId="{1973ED3C-C068-4450-A39C-7799EF6EB1A9}" type="sibTrans" cxnId="{B819AAC4-65BD-4168-B44D-D64E6BF16FC8}">
      <dgm:prSet/>
      <dgm:spPr/>
      <dgm:t>
        <a:bodyPr/>
        <a:lstStyle/>
        <a:p>
          <a:endParaRPr lang="en-IN"/>
        </a:p>
      </dgm:t>
    </dgm:pt>
    <dgm:pt modelId="{2FB6F240-C32D-41B7-AE76-ABB431557885}">
      <dgm:prSet/>
      <dgm:spPr/>
      <dgm:t>
        <a:bodyPr/>
        <a:lstStyle/>
        <a:p>
          <a:endParaRPr lang="en-IN"/>
        </a:p>
      </dgm:t>
    </dgm:pt>
    <dgm:pt modelId="{277F5C32-2700-4CD2-A9A6-7D757425E4F7}" type="parTrans" cxnId="{4C266570-2F78-487C-929A-7BA08CFD9C8B}">
      <dgm:prSet/>
      <dgm:spPr/>
      <dgm:t>
        <a:bodyPr/>
        <a:lstStyle/>
        <a:p>
          <a:endParaRPr lang="en-IN"/>
        </a:p>
      </dgm:t>
    </dgm:pt>
    <dgm:pt modelId="{C8D02F10-52E8-4D18-8270-C163D8603F11}" type="sibTrans" cxnId="{4C266570-2F78-487C-929A-7BA08CFD9C8B}">
      <dgm:prSet/>
      <dgm:spPr/>
      <dgm:t>
        <a:bodyPr/>
        <a:lstStyle/>
        <a:p>
          <a:endParaRPr lang="en-IN"/>
        </a:p>
      </dgm:t>
    </dgm:pt>
    <dgm:pt modelId="{56FF41A9-6A51-47F6-A2BB-E010358C9102}">
      <dgm:prSet/>
      <dgm:spPr/>
      <dgm:t>
        <a:bodyPr/>
        <a:lstStyle/>
        <a:p>
          <a:endParaRPr lang="en-IN"/>
        </a:p>
      </dgm:t>
    </dgm:pt>
    <dgm:pt modelId="{3B1FA72F-856B-4B45-91CD-45FAEF3595FD}" type="parTrans" cxnId="{34F80CDB-EFA2-4134-AB9B-96F49D4A3071}">
      <dgm:prSet/>
      <dgm:spPr/>
      <dgm:t>
        <a:bodyPr/>
        <a:lstStyle/>
        <a:p>
          <a:endParaRPr lang="en-IN"/>
        </a:p>
      </dgm:t>
    </dgm:pt>
    <dgm:pt modelId="{AB1DB896-5EB9-41ED-ACF3-D2576432A295}" type="sibTrans" cxnId="{34F80CDB-EFA2-4134-AB9B-96F49D4A3071}">
      <dgm:prSet/>
      <dgm:spPr/>
      <dgm:t>
        <a:bodyPr/>
        <a:lstStyle/>
        <a:p>
          <a:endParaRPr lang="en-IN"/>
        </a:p>
      </dgm:t>
    </dgm:pt>
    <dgm:pt modelId="{59E64767-9D10-4941-B6CB-2C11AF2F0D3B}">
      <dgm:prSet/>
      <dgm:spPr/>
      <dgm:t>
        <a:bodyPr/>
        <a:lstStyle/>
        <a:p>
          <a:endParaRPr lang="en-IN"/>
        </a:p>
      </dgm:t>
    </dgm:pt>
    <dgm:pt modelId="{0642994C-ADB4-40A0-91CD-341CEB41260B}" type="parTrans" cxnId="{108F962A-939F-4A64-901F-B5A02122CFF0}">
      <dgm:prSet/>
      <dgm:spPr/>
      <dgm:t>
        <a:bodyPr/>
        <a:lstStyle/>
        <a:p>
          <a:endParaRPr lang="en-IN"/>
        </a:p>
      </dgm:t>
    </dgm:pt>
    <dgm:pt modelId="{A4D0024C-AFD6-4A03-B560-69F877BCA39C}" type="sibTrans" cxnId="{108F962A-939F-4A64-901F-B5A02122CFF0}">
      <dgm:prSet/>
      <dgm:spPr/>
      <dgm:t>
        <a:bodyPr/>
        <a:lstStyle/>
        <a:p>
          <a:endParaRPr lang="en-IN"/>
        </a:p>
      </dgm:t>
    </dgm:pt>
    <dgm:pt modelId="{B7D051F4-5C2F-433C-9DC4-DD07FE249D44}" type="pres">
      <dgm:prSet presAssocID="{60427B46-E1BA-47D3-A15D-C81B57B5F95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8DB2E50-DE25-4FE5-AD9E-7DF48ADCC456}" type="pres">
      <dgm:prSet presAssocID="{FDCDE94C-4F51-4072-ADFA-616E0AE88DB4}" presName="Parent" presStyleLbl="node0" presStyleIdx="0" presStyleCnt="1">
        <dgm:presLayoutVars>
          <dgm:chMax val="6"/>
          <dgm:chPref val="6"/>
        </dgm:presLayoutVars>
      </dgm:prSet>
      <dgm:spPr/>
    </dgm:pt>
    <dgm:pt modelId="{D9E53CEA-AC4E-4692-80E2-F9CCFC0E78FB}" type="pres">
      <dgm:prSet presAssocID="{89E1C69F-AED2-417A-8082-1B33F11F92B9}" presName="Accent1" presStyleCnt="0"/>
      <dgm:spPr/>
    </dgm:pt>
    <dgm:pt modelId="{E1173568-6CAB-4089-8D9A-0527C99D4899}" type="pres">
      <dgm:prSet presAssocID="{89E1C69F-AED2-417A-8082-1B33F11F92B9}" presName="Accent" presStyleLbl="bgShp" presStyleIdx="0" presStyleCnt="6"/>
      <dgm:spPr/>
    </dgm:pt>
    <dgm:pt modelId="{7005DDCE-9FE3-42A3-8FDD-2324A15924D7}" type="pres">
      <dgm:prSet presAssocID="{89E1C69F-AED2-417A-8082-1B33F11F92B9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66953241-88CA-42F6-8318-7BC530E35D69}" type="pres">
      <dgm:prSet presAssocID="{9186025A-F50D-4B86-A435-F28B26182DB7}" presName="Accent2" presStyleCnt="0"/>
      <dgm:spPr/>
    </dgm:pt>
    <dgm:pt modelId="{EC154F56-29EF-4410-AB1E-6C8E70C0F445}" type="pres">
      <dgm:prSet presAssocID="{9186025A-F50D-4B86-A435-F28B26182DB7}" presName="Accent" presStyleLbl="bgShp" presStyleIdx="1" presStyleCnt="6"/>
      <dgm:spPr/>
    </dgm:pt>
    <dgm:pt modelId="{215635FB-FBF1-4094-AB1E-C2AC176388AE}" type="pres">
      <dgm:prSet presAssocID="{9186025A-F50D-4B86-A435-F28B26182DB7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9AD74F6D-26C4-4A47-8F0C-20CE46E1DD11}" type="pres">
      <dgm:prSet presAssocID="{2BFAB9F6-069E-441E-ADCA-CEF9CCC09B2B}" presName="Accent3" presStyleCnt="0"/>
      <dgm:spPr/>
    </dgm:pt>
    <dgm:pt modelId="{93AD79B2-99AB-408D-864F-7896ABC458C3}" type="pres">
      <dgm:prSet presAssocID="{2BFAB9F6-069E-441E-ADCA-CEF9CCC09B2B}" presName="Accent" presStyleLbl="bgShp" presStyleIdx="2" presStyleCnt="6"/>
      <dgm:spPr/>
    </dgm:pt>
    <dgm:pt modelId="{877075A0-1C74-4E6B-BC87-381BA03D9326}" type="pres">
      <dgm:prSet presAssocID="{2BFAB9F6-069E-441E-ADCA-CEF9CCC09B2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249C4640-F5DC-4E4C-BF8D-4F8B24B117FE}" type="pres">
      <dgm:prSet presAssocID="{5D7ADC84-A201-4AEF-A9D6-50D3D2571D0A}" presName="Accent4" presStyleCnt="0"/>
      <dgm:spPr/>
    </dgm:pt>
    <dgm:pt modelId="{ACD34C72-59E0-46F1-9E0B-7A84C0CB26A8}" type="pres">
      <dgm:prSet presAssocID="{5D7ADC84-A201-4AEF-A9D6-50D3D2571D0A}" presName="Accent" presStyleLbl="bgShp" presStyleIdx="3" presStyleCnt="6"/>
      <dgm:spPr/>
    </dgm:pt>
    <dgm:pt modelId="{8417C4A8-4DCC-41DA-B917-7BBD9450D9DC}" type="pres">
      <dgm:prSet presAssocID="{5D7ADC84-A201-4AEF-A9D6-50D3D2571D0A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A201EF6-B02B-4D2A-ACDA-4409E40EFE16}" type="pres">
      <dgm:prSet presAssocID="{86F9BB26-3029-4932-88D0-772D96AB3D24}" presName="Accent5" presStyleCnt="0"/>
      <dgm:spPr/>
    </dgm:pt>
    <dgm:pt modelId="{2BC427A2-1224-43B2-A8A3-2DD31DBAE92F}" type="pres">
      <dgm:prSet presAssocID="{86F9BB26-3029-4932-88D0-772D96AB3D24}" presName="Accent" presStyleLbl="bgShp" presStyleIdx="4" presStyleCnt="6"/>
      <dgm:spPr/>
    </dgm:pt>
    <dgm:pt modelId="{DFFDA06C-89A0-4CF8-A167-26E77CDC087D}" type="pres">
      <dgm:prSet presAssocID="{86F9BB26-3029-4932-88D0-772D96AB3D2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3917F76B-32FD-4216-85C7-96CF02F14BD3}" type="pres">
      <dgm:prSet presAssocID="{C0BFAF81-3147-4458-AAE4-392D4D026754}" presName="Accent6" presStyleCnt="0"/>
      <dgm:spPr/>
    </dgm:pt>
    <dgm:pt modelId="{BB4588A2-6A4B-49D9-BDFB-7A31088732A5}" type="pres">
      <dgm:prSet presAssocID="{C0BFAF81-3147-4458-AAE4-392D4D026754}" presName="Accent" presStyleLbl="bgShp" presStyleIdx="5" presStyleCnt="6"/>
      <dgm:spPr/>
    </dgm:pt>
    <dgm:pt modelId="{A5EC26D3-8179-4B81-AE1D-72A202BBC321}" type="pres">
      <dgm:prSet presAssocID="{C0BFAF81-3147-4458-AAE4-392D4D02675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BA2D470D-97CC-4205-B61B-0ECEAD86C48F}" srcId="{60427B46-E1BA-47D3-A15D-C81B57B5F95F}" destId="{6606B60B-EDCA-4422-A976-2124C6B19969}" srcOrd="1" destOrd="0" parTransId="{D5085DA6-3485-429A-BAB6-54C63D2C3550}" sibTransId="{5761B8B1-7CE2-4E64-94ED-55F83824F61D}"/>
    <dgm:cxn modelId="{6CB4B41C-3FF3-4C1F-A404-2C9C6174677C}" type="presOf" srcId="{86F9BB26-3029-4932-88D0-772D96AB3D24}" destId="{DFFDA06C-89A0-4CF8-A167-26E77CDC087D}" srcOrd="0" destOrd="0" presId="urn:microsoft.com/office/officeart/2011/layout/HexagonRadial"/>
    <dgm:cxn modelId="{C038E321-F0B6-4A16-AD25-E69F5238C78C}" type="presOf" srcId="{5D7ADC84-A201-4AEF-A9D6-50D3D2571D0A}" destId="{8417C4A8-4DCC-41DA-B917-7BBD9450D9DC}" srcOrd="0" destOrd="0" presId="urn:microsoft.com/office/officeart/2011/layout/HexagonRadial"/>
    <dgm:cxn modelId="{E5EA2C28-D8D2-42F5-8E60-89B79603989F}" srcId="{FDCDE94C-4F51-4072-ADFA-616E0AE88DB4}" destId="{5D7ADC84-A201-4AEF-A9D6-50D3D2571D0A}" srcOrd="3" destOrd="0" parTransId="{E84D8BDA-77F2-4643-AEA2-BC8F1EEBAE9C}" sibTransId="{CEC72055-A25A-4772-9E57-510F39E3CDA5}"/>
    <dgm:cxn modelId="{108F962A-939F-4A64-901F-B5A02122CFF0}" srcId="{56FF41A9-6A51-47F6-A2BB-E010358C9102}" destId="{59E64767-9D10-4941-B6CB-2C11AF2F0D3B}" srcOrd="0" destOrd="0" parTransId="{0642994C-ADB4-40A0-91CD-341CEB41260B}" sibTransId="{A4D0024C-AFD6-4A03-B560-69F877BCA39C}"/>
    <dgm:cxn modelId="{225B0236-B6C6-49D7-896B-97C7AA145F71}" srcId="{60427B46-E1BA-47D3-A15D-C81B57B5F95F}" destId="{FDCDE94C-4F51-4072-ADFA-616E0AE88DB4}" srcOrd="0" destOrd="0" parTransId="{AAAC819D-80D9-4E73-8686-69483A4B293C}" sibTransId="{F7B5E27E-E052-4A19-81CB-0329B3A9A069}"/>
    <dgm:cxn modelId="{95ECA463-942C-487F-A3F5-760D86440769}" type="presOf" srcId="{FDCDE94C-4F51-4072-ADFA-616E0AE88DB4}" destId="{D8DB2E50-DE25-4FE5-AD9E-7DF48ADCC456}" srcOrd="0" destOrd="0" presId="urn:microsoft.com/office/officeart/2011/layout/HexagonRadial"/>
    <dgm:cxn modelId="{8BDDB945-D62B-4C1C-B8D1-D0930C73CF5D}" srcId="{FDCDE94C-4F51-4072-ADFA-616E0AE88DB4}" destId="{2BFAB9F6-069E-441E-ADCA-CEF9CCC09B2B}" srcOrd="2" destOrd="0" parTransId="{6B5C6F35-A168-42E9-A692-A32B8722F2FC}" sibTransId="{E1404D77-794E-41CC-8EC6-4451B97F922C}"/>
    <dgm:cxn modelId="{4C266570-2F78-487C-929A-7BA08CFD9C8B}" srcId="{60427B46-E1BA-47D3-A15D-C81B57B5F95F}" destId="{2FB6F240-C32D-41B7-AE76-ABB431557885}" srcOrd="2" destOrd="0" parTransId="{277F5C32-2700-4CD2-A9A6-7D757425E4F7}" sibTransId="{C8D02F10-52E8-4D18-8270-C163D8603F11}"/>
    <dgm:cxn modelId="{01968C55-AFD6-4E46-B8F6-F4AB60559418}" srcId="{FDCDE94C-4F51-4072-ADFA-616E0AE88DB4}" destId="{86F9BB26-3029-4932-88D0-772D96AB3D24}" srcOrd="4" destOrd="0" parTransId="{76620085-358F-4982-B907-8427763E22AD}" sibTransId="{8F862E01-D056-4806-9557-A73E006D7823}"/>
    <dgm:cxn modelId="{D1705B89-5158-42D5-807D-46A3B2355277}" srcId="{FDCDE94C-4F51-4072-ADFA-616E0AE88DB4}" destId="{C0BFAF81-3147-4458-AAE4-392D4D026754}" srcOrd="5" destOrd="0" parTransId="{EF56BB66-2565-4924-9179-B08A50A362CB}" sibTransId="{F7D6B8B7-2F1A-4AA0-BCCC-DB4D51B95BEA}"/>
    <dgm:cxn modelId="{08892095-21A3-4D70-909E-A546DDEE582C}" srcId="{FDCDE94C-4F51-4072-ADFA-616E0AE88DB4}" destId="{9186025A-F50D-4B86-A435-F28B26182DB7}" srcOrd="1" destOrd="0" parTransId="{597AA7A8-11F1-4040-9319-2AD9D87CD144}" sibTransId="{D7C3AA64-B482-4DD1-ADAA-1CDEDCEA9DCC}"/>
    <dgm:cxn modelId="{A1A82AA0-7D52-48DD-8D1C-07947FC0CC95}" srcId="{FDCDE94C-4F51-4072-ADFA-616E0AE88DB4}" destId="{89E1C69F-AED2-417A-8082-1B33F11F92B9}" srcOrd="0" destOrd="0" parTransId="{9763B27F-7DDB-4A09-A194-31739FB0F9F5}" sibTransId="{FFE52EFC-1A67-43A4-8702-7B4D4B51BD92}"/>
    <dgm:cxn modelId="{90555DB3-5C68-4C58-9BF1-003FD1B68C1E}" type="presOf" srcId="{60427B46-E1BA-47D3-A15D-C81B57B5F95F}" destId="{B7D051F4-5C2F-433C-9DC4-DD07FE249D44}" srcOrd="0" destOrd="0" presId="urn:microsoft.com/office/officeart/2011/layout/HexagonRadial"/>
    <dgm:cxn modelId="{24C39DC2-F788-46C1-BEB3-703DDC7A8ABF}" type="presOf" srcId="{89E1C69F-AED2-417A-8082-1B33F11F92B9}" destId="{7005DDCE-9FE3-42A3-8FDD-2324A15924D7}" srcOrd="0" destOrd="0" presId="urn:microsoft.com/office/officeart/2011/layout/HexagonRadial"/>
    <dgm:cxn modelId="{B819AAC4-65BD-4168-B44D-D64E6BF16FC8}" srcId="{6606B60B-EDCA-4422-A976-2124C6B19969}" destId="{66B0FE3D-2888-44F2-A930-41DD5B8EFAE4}" srcOrd="0" destOrd="0" parTransId="{D66B9FE5-05D7-4BEE-BB0D-6EC17C444D06}" sibTransId="{1973ED3C-C068-4450-A39C-7799EF6EB1A9}"/>
    <dgm:cxn modelId="{F08641D3-38CE-4734-8209-6ABBDF460345}" type="presOf" srcId="{2BFAB9F6-069E-441E-ADCA-CEF9CCC09B2B}" destId="{877075A0-1C74-4E6B-BC87-381BA03D9326}" srcOrd="0" destOrd="0" presId="urn:microsoft.com/office/officeart/2011/layout/HexagonRadial"/>
    <dgm:cxn modelId="{273610D9-855A-454E-B4D0-2B769F28839F}" type="presOf" srcId="{C0BFAF81-3147-4458-AAE4-392D4D026754}" destId="{A5EC26D3-8179-4B81-AE1D-72A202BBC321}" srcOrd="0" destOrd="0" presId="urn:microsoft.com/office/officeart/2011/layout/HexagonRadial"/>
    <dgm:cxn modelId="{34F80CDB-EFA2-4134-AB9B-96F49D4A3071}" srcId="{60427B46-E1BA-47D3-A15D-C81B57B5F95F}" destId="{56FF41A9-6A51-47F6-A2BB-E010358C9102}" srcOrd="3" destOrd="0" parTransId="{3B1FA72F-856B-4B45-91CD-45FAEF3595FD}" sibTransId="{AB1DB896-5EB9-41ED-ACF3-D2576432A295}"/>
    <dgm:cxn modelId="{6A9433FD-1367-409C-B50E-1E6A49089956}" type="presOf" srcId="{9186025A-F50D-4B86-A435-F28B26182DB7}" destId="{215635FB-FBF1-4094-AB1E-C2AC176388AE}" srcOrd="0" destOrd="0" presId="urn:microsoft.com/office/officeart/2011/layout/HexagonRadial"/>
    <dgm:cxn modelId="{97B9C4C0-FF0B-4DD8-907F-B8F6B1D33D08}" type="presParOf" srcId="{B7D051F4-5C2F-433C-9DC4-DD07FE249D44}" destId="{D8DB2E50-DE25-4FE5-AD9E-7DF48ADCC456}" srcOrd="0" destOrd="0" presId="urn:microsoft.com/office/officeart/2011/layout/HexagonRadial"/>
    <dgm:cxn modelId="{B3427B94-C8FC-480F-B09B-B15FC9226449}" type="presParOf" srcId="{B7D051F4-5C2F-433C-9DC4-DD07FE249D44}" destId="{D9E53CEA-AC4E-4692-80E2-F9CCFC0E78FB}" srcOrd="1" destOrd="0" presId="urn:microsoft.com/office/officeart/2011/layout/HexagonRadial"/>
    <dgm:cxn modelId="{B175184B-2563-415A-8663-1C5B4F84E1A1}" type="presParOf" srcId="{D9E53CEA-AC4E-4692-80E2-F9CCFC0E78FB}" destId="{E1173568-6CAB-4089-8D9A-0527C99D4899}" srcOrd="0" destOrd="0" presId="urn:microsoft.com/office/officeart/2011/layout/HexagonRadial"/>
    <dgm:cxn modelId="{3BDDDA50-519B-49BB-BEB9-6B56D74F56F6}" type="presParOf" srcId="{B7D051F4-5C2F-433C-9DC4-DD07FE249D44}" destId="{7005DDCE-9FE3-42A3-8FDD-2324A15924D7}" srcOrd="2" destOrd="0" presId="urn:microsoft.com/office/officeart/2011/layout/HexagonRadial"/>
    <dgm:cxn modelId="{F99FAFB6-A669-4B00-99FA-E440B269CDDE}" type="presParOf" srcId="{B7D051F4-5C2F-433C-9DC4-DD07FE249D44}" destId="{66953241-88CA-42F6-8318-7BC530E35D69}" srcOrd="3" destOrd="0" presId="urn:microsoft.com/office/officeart/2011/layout/HexagonRadial"/>
    <dgm:cxn modelId="{85CA7CB8-B642-47B7-B0CE-B52462ECCD7F}" type="presParOf" srcId="{66953241-88CA-42F6-8318-7BC530E35D69}" destId="{EC154F56-29EF-4410-AB1E-6C8E70C0F445}" srcOrd="0" destOrd="0" presId="urn:microsoft.com/office/officeart/2011/layout/HexagonRadial"/>
    <dgm:cxn modelId="{D22FD027-2D0E-4B3D-BECB-05958A74B0A6}" type="presParOf" srcId="{B7D051F4-5C2F-433C-9DC4-DD07FE249D44}" destId="{215635FB-FBF1-4094-AB1E-C2AC176388AE}" srcOrd="4" destOrd="0" presId="urn:microsoft.com/office/officeart/2011/layout/HexagonRadial"/>
    <dgm:cxn modelId="{205223AD-08E0-491C-A64D-8299DBB4BE32}" type="presParOf" srcId="{B7D051F4-5C2F-433C-9DC4-DD07FE249D44}" destId="{9AD74F6D-26C4-4A47-8F0C-20CE46E1DD11}" srcOrd="5" destOrd="0" presId="urn:microsoft.com/office/officeart/2011/layout/HexagonRadial"/>
    <dgm:cxn modelId="{A528FAB0-3C8D-43FC-A025-F2E39E54A953}" type="presParOf" srcId="{9AD74F6D-26C4-4A47-8F0C-20CE46E1DD11}" destId="{93AD79B2-99AB-408D-864F-7896ABC458C3}" srcOrd="0" destOrd="0" presId="urn:microsoft.com/office/officeart/2011/layout/HexagonRadial"/>
    <dgm:cxn modelId="{8147FFA2-E779-4173-B352-F4A6EEFBFD32}" type="presParOf" srcId="{B7D051F4-5C2F-433C-9DC4-DD07FE249D44}" destId="{877075A0-1C74-4E6B-BC87-381BA03D9326}" srcOrd="6" destOrd="0" presId="urn:microsoft.com/office/officeart/2011/layout/HexagonRadial"/>
    <dgm:cxn modelId="{D40B08BB-3691-4D8C-A45A-B0BF8C672D08}" type="presParOf" srcId="{B7D051F4-5C2F-433C-9DC4-DD07FE249D44}" destId="{249C4640-F5DC-4E4C-BF8D-4F8B24B117FE}" srcOrd="7" destOrd="0" presId="urn:microsoft.com/office/officeart/2011/layout/HexagonRadial"/>
    <dgm:cxn modelId="{8A173B37-8ED9-455E-A6C1-FE9500C2616F}" type="presParOf" srcId="{249C4640-F5DC-4E4C-BF8D-4F8B24B117FE}" destId="{ACD34C72-59E0-46F1-9E0B-7A84C0CB26A8}" srcOrd="0" destOrd="0" presId="urn:microsoft.com/office/officeart/2011/layout/HexagonRadial"/>
    <dgm:cxn modelId="{E89A5F16-9944-4957-A0FC-9E74B140EB86}" type="presParOf" srcId="{B7D051F4-5C2F-433C-9DC4-DD07FE249D44}" destId="{8417C4A8-4DCC-41DA-B917-7BBD9450D9DC}" srcOrd="8" destOrd="0" presId="urn:microsoft.com/office/officeart/2011/layout/HexagonRadial"/>
    <dgm:cxn modelId="{76DAD3AE-08C3-42B9-AB5D-917D631F1BDF}" type="presParOf" srcId="{B7D051F4-5C2F-433C-9DC4-DD07FE249D44}" destId="{9A201EF6-B02B-4D2A-ACDA-4409E40EFE16}" srcOrd="9" destOrd="0" presId="urn:microsoft.com/office/officeart/2011/layout/HexagonRadial"/>
    <dgm:cxn modelId="{0148A8EE-FD99-4425-9086-D8CDC5576752}" type="presParOf" srcId="{9A201EF6-B02B-4D2A-ACDA-4409E40EFE16}" destId="{2BC427A2-1224-43B2-A8A3-2DD31DBAE92F}" srcOrd="0" destOrd="0" presId="urn:microsoft.com/office/officeart/2011/layout/HexagonRadial"/>
    <dgm:cxn modelId="{939D11FD-622F-428D-B8DA-CB059F2D1EDE}" type="presParOf" srcId="{B7D051F4-5C2F-433C-9DC4-DD07FE249D44}" destId="{DFFDA06C-89A0-4CF8-A167-26E77CDC087D}" srcOrd="10" destOrd="0" presId="urn:microsoft.com/office/officeart/2011/layout/HexagonRadial"/>
    <dgm:cxn modelId="{CF10F4A4-C2AE-41B4-8F28-915D3B6003AA}" type="presParOf" srcId="{B7D051F4-5C2F-433C-9DC4-DD07FE249D44}" destId="{3917F76B-32FD-4216-85C7-96CF02F14BD3}" srcOrd="11" destOrd="0" presId="urn:microsoft.com/office/officeart/2011/layout/HexagonRadial"/>
    <dgm:cxn modelId="{4F47FAF5-C648-4B70-BD53-8861277AEB55}" type="presParOf" srcId="{3917F76B-32FD-4216-85C7-96CF02F14BD3}" destId="{BB4588A2-6A4B-49D9-BDFB-7A31088732A5}" srcOrd="0" destOrd="0" presId="urn:microsoft.com/office/officeart/2011/layout/HexagonRadial"/>
    <dgm:cxn modelId="{A0FB45A6-1763-4F8D-8079-31050425DE1B}" type="presParOf" srcId="{B7D051F4-5C2F-433C-9DC4-DD07FE249D44}" destId="{A5EC26D3-8179-4B81-AE1D-72A202BBC321}" srcOrd="12" destOrd="0" presId="urn:microsoft.com/office/officeart/2011/layout/HexagonRadial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99F913-44D7-418C-B371-2B96B9AF150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242A1AD6-F23C-472A-815D-FD6F8F791B7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b="0"/>
            <a:t>Strategy for </a:t>
          </a:r>
          <a:r>
            <a:rPr lang="en-GB" sz="1800" b="1"/>
            <a:t>universalising access to pre-school education</a:t>
          </a:r>
          <a:endParaRPr lang="en-US" sz="1800" b="1"/>
        </a:p>
      </dgm:t>
    </dgm:pt>
    <dgm:pt modelId="{0B9E922E-272E-4D1A-A1DC-1F1CBF3FCF30}" type="parTrans" cxnId="{042F9C3D-DA1B-406B-B5B9-8F7325F3C9F8}">
      <dgm:prSet/>
      <dgm:spPr/>
      <dgm:t>
        <a:bodyPr/>
        <a:lstStyle/>
        <a:p>
          <a:endParaRPr lang="en-US" sz="1800"/>
        </a:p>
      </dgm:t>
    </dgm:pt>
    <dgm:pt modelId="{D793CC2B-0F23-46A7-92B4-057CC4086408}" type="sibTrans" cxnId="{042F9C3D-DA1B-406B-B5B9-8F7325F3C9F8}">
      <dgm:prSet/>
      <dgm:spPr/>
      <dgm:t>
        <a:bodyPr/>
        <a:lstStyle/>
        <a:p>
          <a:endParaRPr lang="en-US" sz="1800"/>
        </a:p>
      </dgm:t>
    </dgm:pt>
    <dgm:pt modelId="{95721CD9-61B9-40BC-B78B-F65A34DAB45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b="0"/>
            <a:t>Suggest ways to have </a:t>
          </a:r>
          <a:r>
            <a:rPr lang="en-GB" sz="1800" b="1"/>
            <a:t>trained teachers for pre-primary education </a:t>
          </a:r>
          <a:endParaRPr lang="en-US" sz="1800" b="1"/>
        </a:p>
      </dgm:t>
    </dgm:pt>
    <dgm:pt modelId="{49756224-F974-4A92-AFB4-0B3F82DDD0E7}" type="parTrans" cxnId="{84582194-0153-4EE4-A0D1-CD03A8C42575}">
      <dgm:prSet/>
      <dgm:spPr/>
      <dgm:t>
        <a:bodyPr/>
        <a:lstStyle/>
        <a:p>
          <a:endParaRPr lang="en-US" sz="1800"/>
        </a:p>
      </dgm:t>
    </dgm:pt>
    <dgm:pt modelId="{BDEA9DB9-2121-4F2D-9035-E094575D52D0}" type="sibTrans" cxnId="{84582194-0153-4EE4-A0D1-CD03A8C42575}">
      <dgm:prSet/>
      <dgm:spPr/>
      <dgm:t>
        <a:bodyPr/>
        <a:lstStyle/>
        <a:p>
          <a:endParaRPr lang="en-US" sz="1800"/>
        </a:p>
      </dgm:t>
    </dgm:pt>
    <dgm:pt modelId="{05DAE7E5-405A-4453-AB70-8BA5CF3354E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b="1"/>
            <a:t>Convergence of ICDS and School Education </a:t>
          </a:r>
          <a:r>
            <a:rPr lang="en-GB" sz="1800" b="0"/>
            <a:t>for delivering quality pre-primary education </a:t>
          </a:r>
          <a:endParaRPr lang="en-US" sz="1800" b="0"/>
        </a:p>
      </dgm:t>
    </dgm:pt>
    <dgm:pt modelId="{02C1B3B8-0555-4363-9E57-9EC26E15DD1B}" type="parTrans" cxnId="{946E5765-FCC4-4358-93D7-2D6EB3C1DDF2}">
      <dgm:prSet/>
      <dgm:spPr/>
      <dgm:t>
        <a:bodyPr/>
        <a:lstStyle/>
        <a:p>
          <a:endParaRPr lang="en-US" sz="1800"/>
        </a:p>
      </dgm:t>
    </dgm:pt>
    <dgm:pt modelId="{759F4C19-DD81-45D4-8FE8-73BF23901852}" type="sibTrans" cxnId="{946E5765-FCC4-4358-93D7-2D6EB3C1DDF2}">
      <dgm:prSet/>
      <dgm:spPr/>
      <dgm:t>
        <a:bodyPr/>
        <a:lstStyle/>
        <a:p>
          <a:endParaRPr lang="en-US" sz="1800"/>
        </a:p>
      </dgm:t>
    </dgm:pt>
    <dgm:pt modelId="{92DCBB8E-EA3E-40DA-A54D-9460555D83A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b="0"/>
            <a:t>Explore the scope of </a:t>
          </a:r>
          <a:r>
            <a:rPr lang="en-GB" sz="1800" b="1"/>
            <a:t>technology-based interventions </a:t>
          </a:r>
          <a:r>
            <a:rPr lang="en-GB" sz="1800" b="0"/>
            <a:t>for Early Childhood Care and Education</a:t>
          </a:r>
          <a:endParaRPr lang="en-US" sz="1800" b="0"/>
        </a:p>
      </dgm:t>
    </dgm:pt>
    <dgm:pt modelId="{77A58F7C-8C61-4C54-B0FD-49E6E9E5AC3F}" type="parTrans" cxnId="{149FED6A-2B02-4F74-A7BD-C8C7BEA358B7}">
      <dgm:prSet/>
      <dgm:spPr/>
      <dgm:t>
        <a:bodyPr/>
        <a:lstStyle/>
        <a:p>
          <a:endParaRPr lang="en-US" sz="1800"/>
        </a:p>
      </dgm:t>
    </dgm:pt>
    <dgm:pt modelId="{D734DE31-D3D9-437D-BB49-AA159C6A49DE}" type="sibTrans" cxnId="{149FED6A-2B02-4F74-A7BD-C8C7BEA358B7}">
      <dgm:prSet/>
      <dgm:spPr/>
      <dgm:t>
        <a:bodyPr/>
        <a:lstStyle/>
        <a:p>
          <a:endParaRPr lang="en-US" sz="1800"/>
        </a:p>
      </dgm:t>
    </dgm:pt>
    <dgm:pt modelId="{93A0A48F-2811-409D-847D-CEA80E8342B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b="1"/>
            <a:t>Roadmap for the regulation of pre-school education in the State</a:t>
          </a:r>
          <a:endParaRPr lang="en-US" sz="1800" b="1"/>
        </a:p>
      </dgm:t>
    </dgm:pt>
    <dgm:pt modelId="{0C0DC567-D2D9-4725-AE63-F4EA3B4A1B85}" type="parTrans" cxnId="{ABE9B6B4-8F43-4056-B72A-906FA4998436}">
      <dgm:prSet/>
      <dgm:spPr/>
      <dgm:t>
        <a:bodyPr/>
        <a:lstStyle/>
        <a:p>
          <a:endParaRPr lang="en-US" sz="1800"/>
        </a:p>
      </dgm:t>
    </dgm:pt>
    <dgm:pt modelId="{044BA887-006A-49DE-8FCF-ACC76D8A86C9}" type="sibTrans" cxnId="{ABE9B6B4-8F43-4056-B72A-906FA4998436}">
      <dgm:prSet/>
      <dgm:spPr/>
      <dgm:t>
        <a:bodyPr/>
        <a:lstStyle/>
        <a:p>
          <a:endParaRPr lang="en-US" sz="1800"/>
        </a:p>
      </dgm:t>
    </dgm:pt>
    <dgm:pt modelId="{6E1C2A53-E9C0-435B-8D86-CD6F20C0FD14}" type="pres">
      <dgm:prSet presAssocID="{5299F913-44D7-418C-B371-2B96B9AF150F}" presName="root" presStyleCnt="0">
        <dgm:presLayoutVars>
          <dgm:dir/>
          <dgm:resizeHandles val="exact"/>
        </dgm:presLayoutVars>
      </dgm:prSet>
      <dgm:spPr/>
    </dgm:pt>
    <dgm:pt modelId="{59F820DE-7A8F-4478-9FAC-EE780BF1BA52}" type="pres">
      <dgm:prSet presAssocID="{242A1AD6-F23C-472A-815D-FD6F8F791B77}" presName="compNode" presStyleCnt="0"/>
      <dgm:spPr/>
    </dgm:pt>
    <dgm:pt modelId="{F76A1D32-1F44-4670-95F5-02C3CBB00A8E}" type="pres">
      <dgm:prSet presAssocID="{242A1AD6-F23C-472A-815D-FD6F8F791B77}" presName="iconBgRect" presStyleLbl="bgShp" presStyleIdx="0" presStyleCnt="5"/>
      <dgm:spPr/>
    </dgm:pt>
    <dgm:pt modelId="{55412A54-D925-4DE8-8070-78CF6510A950}" type="pres">
      <dgm:prSet presAssocID="{242A1AD6-F23C-472A-815D-FD6F8F791B77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8C8B257C-BB74-4557-9776-CB24C712A15C}" type="pres">
      <dgm:prSet presAssocID="{242A1AD6-F23C-472A-815D-FD6F8F791B77}" presName="spaceRect" presStyleCnt="0"/>
      <dgm:spPr/>
    </dgm:pt>
    <dgm:pt modelId="{133C90DE-8E29-4F73-8358-8B13A578DB50}" type="pres">
      <dgm:prSet presAssocID="{242A1AD6-F23C-472A-815D-FD6F8F791B77}" presName="textRect" presStyleLbl="revTx" presStyleIdx="0" presStyleCnt="5">
        <dgm:presLayoutVars>
          <dgm:chMax val="1"/>
          <dgm:chPref val="1"/>
        </dgm:presLayoutVars>
      </dgm:prSet>
      <dgm:spPr/>
    </dgm:pt>
    <dgm:pt modelId="{B489498D-0CE1-49C9-A1A0-879208A6D8CE}" type="pres">
      <dgm:prSet presAssocID="{D793CC2B-0F23-46A7-92B4-057CC4086408}" presName="sibTrans" presStyleCnt="0"/>
      <dgm:spPr/>
    </dgm:pt>
    <dgm:pt modelId="{1A0127A9-EEC2-4A42-A184-856FBD85DBE3}" type="pres">
      <dgm:prSet presAssocID="{95721CD9-61B9-40BC-B78B-F65A34DAB451}" presName="compNode" presStyleCnt="0"/>
      <dgm:spPr/>
    </dgm:pt>
    <dgm:pt modelId="{047B1377-13D3-4BD6-93B3-D305E9A5EC9B}" type="pres">
      <dgm:prSet presAssocID="{95721CD9-61B9-40BC-B78B-F65A34DAB451}" presName="iconBgRect" presStyleLbl="bgShp" presStyleIdx="1" presStyleCnt="5"/>
      <dgm:spPr/>
    </dgm:pt>
    <dgm:pt modelId="{FD88FF7C-2E75-4ECC-9CB7-9EF94A5B859E}" type="pres">
      <dgm:prSet presAssocID="{95721CD9-61B9-40BC-B78B-F65A34DAB451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F639AC99-BBE9-47A8-B81F-2DB535EA82C5}" type="pres">
      <dgm:prSet presAssocID="{95721CD9-61B9-40BC-B78B-F65A34DAB451}" presName="spaceRect" presStyleCnt="0"/>
      <dgm:spPr/>
    </dgm:pt>
    <dgm:pt modelId="{4003628A-6A7E-4438-B473-6CF789FEE063}" type="pres">
      <dgm:prSet presAssocID="{95721CD9-61B9-40BC-B78B-F65A34DAB451}" presName="textRect" presStyleLbl="revTx" presStyleIdx="1" presStyleCnt="5">
        <dgm:presLayoutVars>
          <dgm:chMax val="1"/>
          <dgm:chPref val="1"/>
        </dgm:presLayoutVars>
      </dgm:prSet>
      <dgm:spPr/>
    </dgm:pt>
    <dgm:pt modelId="{CB087059-F95D-4FB5-AFB2-391D773F82D7}" type="pres">
      <dgm:prSet presAssocID="{BDEA9DB9-2121-4F2D-9035-E094575D52D0}" presName="sibTrans" presStyleCnt="0"/>
      <dgm:spPr/>
    </dgm:pt>
    <dgm:pt modelId="{77EF2DA0-4798-45F8-8301-3C94E78B81BE}" type="pres">
      <dgm:prSet presAssocID="{05DAE7E5-405A-4453-AB70-8BA5CF3354E2}" presName="compNode" presStyleCnt="0"/>
      <dgm:spPr/>
    </dgm:pt>
    <dgm:pt modelId="{0D0E3817-D618-44A0-9794-EFE6437EA338}" type="pres">
      <dgm:prSet presAssocID="{05DAE7E5-405A-4453-AB70-8BA5CF3354E2}" presName="iconBgRect" presStyleLbl="bgShp" presStyleIdx="2" presStyleCnt="5"/>
      <dgm:spPr/>
    </dgm:pt>
    <dgm:pt modelId="{68D81626-B640-4AC1-9EDA-4AE683E48A54}" type="pres">
      <dgm:prSet presAssocID="{05DAE7E5-405A-4453-AB70-8BA5CF3354E2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6FEFED1-129F-43AD-AC6D-39F158936FDB}" type="pres">
      <dgm:prSet presAssocID="{05DAE7E5-405A-4453-AB70-8BA5CF3354E2}" presName="spaceRect" presStyleCnt="0"/>
      <dgm:spPr/>
    </dgm:pt>
    <dgm:pt modelId="{4B9BED0E-7D55-43B2-BEE6-AAAFFCF6867C}" type="pres">
      <dgm:prSet presAssocID="{05DAE7E5-405A-4453-AB70-8BA5CF3354E2}" presName="textRect" presStyleLbl="revTx" presStyleIdx="2" presStyleCnt="5">
        <dgm:presLayoutVars>
          <dgm:chMax val="1"/>
          <dgm:chPref val="1"/>
        </dgm:presLayoutVars>
      </dgm:prSet>
      <dgm:spPr/>
    </dgm:pt>
    <dgm:pt modelId="{773DECE8-6C08-4A40-8B69-DD3BC178E750}" type="pres">
      <dgm:prSet presAssocID="{759F4C19-DD81-45D4-8FE8-73BF23901852}" presName="sibTrans" presStyleCnt="0"/>
      <dgm:spPr/>
    </dgm:pt>
    <dgm:pt modelId="{0F77024B-804B-416C-84F5-4DF41E495931}" type="pres">
      <dgm:prSet presAssocID="{92DCBB8E-EA3E-40DA-A54D-9460555D83AD}" presName="compNode" presStyleCnt="0"/>
      <dgm:spPr/>
    </dgm:pt>
    <dgm:pt modelId="{4FC15AF8-52DC-4153-914A-4F2F06946CD0}" type="pres">
      <dgm:prSet presAssocID="{92DCBB8E-EA3E-40DA-A54D-9460555D83AD}" presName="iconBgRect" presStyleLbl="bgShp" presStyleIdx="3" presStyleCnt="5"/>
      <dgm:spPr/>
    </dgm:pt>
    <dgm:pt modelId="{B2598586-150B-4BD8-A063-D7DC9547499F}" type="pres">
      <dgm:prSet presAssocID="{92DCBB8E-EA3E-40DA-A54D-9460555D83AD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410F9517-BC0B-49B6-AB4F-EF44120E85C1}" type="pres">
      <dgm:prSet presAssocID="{92DCBB8E-EA3E-40DA-A54D-9460555D83AD}" presName="spaceRect" presStyleCnt="0"/>
      <dgm:spPr/>
    </dgm:pt>
    <dgm:pt modelId="{4A991D3E-EB35-4BC8-8D67-B90E167464A2}" type="pres">
      <dgm:prSet presAssocID="{92DCBB8E-EA3E-40DA-A54D-9460555D83AD}" presName="textRect" presStyleLbl="revTx" presStyleIdx="3" presStyleCnt="5">
        <dgm:presLayoutVars>
          <dgm:chMax val="1"/>
          <dgm:chPref val="1"/>
        </dgm:presLayoutVars>
      </dgm:prSet>
      <dgm:spPr/>
    </dgm:pt>
    <dgm:pt modelId="{842B4FA0-A5DF-4E18-8C37-07540F28EFF3}" type="pres">
      <dgm:prSet presAssocID="{D734DE31-D3D9-437D-BB49-AA159C6A49DE}" presName="sibTrans" presStyleCnt="0"/>
      <dgm:spPr/>
    </dgm:pt>
    <dgm:pt modelId="{926FB683-8351-4340-B8C1-8653A4180184}" type="pres">
      <dgm:prSet presAssocID="{93A0A48F-2811-409D-847D-CEA80E8342BD}" presName="compNode" presStyleCnt="0"/>
      <dgm:spPr/>
    </dgm:pt>
    <dgm:pt modelId="{E6B885F4-C7E9-44BD-8600-165AA3EADF67}" type="pres">
      <dgm:prSet presAssocID="{93A0A48F-2811-409D-847D-CEA80E8342BD}" presName="iconBgRect" presStyleLbl="bgShp" presStyleIdx="4" presStyleCnt="5"/>
      <dgm:spPr/>
    </dgm:pt>
    <dgm:pt modelId="{5541435B-4DC1-40E7-AD76-1BDA9A37CA78}" type="pres">
      <dgm:prSet presAssocID="{93A0A48F-2811-409D-847D-CEA80E8342BD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EE3C07DA-D3D1-4E1B-818F-875E841D74DA}" type="pres">
      <dgm:prSet presAssocID="{93A0A48F-2811-409D-847D-CEA80E8342BD}" presName="spaceRect" presStyleCnt="0"/>
      <dgm:spPr/>
    </dgm:pt>
    <dgm:pt modelId="{9F04DA41-89C3-487B-A4C8-6506478318B1}" type="pres">
      <dgm:prSet presAssocID="{93A0A48F-2811-409D-847D-CEA80E8342BD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EE0DC62B-A4EF-4023-B268-775AC4DC1822}" type="presOf" srcId="{242A1AD6-F23C-472A-815D-FD6F8F791B77}" destId="{133C90DE-8E29-4F73-8358-8B13A578DB50}" srcOrd="0" destOrd="0" presId="urn:microsoft.com/office/officeart/2018/5/layout/IconCircleLabelList"/>
    <dgm:cxn modelId="{9D5AD334-29FE-4FC9-AA0F-B374FEC16D84}" type="presOf" srcId="{05DAE7E5-405A-4453-AB70-8BA5CF3354E2}" destId="{4B9BED0E-7D55-43B2-BEE6-AAAFFCF6867C}" srcOrd="0" destOrd="0" presId="urn:microsoft.com/office/officeart/2018/5/layout/IconCircleLabelList"/>
    <dgm:cxn modelId="{042F9C3D-DA1B-406B-B5B9-8F7325F3C9F8}" srcId="{5299F913-44D7-418C-B371-2B96B9AF150F}" destId="{242A1AD6-F23C-472A-815D-FD6F8F791B77}" srcOrd="0" destOrd="0" parTransId="{0B9E922E-272E-4D1A-A1DC-1F1CBF3FCF30}" sibTransId="{D793CC2B-0F23-46A7-92B4-057CC4086408}"/>
    <dgm:cxn modelId="{E76DAA5D-9BCD-4F04-9469-C73E3FC45F78}" type="presOf" srcId="{92DCBB8E-EA3E-40DA-A54D-9460555D83AD}" destId="{4A991D3E-EB35-4BC8-8D67-B90E167464A2}" srcOrd="0" destOrd="0" presId="urn:microsoft.com/office/officeart/2018/5/layout/IconCircleLabelList"/>
    <dgm:cxn modelId="{93155861-C22A-41A0-8FAF-407D762877E8}" type="presOf" srcId="{95721CD9-61B9-40BC-B78B-F65A34DAB451}" destId="{4003628A-6A7E-4438-B473-6CF789FEE063}" srcOrd="0" destOrd="0" presId="urn:microsoft.com/office/officeart/2018/5/layout/IconCircleLabelList"/>
    <dgm:cxn modelId="{946E5765-FCC4-4358-93D7-2D6EB3C1DDF2}" srcId="{5299F913-44D7-418C-B371-2B96B9AF150F}" destId="{05DAE7E5-405A-4453-AB70-8BA5CF3354E2}" srcOrd="2" destOrd="0" parTransId="{02C1B3B8-0555-4363-9E57-9EC26E15DD1B}" sibTransId="{759F4C19-DD81-45D4-8FE8-73BF23901852}"/>
    <dgm:cxn modelId="{149FED6A-2B02-4F74-A7BD-C8C7BEA358B7}" srcId="{5299F913-44D7-418C-B371-2B96B9AF150F}" destId="{92DCBB8E-EA3E-40DA-A54D-9460555D83AD}" srcOrd="3" destOrd="0" parTransId="{77A58F7C-8C61-4C54-B0FD-49E6E9E5AC3F}" sibTransId="{D734DE31-D3D9-437D-BB49-AA159C6A49DE}"/>
    <dgm:cxn modelId="{C9B2F357-AC8D-4FA2-B8E7-EA448E5BEF2B}" type="presOf" srcId="{93A0A48F-2811-409D-847D-CEA80E8342BD}" destId="{9F04DA41-89C3-487B-A4C8-6506478318B1}" srcOrd="0" destOrd="0" presId="urn:microsoft.com/office/officeart/2018/5/layout/IconCircleLabelList"/>
    <dgm:cxn modelId="{F97FA782-DE5B-408A-A38C-DC318245BB08}" type="presOf" srcId="{5299F913-44D7-418C-B371-2B96B9AF150F}" destId="{6E1C2A53-E9C0-435B-8D86-CD6F20C0FD14}" srcOrd="0" destOrd="0" presId="urn:microsoft.com/office/officeart/2018/5/layout/IconCircleLabelList"/>
    <dgm:cxn modelId="{84582194-0153-4EE4-A0D1-CD03A8C42575}" srcId="{5299F913-44D7-418C-B371-2B96B9AF150F}" destId="{95721CD9-61B9-40BC-B78B-F65A34DAB451}" srcOrd="1" destOrd="0" parTransId="{49756224-F974-4A92-AFB4-0B3F82DDD0E7}" sibTransId="{BDEA9DB9-2121-4F2D-9035-E094575D52D0}"/>
    <dgm:cxn modelId="{ABE9B6B4-8F43-4056-B72A-906FA4998436}" srcId="{5299F913-44D7-418C-B371-2B96B9AF150F}" destId="{93A0A48F-2811-409D-847D-CEA80E8342BD}" srcOrd="4" destOrd="0" parTransId="{0C0DC567-D2D9-4725-AE63-F4EA3B4A1B85}" sibTransId="{044BA887-006A-49DE-8FCF-ACC76D8A86C9}"/>
    <dgm:cxn modelId="{CBCD5205-930C-45FB-8F62-E32FADD44C4C}" type="presParOf" srcId="{6E1C2A53-E9C0-435B-8D86-CD6F20C0FD14}" destId="{59F820DE-7A8F-4478-9FAC-EE780BF1BA52}" srcOrd="0" destOrd="0" presId="urn:microsoft.com/office/officeart/2018/5/layout/IconCircleLabelList"/>
    <dgm:cxn modelId="{E5194DA5-B28A-4452-B574-3F5C3845BA71}" type="presParOf" srcId="{59F820DE-7A8F-4478-9FAC-EE780BF1BA52}" destId="{F76A1D32-1F44-4670-95F5-02C3CBB00A8E}" srcOrd="0" destOrd="0" presId="urn:microsoft.com/office/officeart/2018/5/layout/IconCircleLabelList"/>
    <dgm:cxn modelId="{79B68D14-D517-46F6-BB32-0A492C73C2AB}" type="presParOf" srcId="{59F820DE-7A8F-4478-9FAC-EE780BF1BA52}" destId="{55412A54-D925-4DE8-8070-78CF6510A950}" srcOrd="1" destOrd="0" presId="urn:microsoft.com/office/officeart/2018/5/layout/IconCircleLabelList"/>
    <dgm:cxn modelId="{53DD05DA-1E47-4A28-8F39-B9A4D09D3917}" type="presParOf" srcId="{59F820DE-7A8F-4478-9FAC-EE780BF1BA52}" destId="{8C8B257C-BB74-4557-9776-CB24C712A15C}" srcOrd="2" destOrd="0" presId="urn:microsoft.com/office/officeart/2018/5/layout/IconCircleLabelList"/>
    <dgm:cxn modelId="{5D1C3B76-3366-495B-9747-A82A1B3513A5}" type="presParOf" srcId="{59F820DE-7A8F-4478-9FAC-EE780BF1BA52}" destId="{133C90DE-8E29-4F73-8358-8B13A578DB50}" srcOrd="3" destOrd="0" presId="urn:microsoft.com/office/officeart/2018/5/layout/IconCircleLabelList"/>
    <dgm:cxn modelId="{F682DC4E-3E79-476C-A338-D7AB1B391AC5}" type="presParOf" srcId="{6E1C2A53-E9C0-435B-8D86-CD6F20C0FD14}" destId="{B489498D-0CE1-49C9-A1A0-879208A6D8CE}" srcOrd="1" destOrd="0" presId="urn:microsoft.com/office/officeart/2018/5/layout/IconCircleLabelList"/>
    <dgm:cxn modelId="{DC4A31F2-81BA-4984-9C56-F2378B27E9F5}" type="presParOf" srcId="{6E1C2A53-E9C0-435B-8D86-CD6F20C0FD14}" destId="{1A0127A9-EEC2-4A42-A184-856FBD85DBE3}" srcOrd="2" destOrd="0" presId="urn:microsoft.com/office/officeart/2018/5/layout/IconCircleLabelList"/>
    <dgm:cxn modelId="{5114B38B-1AA5-4D2C-99F2-A2CA9DAFF31B}" type="presParOf" srcId="{1A0127A9-EEC2-4A42-A184-856FBD85DBE3}" destId="{047B1377-13D3-4BD6-93B3-D305E9A5EC9B}" srcOrd="0" destOrd="0" presId="urn:microsoft.com/office/officeart/2018/5/layout/IconCircleLabelList"/>
    <dgm:cxn modelId="{64B0BD60-9D4E-420F-95D8-74E7D01478D0}" type="presParOf" srcId="{1A0127A9-EEC2-4A42-A184-856FBD85DBE3}" destId="{FD88FF7C-2E75-4ECC-9CB7-9EF94A5B859E}" srcOrd="1" destOrd="0" presId="urn:microsoft.com/office/officeart/2018/5/layout/IconCircleLabelList"/>
    <dgm:cxn modelId="{F15DB785-60CF-47C4-A022-79DF3EC6CE92}" type="presParOf" srcId="{1A0127A9-EEC2-4A42-A184-856FBD85DBE3}" destId="{F639AC99-BBE9-47A8-B81F-2DB535EA82C5}" srcOrd="2" destOrd="0" presId="urn:microsoft.com/office/officeart/2018/5/layout/IconCircleLabelList"/>
    <dgm:cxn modelId="{830101F4-B82E-45B9-8CC6-1E7B5A46CB85}" type="presParOf" srcId="{1A0127A9-EEC2-4A42-A184-856FBD85DBE3}" destId="{4003628A-6A7E-4438-B473-6CF789FEE063}" srcOrd="3" destOrd="0" presId="urn:microsoft.com/office/officeart/2018/5/layout/IconCircleLabelList"/>
    <dgm:cxn modelId="{6FC16A25-E67A-4385-A5E2-D228FE416403}" type="presParOf" srcId="{6E1C2A53-E9C0-435B-8D86-CD6F20C0FD14}" destId="{CB087059-F95D-4FB5-AFB2-391D773F82D7}" srcOrd="3" destOrd="0" presId="urn:microsoft.com/office/officeart/2018/5/layout/IconCircleLabelList"/>
    <dgm:cxn modelId="{0B578E36-BD7F-46C3-9544-22D21B2AD051}" type="presParOf" srcId="{6E1C2A53-E9C0-435B-8D86-CD6F20C0FD14}" destId="{77EF2DA0-4798-45F8-8301-3C94E78B81BE}" srcOrd="4" destOrd="0" presId="urn:microsoft.com/office/officeart/2018/5/layout/IconCircleLabelList"/>
    <dgm:cxn modelId="{1AAA5B3D-CEDA-4979-B4CA-1E9C03649437}" type="presParOf" srcId="{77EF2DA0-4798-45F8-8301-3C94E78B81BE}" destId="{0D0E3817-D618-44A0-9794-EFE6437EA338}" srcOrd="0" destOrd="0" presId="urn:microsoft.com/office/officeart/2018/5/layout/IconCircleLabelList"/>
    <dgm:cxn modelId="{2DC7A620-92A1-4E55-8C82-C7E065C62E5A}" type="presParOf" srcId="{77EF2DA0-4798-45F8-8301-3C94E78B81BE}" destId="{68D81626-B640-4AC1-9EDA-4AE683E48A54}" srcOrd="1" destOrd="0" presId="urn:microsoft.com/office/officeart/2018/5/layout/IconCircleLabelList"/>
    <dgm:cxn modelId="{656647C8-4930-4690-8A1D-34E6C4B19ABD}" type="presParOf" srcId="{77EF2DA0-4798-45F8-8301-3C94E78B81BE}" destId="{E6FEFED1-129F-43AD-AC6D-39F158936FDB}" srcOrd="2" destOrd="0" presId="urn:microsoft.com/office/officeart/2018/5/layout/IconCircleLabelList"/>
    <dgm:cxn modelId="{7039A781-59A5-47C7-8A44-D8136FC7D5FE}" type="presParOf" srcId="{77EF2DA0-4798-45F8-8301-3C94E78B81BE}" destId="{4B9BED0E-7D55-43B2-BEE6-AAAFFCF6867C}" srcOrd="3" destOrd="0" presId="urn:microsoft.com/office/officeart/2018/5/layout/IconCircleLabelList"/>
    <dgm:cxn modelId="{6B6D06CC-5AC2-417E-83F9-2D48915218A7}" type="presParOf" srcId="{6E1C2A53-E9C0-435B-8D86-CD6F20C0FD14}" destId="{773DECE8-6C08-4A40-8B69-DD3BC178E750}" srcOrd="5" destOrd="0" presId="urn:microsoft.com/office/officeart/2018/5/layout/IconCircleLabelList"/>
    <dgm:cxn modelId="{A3B26C05-0876-49B0-A00A-392A59834CFD}" type="presParOf" srcId="{6E1C2A53-E9C0-435B-8D86-CD6F20C0FD14}" destId="{0F77024B-804B-416C-84F5-4DF41E495931}" srcOrd="6" destOrd="0" presId="urn:microsoft.com/office/officeart/2018/5/layout/IconCircleLabelList"/>
    <dgm:cxn modelId="{6AEE2BA0-E1F1-47B4-B5EA-AE4DD5BA14A5}" type="presParOf" srcId="{0F77024B-804B-416C-84F5-4DF41E495931}" destId="{4FC15AF8-52DC-4153-914A-4F2F06946CD0}" srcOrd="0" destOrd="0" presId="urn:microsoft.com/office/officeart/2018/5/layout/IconCircleLabelList"/>
    <dgm:cxn modelId="{B313314F-A6CA-4347-AF5F-713B669D070B}" type="presParOf" srcId="{0F77024B-804B-416C-84F5-4DF41E495931}" destId="{B2598586-150B-4BD8-A063-D7DC9547499F}" srcOrd="1" destOrd="0" presId="urn:microsoft.com/office/officeart/2018/5/layout/IconCircleLabelList"/>
    <dgm:cxn modelId="{8595D3D8-88ED-4A92-AFBB-E63A224CD3A6}" type="presParOf" srcId="{0F77024B-804B-416C-84F5-4DF41E495931}" destId="{410F9517-BC0B-49B6-AB4F-EF44120E85C1}" srcOrd="2" destOrd="0" presId="urn:microsoft.com/office/officeart/2018/5/layout/IconCircleLabelList"/>
    <dgm:cxn modelId="{B7E34FE0-863D-466B-845E-586E1E73E192}" type="presParOf" srcId="{0F77024B-804B-416C-84F5-4DF41E495931}" destId="{4A991D3E-EB35-4BC8-8D67-B90E167464A2}" srcOrd="3" destOrd="0" presId="urn:microsoft.com/office/officeart/2018/5/layout/IconCircleLabelList"/>
    <dgm:cxn modelId="{6646AA61-362C-4B95-B892-F28C3DF60C78}" type="presParOf" srcId="{6E1C2A53-E9C0-435B-8D86-CD6F20C0FD14}" destId="{842B4FA0-A5DF-4E18-8C37-07540F28EFF3}" srcOrd="7" destOrd="0" presId="urn:microsoft.com/office/officeart/2018/5/layout/IconCircleLabelList"/>
    <dgm:cxn modelId="{8574C1BB-022B-4E9F-9C00-178FB928863B}" type="presParOf" srcId="{6E1C2A53-E9C0-435B-8D86-CD6F20C0FD14}" destId="{926FB683-8351-4340-B8C1-8653A4180184}" srcOrd="8" destOrd="0" presId="urn:microsoft.com/office/officeart/2018/5/layout/IconCircleLabelList"/>
    <dgm:cxn modelId="{1E4DF96E-1D1B-451E-B9F9-E8E2C1D492B4}" type="presParOf" srcId="{926FB683-8351-4340-B8C1-8653A4180184}" destId="{E6B885F4-C7E9-44BD-8600-165AA3EADF67}" srcOrd="0" destOrd="0" presId="urn:microsoft.com/office/officeart/2018/5/layout/IconCircleLabelList"/>
    <dgm:cxn modelId="{BF891A2F-74FE-4AA8-8F29-1A7773987B4D}" type="presParOf" srcId="{926FB683-8351-4340-B8C1-8653A4180184}" destId="{5541435B-4DC1-40E7-AD76-1BDA9A37CA78}" srcOrd="1" destOrd="0" presId="urn:microsoft.com/office/officeart/2018/5/layout/IconCircleLabelList"/>
    <dgm:cxn modelId="{8021F5DD-87D6-463B-A011-D08FA87C7474}" type="presParOf" srcId="{926FB683-8351-4340-B8C1-8653A4180184}" destId="{EE3C07DA-D3D1-4E1B-818F-875E841D74DA}" srcOrd="2" destOrd="0" presId="urn:microsoft.com/office/officeart/2018/5/layout/IconCircleLabelList"/>
    <dgm:cxn modelId="{EE98E0C4-CC55-4950-BFBF-D955EE09B615}" type="presParOf" srcId="{926FB683-8351-4340-B8C1-8653A4180184}" destId="{9F04DA41-89C3-487B-A4C8-6506478318B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2B3834-FE3B-46F0-9B8C-191C70E13B3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3D6CA60F-66E9-4A2D-99FB-C4A1B56A44E6}">
      <dgm:prSet custT="1"/>
      <dgm:spPr/>
      <dgm:t>
        <a:bodyPr/>
        <a:lstStyle/>
        <a:p>
          <a:r>
            <a:rPr lang="en-IN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Mandatory Internship for students of D El Ed</a:t>
          </a:r>
        </a:p>
      </dgm:t>
    </dgm:pt>
    <dgm:pt modelId="{9D1B4D66-59E5-463B-A826-9337660FB84F}" type="sibTrans" cxnId="{99B007D5-A08E-4B2B-85FB-E451D2692B3A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6817B89F-AE8C-463A-89F9-6F3145942324}" type="parTrans" cxnId="{99B007D5-A08E-4B2B-85FB-E451D2692B3A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D5E9283D-79E7-4C22-AB57-34DC9FF0B592}">
      <dgm:prSet custT="1"/>
      <dgm:spPr/>
      <dgm:t>
        <a:bodyPr/>
        <a:lstStyle/>
        <a:p>
          <a:r>
            <a:rPr lang="en-IN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Optimise the existing PSTs through rationalisation</a:t>
          </a:r>
        </a:p>
      </dgm:t>
    </dgm:pt>
    <dgm:pt modelId="{DDAB7C0A-2223-4310-89B4-B6AE98A585B6}" type="sibTrans" cxnId="{A2625912-617F-4949-B12B-DABF76D8C992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63E65B07-3F39-45B7-A801-98D872BE8361}" type="parTrans" cxnId="{A2625912-617F-4949-B12B-DABF76D8C992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A4A89142-86B8-4432-8C9F-375AD24080E3}">
      <dgm:prSet custT="1"/>
      <dgm:spPr/>
      <dgm:t>
        <a:bodyPr/>
        <a:lstStyle/>
        <a:p>
          <a:r>
            <a:rPr lang="en-GB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Identify, train and post select AWW as PSTs </a:t>
          </a:r>
        </a:p>
        <a:p>
          <a:r>
            <a:rPr lang="en-GB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(relaxations in age)</a:t>
          </a:r>
          <a:endParaRPr lang="en-IN" sz="18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Calibri" panose="020F0502020204030204" pitchFamily="34" charset="0"/>
          </a:endParaRPr>
        </a:p>
      </dgm:t>
    </dgm:pt>
    <dgm:pt modelId="{C6F98BB7-1F45-4CF0-A08E-97D109A216AC}" type="parTrans" cxnId="{450F0FA5-DD9E-4A50-A7E8-E12FA78F33EE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DC4C8AE8-9FE3-4835-98C0-CCF30DE501FE}" type="sibTrans" cxnId="{450F0FA5-DD9E-4A50-A7E8-E12FA78F33EE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DA75D9C9-3649-4AA1-8D24-C310458BB4B4}">
      <dgm:prSet custT="1"/>
      <dgm:spPr/>
      <dgm:t>
        <a:bodyPr/>
        <a:lstStyle/>
        <a:p>
          <a:r>
            <a:rPr lang="en-IN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Redeploy </a:t>
          </a:r>
        </a:p>
        <a:p>
          <a:r>
            <a:rPr lang="en-IN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willing SGTs as PSTs </a:t>
          </a:r>
        </a:p>
      </dgm:t>
    </dgm:pt>
    <dgm:pt modelId="{FB52EFCB-EECE-4FBD-90B5-E647D4FC0FDF}" type="parTrans" cxnId="{36D7122D-23C8-4070-A906-962668D4C370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8E818155-F6B5-4E43-A810-921A9AAB95D6}" type="sibTrans" cxnId="{36D7122D-23C8-4070-A906-962668D4C370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6DB7C866-E8DB-48FE-89F7-2E5EAFABC113}">
      <dgm:prSet custT="1"/>
      <dgm:spPr/>
      <dgm:t>
        <a:bodyPr/>
        <a:lstStyle/>
        <a:p>
          <a:r>
            <a:rPr lang="en-GB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Intensive mentorship support to the PST</a:t>
          </a:r>
          <a:endParaRPr lang="en-IN" sz="18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Calibri" panose="020F0502020204030204" pitchFamily="34" charset="0"/>
          </a:endParaRPr>
        </a:p>
      </dgm:t>
    </dgm:pt>
    <dgm:pt modelId="{63A5A0CA-D728-4245-91B0-81CBCBF2F8B7}" type="parTrans" cxnId="{5F8AD23D-6857-4F97-8A6F-D15BEB3A1992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EEECB3B1-AAFE-48E4-BF53-874CC55E04EE}" type="sibTrans" cxnId="{5F8AD23D-6857-4F97-8A6F-D15BEB3A1992}">
      <dgm:prSet/>
      <dgm:spPr/>
      <dgm:t>
        <a:bodyPr/>
        <a:lstStyle/>
        <a:p>
          <a:endParaRPr lang="en-IN" sz="1800">
            <a:solidFill>
              <a:schemeClr val="tx1"/>
            </a:solidFill>
          </a:endParaRPr>
        </a:p>
      </dgm:t>
    </dgm:pt>
    <dgm:pt modelId="{6DE9F83C-DFB7-49D5-916C-9917ED3BE1BC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IN" sz="18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Relaxation of age criteria up to 35 years to enable experienced AWWs to become PSTs</a:t>
          </a:r>
        </a:p>
      </dgm:t>
    </dgm:pt>
    <dgm:pt modelId="{A0C8B2FC-B593-48C6-A16E-97929758A08B}" type="parTrans" cxnId="{E4351394-0000-4222-B649-7758A9CFD6CA}">
      <dgm:prSet/>
      <dgm:spPr/>
      <dgm:t>
        <a:bodyPr/>
        <a:lstStyle/>
        <a:p>
          <a:endParaRPr lang="en-IN"/>
        </a:p>
      </dgm:t>
    </dgm:pt>
    <dgm:pt modelId="{60EF9C22-6F62-4E45-8900-EDE75F3EDE84}" type="sibTrans" cxnId="{E4351394-0000-4222-B649-7758A9CFD6CA}">
      <dgm:prSet/>
      <dgm:spPr/>
      <dgm:t>
        <a:bodyPr/>
        <a:lstStyle/>
        <a:p>
          <a:endParaRPr lang="en-IN"/>
        </a:p>
      </dgm:t>
    </dgm:pt>
    <dgm:pt modelId="{A2E186F2-2EFF-4030-823B-C777AAD4B6D9}" type="pres">
      <dgm:prSet presAssocID="{482B3834-FE3B-46F0-9B8C-191C70E13B3F}" presName="diagram" presStyleCnt="0">
        <dgm:presLayoutVars>
          <dgm:dir/>
          <dgm:resizeHandles val="exact"/>
        </dgm:presLayoutVars>
      </dgm:prSet>
      <dgm:spPr/>
    </dgm:pt>
    <dgm:pt modelId="{98F5048D-A61F-43B1-8FFF-4C313E47DAEE}" type="pres">
      <dgm:prSet presAssocID="{A4A89142-86B8-4432-8C9F-375AD24080E3}" presName="node" presStyleLbl="node1" presStyleIdx="0" presStyleCnt="6">
        <dgm:presLayoutVars>
          <dgm:bulletEnabled val="1"/>
        </dgm:presLayoutVars>
      </dgm:prSet>
      <dgm:spPr/>
    </dgm:pt>
    <dgm:pt modelId="{5D75C291-20A6-46D6-BE55-58DF9B2914F6}" type="pres">
      <dgm:prSet presAssocID="{DC4C8AE8-9FE3-4835-98C0-CCF30DE501FE}" presName="sibTrans" presStyleCnt="0"/>
      <dgm:spPr/>
    </dgm:pt>
    <dgm:pt modelId="{862DC9E5-0C1A-420A-8BE9-0B1ADEFB38E3}" type="pres">
      <dgm:prSet presAssocID="{3D6CA60F-66E9-4A2D-99FB-C4A1B56A44E6}" presName="node" presStyleLbl="node1" presStyleIdx="1" presStyleCnt="6">
        <dgm:presLayoutVars>
          <dgm:bulletEnabled val="1"/>
        </dgm:presLayoutVars>
      </dgm:prSet>
      <dgm:spPr/>
    </dgm:pt>
    <dgm:pt modelId="{EE42ABDD-5C86-436C-8669-AF5C41743C6C}" type="pres">
      <dgm:prSet presAssocID="{9D1B4D66-59E5-463B-A826-9337660FB84F}" presName="sibTrans" presStyleCnt="0"/>
      <dgm:spPr/>
    </dgm:pt>
    <dgm:pt modelId="{C3CA436F-9823-4AF4-BC37-B5552C86FB5D}" type="pres">
      <dgm:prSet presAssocID="{DA75D9C9-3649-4AA1-8D24-C310458BB4B4}" presName="node" presStyleLbl="node1" presStyleIdx="2" presStyleCnt="6">
        <dgm:presLayoutVars>
          <dgm:bulletEnabled val="1"/>
        </dgm:presLayoutVars>
      </dgm:prSet>
      <dgm:spPr/>
    </dgm:pt>
    <dgm:pt modelId="{843049B1-F92B-4ECB-905D-C433D9E516B3}" type="pres">
      <dgm:prSet presAssocID="{8E818155-F6B5-4E43-A810-921A9AAB95D6}" presName="sibTrans" presStyleCnt="0"/>
      <dgm:spPr/>
    </dgm:pt>
    <dgm:pt modelId="{8F194BF4-D531-4BA8-9974-2A401DE83BC6}" type="pres">
      <dgm:prSet presAssocID="{D5E9283D-79E7-4C22-AB57-34DC9FF0B592}" presName="node" presStyleLbl="node1" presStyleIdx="3" presStyleCnt="6" custLinFactNeighborX="-41617" custLinFactNeighborY="-3830">
        <dgm:presLayoutVars>
          <dgm:bulletEnabled val="1"/>
        </dgm:presLayoutVars>
      </dgm:prSet>
      <dgm:spPr/>
    </dgm:pt>
    <dgm:pt modelId="{4F261C5F-6A21-4BFE-9015-1B011CF2EDEA}" type="pres">
      <dgm:prSet presAssocID="{DDAB7C0A-2223-4310-89B4-B6AE98A585B6}" presName="sibTrans" presStyleCnt="0"/>
      <dgm:spPr/>
    </dgm:pt>
    <dgm:pt modelId="{F6B70C0E-4E70-48C7-918F-E0D1D2576B05}" type="pres">
      <dgm:prSet presAssocID="{6DB7C866-E8DB-48FE-89F7-2E5EAFABC113}" presName="node" presStyleLbl="node1" presStyleIdx="4" presStyleCnt="6" custLinFactNeighborX="-2732" custLinFactNeighborY="-5106">
        <dgm:presLayoutVars>
          <dgm:bulletEnabled val="1"/>
        </dgm:presLayoutVars>
      </dgm:prSet>
      <dgm:spPr/>
    </dgm:pt>
    <dgm:pt modelId="{B83C6673-61F0-4766-9CF4-3D5DEFCCFD46}" type="pres">
      <dgm:prSet presAssocID="{EEECB3B1-AAFE-48E4-BF53-874CC55E04EE}" presName="sibTrans" presStyleCnt="0"/>
      <dgm:spPr/>
    </dgm:pt>
    <dgm:pt modelId="{6099F539-9353-44FF-8947-C968FE226A3F}" type="pres">
      <dgm:prSet presAssocID="{6DE9F83C-DFB7-49D5-916C-9917ED3BE1BC}" presName="node" presStyleLbl="node1" presStyleIdx="5" presStyleCnt="6" custLinFactNeighborX="0" custLinFactNeighborY="-5106">
        <dgm:presLayoutVars>
          <dgm:bulletEnabled val="1"/>
        </dgm:presLayoutVars>
      </dgm:prSet>
      <dgm:spPr/>
    </dgm:pt>
  </dgm:ptLst>
  <dgm:cxnLst>
    <dgm:cxn modelId="{DA697509-229A-4E40-B3ED-EC23C9239293}" type="presOf" srcId="{6DB7C866-E8DB-48FE-89F7-2E5EAFABC113}" destId="{F6B70C0E-4E70-48C7-918F-E0D1D2576B05}" srcOrd="0" destOrd="0" presId="urn:microsoft.com/office/officeart/2005/8/layout/default"/>
    <dgm:cxn modelId="{A2625912-617F-4949-B12B-DABF76D8C992}" srcId="{482B3834-FE3B-46F0-9B8C-191C70E13B3F}" destId="{D5E9283D-79E7-4C22-AB57-34DC9FF0B592}" srcOrd="3" destOrd="0" parTransId="{63E65B07-3F39-45B7-A801-98D872BE8361}" sibTransId="{DDAB7C0A-2223-4310-89B4-B6AE98A585B6}"/>
    <dgm:cxn modelId="{36D7122D-23C8-4070-A906-962668D4C370}" srcId="{482B3834-FE3B-46F0-9B8C-191C70E13B3F}" destId="{DA75D9C9-3649-4AA1-8D24-C310458BB4B4}" srcOrd="2" destOrd="0" parTransId="{FB52EFCB-EECE-4FBD-90B5-E647D4FC0FDF}" sibTransId="{8E818155-F6B5-4E43-A810-921A9AAB95D6}"/>
    <dgm:cxn modelId="{5F8AD23D-6857-4F97-8A6F-D15BEB3A1992}" srcId="{482B3834-FE3B-46F0-9B8C-191C70E13B3F}" destId="{6DB7C866-E8DB-48FE-89F7-2E5EAFABC113}" srcOrd="4" destOrd="0" parTransId="{63A5A0CA-D728-4245-91B0-81CBCBF2F8B7}" sibTransId="{EEECB3B1-AAFE-48E4-BF53-874CC55E04EE}"/>
    <dgm:cxn modelId="{EC30BA54-7295-4DB7-95FB-64F6E7CC4366}" type="presOf" srcId="{A4A89142-86B8-4432-8C9F-375AD24080E3}" destId="{98F5048D-A61F-43B1-8FFF-4C313E47DAEE}" srcOrd="0" destOrd="0" presId="urn:microsoft.com/office/officeart/2005/8/layout/default"/>
    <dgm:cxn modelId="{2E113C90-75A5-474D-852B-83DD64404F83}" type="presOf" srcId="{6DE9F83C-DFB7-49D5-916C-9917ED3BE1BC}" destId="{6099F539-9353-44FF-8947-C968FE226A3F}" srcOrd="0" destOrd="0" presId="urn:microsoft.com/office/officeart/2005/8/layout/default"/>
    <dgm:cxn modelId="{E4351394-0000-4222-B649-7758A9CFD6CA}" srcId="{482B3834-FE3B-46F0-9B8C-191C70E13B3F}" destId="{6DE9F83C-DFB7-49D5-916C-9917ED3BE1BC}" srcOrd="5" destOrd="0" parTransId="{A0C8B2FC-B593-48C6-A16E-97929758A08B}" sibTransId="{60EF9C22-6F62-4E45-8900-EDE75F3EDE84}"/>
    <dgm:cxn modelId="{450F0FA5-DD9E-4A50-A7E8-E12FA78F33EE}" srcId="{482B3834-FE3B-46F0-9B8C-191C70E13B3F}" destId="{A4A89142-86B8-4432-8C9F-375AD24080E3}" srcOrd="0" destOrd="0" parTransId="{C6F98BB7-1F45-4CF0-A08E-97D109A216AC}" sibTransId="{DC4C8AE8-9FE3-4835-98C0-CCF30DE501FE}"/>
    <dgm:cxn modelId="{FEB65EA5-2D9F-4928-92C7-1CFC767C7409}" type="presOf" srcId="{3D6CA60F-66E9-4A2D-99FB-C4A1B56A44E6}" destId="{862DC9E5-0C1A-420A-8BE9-0B1ADEFB38E3}" srcOrd="0" destOrd="0" presId="urn:microsoft.com/office/officeart/2005/8/layout/default"/>
    <dgm:cxn modelId="{96A384AE-CADC-4EF0-AFD5-B85033598880}" type="presOf" srcId="{D5E9283D-79E7-4C22-AB57-34DC9FF0B592}" destId="{8F194BF4-D531-4BA8-9974-2A401DE83BC6}" srcOrd="0" destOrd="0" presId="urn:microsoft.com/office/officeart/2005/8/layout/default"/>
    <dgm:cxn modelId="{9650AFBE-DEE9-4C93-9051-B1AFDDDE3DAF}" type="presOf" srcId="{DA75D9C9-3649-4AA1-8D24-C310458BB4B4}" destId="{C3CA436F-9823-4AF4-BC37-B5552C86FB5D}" srcOrd="0" destOrd="0" presId="urn:microsoft.com/office/officeart/2005/8/layout/default"/>
    <dgm:cxn modelId="{D8BA79CF-4F63-4855-93F4-B4F28DD8C35B}" type="presOf" srcId="{482B3834-FE3B-46F0-9B8C-191C70E13B3F}" destId="{A2E186F2-2EFF-4030-823B-C777AAD4B6D9}" srcOrd="0" destOrd="0" presId="urn:microsoft.com/office/officeart/2005/8/layout/default"/>
    <dgm:cxn modelId="{99B007D5-A08E-4B2B-85FB-E451D2692B3A}" srcId="{482B3834-FE3B-46F0-9B8C-191C70E13B3F}" destId="{3D6CA60F-66E9-4A2D-99FB-C4A1B56A44E6}" srcOrd="1" destOrd="0" parTransId="{6817B89F-AE8C-463A-89F9-6F3145942324}" sibTransId="{9D1B4D66-59E5-463B-A826-9337660FB84F}"/>
    <dgm:cxn modelId="{FEAC5641-690E-4EB3-8471-640B877EE853}" type="presParOf" srcId="{A2E186F2-2EFF-4030-823B-C777AAD4B6D9}" destId="{98F5048D-A61F-43B1-8FFF-4C313E47DAEE}" srcOrd="0" destOrd="0" presId="urn:microsoft.com/office/officeart/2005/8/layout/default"/>
    <dgm:cxn modelId="{1BD6DBBD-8941-4840-9635-0FCA4CBA10CF}" type="presParOf" srcId="{A2E186F2-2EFF-4030-823B-C777AAD4B6D9}" destId="{5D75C291-20A6-46D6-BE55-58DF9B2914F6}" srcOrd="1" destOrd="0" presId="urn:microsoft.com/office/officeart/2005/8/layout/default"/>
    <dgm:cxn modelId="{9866D365-C71C-4919-9C8E-B9DE08D68CE6}" type="presParOf" srcId="{A2E186F2-2EFF-4030-823B-C777AAD4B6D9}" destId="{862DC9E5-0C1A-420A-8BE9-0B1ADEFB38E3}" srcOrd="2" destOrd="0" presId="urn:microsoft.com/office/officeart/2005/8/layout/default"/>
    <dgm:cxn modelId="{8410286B-7702-4C05-B268-925F24C242CF}" type="presParOf" srcId="{A2E186F2-2EFF-4030-823B-C777AAD4B6D9}" destId="{EE42ABDD-5C86-436C-8669-AF5C41743C6C}" srcOrd="3" destOrd="0" presId="urn:microsoft.com/office/officeart/2005/8/layout/default"/>
    <dgm:cxn modelId="{7788CBED-2BDB-4404-A507-EF22645EC252}" type="presParOf" srcId="{A2E186F2-2EFF-4030-823B-C777AAD4B6D9}" destId="{C3CA436F-9823-4AF4-BC37-B5552C86FB5D}" srcOrd="4" destOrd="0" presId="urn:microsoft.com/office/officeart/2005/8/layout/default"/>
    <dgm:cxn modelId="{43BBA79E-7D3D-4570-B434-FE8F98E661E0}" type="presParOf" srcId="{A2E186F2-2EFF-4030-823B-C777AAD4B6D9}" destId="{843049B1-F92B-4ECB-905D-C433D9E516B3}" srcOrd="5" destOrd="0" presId="urn:microsoft.com/office/officeart/2005/8/layout/default"/>
    <dgm:cxn modelId="{A6E27040-9056-4971-B9E2-FDDEC6CC0061}" type="presParOf" srcId="{A2E186F2-2EFF-4030-823B-C777AAD4B6D9}" destId="{8F194BF4-D531-4BA8-9974-2A401DE83BC6}" srcOrd="6" destOrd="0" presId="urn:microsoft.com/office/officeart/2005/8/layout/default"/>
    <dgm:cxn modelId="{BF256B6C-0AED-490B-AF88-8A03EFB3B137}" type="presParOf" srcId="{A2E186F2-2EFF-4030-823B-C777AAD4B6D9}" destId="{4F261C5F-6A21-4BFE-9015-1B011CF2EDEA}" srcOrd="7" destOrd="0" presId="urn:microsoft.com/office/officeart/2005/8/layout/default"/>
    <dgm:cxn modelId="{BA0D4924-117C-4C3B-B9FD-51DB27C5F5E7}" type="presParOf" srcId="{A2E186F2-2EFF-4030-823B-C777AAD4B6D9}" destId="{F6B70C0E-4E70-48C7-918F-E0D1D2576B05}" srcOrd="8" destOrd="0" presId="urn:microsoft.com/office/officeart/2005/8/layout/default"/>
    <dgm:cxn modelId="{2161B891-C4A8-4490-A104-8507CCAD3A16}" type="presParOf" srcId="{A2E186F2-2EFF-4030-823B-C777AAD4B6D9}" destId="{B83C6673-61F0-4766-9CF4-3D5DEFCCFD46}" srcOrd="9" destOrd="0" presId="urn:microsoft.com/office/officeart/2005/8/layout/default"/>
    <dgm:cxn modelId="{F8D80B83-FF01-451E-8F0D-1DC0060D8998}" type="presParOf" srcId="{A2E186F2-2EFF-4030-823B-C777AAD4B6D9}" destId="{6099F539-9353-44FF-8947-C968FE226A3F}" srcOrd="10" destOrd="0" presId="urn:microsoft.com/office/officeart/2005/8/layout/default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5DCD08-9438-4E3D-A4AA-6188555BB56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3F80AFAC-82E1-4E88-91A1-1EB7535E35D6}">
      <dgm:prSet custT="1"/>
      <dgm:spPr>
        <a:solidFill>
          <a:srgbClr val="002348"/>
        </a:solidFill>
      </dgm:spPr>
      <dgm:t>
        <a:bodyPr/>
        <a:lstStyle/>
        <a:p>
          <a:r>
            <a:rPr lang="en-GB" sz="2400" b="0" i="0" dirty="0" err="1"/>
            <a:t>i</a:t>
          </a:r>
          <a:r>
            <a:rPr lang="en-GB" sz="2400" b="0" i="0" dirty="0"/>
            <a:t>. Development of appropriate recruitment rules and guidelines to create a cadre of PST</a:t>
          </a:r>
          <a:endParaRPr lang="en-IN" sz="2400" b="0" dirty="0"/>
        </a:p>
      </dgm:t>
    </dgm:pt>
    <dgm:pt modelId="{806BED1A-039E-4895-AC53-7173401ECD7A}" type="parTrans" cxnId="{8296B234-E7B4-4C0A-90F3-4B7F695BD7DB}">
      <dgm:prSet/>
      <dgm:spPr/>
      <dgm:t>
        <a:bodyPr/>
        <a:lstStyle/>
        <a:p>
          <a:endParaRPr lang="en-IN"/>
        </a:p>
      </dgm:t>
    </dgm:pt>
    <dgm:pt modelId="{53DF0138-3CC6-4589-A177-042BC22579C8}" type="sibTrans" cxnId="{8296B234-E7B4-4C0A-90F3-4B7F695BD7DB}">
      <dgm:prSet/>
      <dgm:spPr/>
      <dgm:t>
        <a:bodyPr/>
        <a:lstStyle/>
        <a:p>
          <a:endParaRPr lang="en-IN"/>
        </a:p>
      </dgm:t>
    </dgm:pt>
    <dgm:pt modelId="{479E7617-5674-4FAC-8F40-F40F846933FC}">
      <dgm:prSet custT="1"/>
      <dgm:spPr>
        <a:solidFill>
          <a:srgbClr val="DDDDDD"/>
        </a:solidFill>
      </dgm:spPr>
      <dgm:t>
        <a:bodyPr/>
        <a:lstStyle/>
        <a:p>
          <a:endParaRPr lang="en-IN" sz="2000" b="0" dirty="0"/>
        </a:p>
      </dgm:t>
    </dgm:pt>
    <dgm:pt modelId="{B5AEE6E5-DC41-4F27-8050-062EB50D13FE}" type="parTrans" cxnId="{3F8B9090-C116-44EA-83C7-5BF60E97D9EA}">
      <dgm:prSet/>
      <dgm:spPr/>
      <dgm:t>
        <a:bodyPr/>
        <a:lstStyle/>
        <a:p>
          <a:endParaRPr lang="en-IN"/>
        </a:p>
      </dgm:t>
    </dgm:pt>
    <dgm:pt modelId="{AD28BB9B-FB01-40DC-914F-730198F35C1A}" type="sibTrans" cxnId="{3F8B9090-C116-44EA-83C7-5BF60E97D9EA}">
      <dgm:prSet/>
      <dgm:spPr/>
      <dgm:t>
        <a:bodyPr/>
        <a:lstStyle/>
        <a:p>
          <a:endParaRPr lang="en-IN"/>
        </a:p>
      </dgm:t>
    </dgm:pt>
    <dgm:pt modelId="{39B40333-09B0-4B07-964E-9C36EFF09196}">
      <dgm:prSet custT="1"/>
      <dgm:spPr>
        <a:solidFill>
          <a:srgbClr val="002348"/>
        </a:solidFill>
      </dgm:spPr>
      <dgm:t>
        <a:bodyPr/>
        <a:lstStyle/>
        <a:p>
          <a:r>
            <a:rPr lang="en-GB" sz="2400" b="0" i="0" dirty="0"/>
            <a:t>iii. Conversion of a certain number of surplus SGT posts into PST posts with a scale of pay </a:t>
          </a:r>
          <a:endParaRPr lang="en-IN" sz="2400" b="0" dirty="0"/>
        </a:p>
      </dgm:t>
    </dgm:pt>
    <dgm:pt modelId="{1C077F03-92FA-4020-8C25-01D52E9CD180}" type="parTrans" cxnId="{D71BF77E-A4D3-4D9D-B595-B8AA449FB4BF}">
      <dgm:prSet/>
      <dgm:spPr/>
      <dgm:t>
        <a:bodyPr/>
        <a:lstStyle/>
        <a:p>
          <a:endParaRPr lang="en-IN"/>
        </a:p>
      </dgm:t>
    </dgm:pt>
    <dgm:pt modelId="{7D32056A-32D7-497B-8779-13B29DBDFDB3}" type="sibTrans" cxnId="{D71BF77E-A4D3-4D9D-B595-B8AA449FB4BF}">
      <dgm:prSet/>
      <dgm:spPr/>
      <dgm:t>
        <a:bodyPr/>
        <a:lstStyle/>
        <a:p>
          <a:endParaRPr lang="en-IN"/>
        </a:p>
      </dgm:t>
    </dgm:pt>
    <dgm:pt modelId="{EE04A951-2CFC-4789-9367-E858EB5350C3}">
      <dgm:prSet custT="1"/>
      <dgm:spPr>
        <a:solidFill>
          <a:srgbClr val="002348"/>
        </a:solidFill>
      </dgm:spPr>
      <dgm:t>
        <a:bodyPr/>
        <a:lstStyle/>
        <a:p>
          <a:r>
            <a:rPr lang="en-GB" sz="2400" b="0" i="0" dirty="0"/>
            <a:t>ii. Creation of a career path for qualified AWW </a:t>
          </a:r>
          <a:endParaRPr lang="en-IN" sz="2400" b="0" dirty="0"/>
        </a:p>
      </dgm:t>
    </dgm:pt>
    <dgm:pt modelId="{8F9262A7-C396-4F3E-9243-4A925ADFEA78}" type="parTrans" cxnId="{546ED34F-32CB-43F9-BABE-1C7E20FB19E1}">
      <dgm:prSet/>
      <dgm:spPr/>
      <dgm:t>
        <a:bodyPr/>
        <a:lstStyle/>
        <a:p>
          <a:endParaRPr lang="en-IN"/>
        </a:p>
      </dgm:t>
    </dgm:pt>
    <dgm:pt modelId="{74EEB97B-FF7C-4A0C-A46E-331A7BFDFFFD}" type="sibTrans" cxnId="{546ED34F-32CB-43F9-BABE-1C7E20FB19E1}">
      <dgm:prSet/>
      <dgm:spPr/>
      <dgm:t>
        <a:bodyPr/>
        <a:lstStyle/>
        <a:p>
          <a:endParaRPr lang="en-IN"/>
        </a:p>
      </dgm:t>
    </dgm:pt>
    <dgm:pt modelId="{9B2467A8-1733-4C4C-8AD5-5CC2C3732A3D}" type="pres">
      <dgm:prSet presAssocID="{495DCD08-9438-4E3D-A4AA-6188555BB56B}" presName="linear" presStyleCnt="0">
        <dgm:presLayoutVars>
          <dgm:dir/>
          <dgm:animLvl val="lvl"/>
          <dgm:resizeHandles val="exact"/>
        </dgm:presLayoutVars>
      </dgm:prSet>
      <dgm:spPr/>
    </dgm:pt>
    <dgm:pt modelId="{E7348E90-4846-4B24-8CC4-0A17A1DBB311}" type="pres">
      <dgm:prSet presAssocID="{3F80AFAC-82E1-4E88-91A1-1EB7535E35D6}" presName="parentLin" presStyleCnt="0"/>
      <dgm:spPr/>
    </dgm:pt>
    <dgm:pt modelId="{2D5AB7ED-DB66-4127-BEFC-228AC2DDA12D}" type="pres">
      <dgm:prSet presAssocID="{3F80AFAC-82E1-4E88-91A1-1EB7535E35D6}" presName="parentLeftMargin" presStyleLbl="node1" presStyleIdx="0" presStyleCnt="3"/>
      <dgm:spPr/>
    </dgm:pt>
    <dgm:pt modelId="{A164C71D-A529-40E6-839F-9584206C61E5}" type="pres">
      <dgm:prSet presAssocID="{3F80AFAC-82E1-4E88-91A1-1EB7535E35D6}" presName="parentText" presStyleLbl="node1" presStyleIdx="0" presStyleCnt="3" custScaleX="124643" custScaleY="109960" custLinFactNeighborX="7599">
        <dgm:presLayoutVars>
          <dgm:chMax val="0"/>
          <dgm:bulletEnabled val="1"/>
        </dgm:presLayoutVars>
      </dgm:prSet>
      <dgm:spPr/>
    </dgm:pt>
    <dgm:pt modelId="{535C98DF-4C14-46B3-A449-C33332C5DA92}" type="pres">
      <dgm:prSet presAssocID="{3F80AFAC-82E1-4E88-91A1-1EB7535E35D6}" presName="negativeSpace" presStyleCnt="0"/>
      <dgm:spPr/>
    </dgm:pt>
    <dgm:pt modelId="{F6C7A3FA-C79D-431B-A42C-962FC2C5C185}" type="pres">
      <dgm:prSet presAssocID="{3F80AFAC-82E1-4E88-91A1-1EB7535E35D6}" presName="childText" presStyleLbl="conFgAcc1" presStyleIdx="0" presStyleCnt="3">
        <dgm:presLayoutVars>
          <dgm:bulletEnabled val="1"/>
        </dgm:presLayoutVars>
      </dgm:prSet>
      <dgm:spPr>
        <a:solidFill>
          <a:srgbClr val="DDDDDD"/>
        </a:solidFill>
      </dgm:spPr>
    </dgm:pt>
    <dgm:pt modelId="{6C3DA8E7-6C2D-44B6-BBDC-C18A59CE28AD}" type="pres">
      <dgm:prSet presAssocID="{53DF0138-3CC6-4589-A177-042BC22579C8}" presName="spaceBetweenRectangles" presStyleCnt="0"/>
      <dgm:spPr/>
    </dgm:pt>
    <dgm:pt modelId="{0B3BC598-8A0C-4399-ACFB-77972AA0D2AA}" type="pres">
      <dgm:prSet presAssocID="{EE04A951-2CFC-4789-9367-E858EB5350C3}" presName="parentLin" presStyleCnt="0"/>
      <dgm:spPr/>
    </dgm:pt>
    <dgm:pt modelId="{F5561B58-3474-48FA-B287-58BD6C1EF8A8}" type="pres">
      <dgm:prSet presAssocID="{EE04A951-2CFC-4789-9367-E858EB5350C3}" presName="parentLeftMargin" presStyleLbl="node1" presStyleIdx="0" presStyleCnt="3"/>
      <dgm:spPr/>
    </dgm:pt>
    <dgm:pt modelId="{EFB1253D-EAE0-4FCC-A558-BA88A2E5D330}" type="pres">
      <dgm:prSet presAssocID="{EE04A951-2CFC-4789-9367-E858EB5350C3}" presName="parentText" presStyleLbl="node1" presStyleIdx="1" presStyleCnt="3" custScaleX="124801" custLinFactNeighborX="7599">
        <dgm:presLayoutVars>
          <dgm:chMax val="0"/>
          <dgm:bulletEnabled val="1"/>
        </dgm:presLayoutVars>
      </dgm:prSet>
      <dgm:spPr/>
    </dgm:pt>
    <dgm:pt modelId="{45FFF12C-65C7-444D-B91E-52C34C0A32DF}" type="pres">
      <dgm:prSet presAssocID="{EE04A951-2CFC-4789-9367-E858EB5350C3}" presName="negativeSpace" presStyleCnt="0"/>
      <dgm:spPr/>
    </dgm:pt>
    <dgm:pt modelId="{AE02D1CE-FC1C-4D55-B098-BB664F6D7077}" type="pres">
      <dgm:prSet presAssocID="{EE04A951-2CFC-4789-9367-E858EB5350C3}" presName="childText" presStyleLbl="conFgAcc1" presStyleIdx="1" presStyleCnt="3">
        <dgm:presLayoutVars>
          <dgm:bulletEnabled val="1"/>
        </dgm:presLayoutVars>
      </dgm:prSet>
      <dgm:spPr>
        <a:solidFill>
          <a:srgbClr val="DDDDDD"/>
        </a:solidFill>
      </dgm:spPr>
    </dgm:pt>
    <dgm:pt modelId="{C26156D9-A49A-49EC-AE6A-5D9DAE1F6176}" type="pres">
      <dgm:prSet presAssocID="{74EEB97B-FF7C-4A0C-A46E-331A7BFDFFFD}" presName="spaceBetweenRectangles" presStyleCnt="0"/>
      <dgm:spPr/>
    </dgm:pt>
    <dgm:pt modelId="{1B42EBA4-5F7E-49CC-B021-D0A61F3E9FDC}" type="pres">
      <dgm:prSet presAssocID="{39B40333-09B0-4B07-964E-9C36EFF09196}" presName="parentLin" presStyleCnt="0"/>
      <dgm:spPr/>
    </dgm:pt>
    <dgm:pt modelId="{4EE50A22-C9F2-494D-B4A2-D3C8418CCEFC}" type="pres">
      <dgm:prSet presAssocID="{39B40333-09B0-4B07-964E-9C36EFF09196}" presName="parentLeftMargin" presStyleLbl="node1" presStyleIdx="1" presStyleCnt="3"/>
      <dgm:spPr/>
    </dgm:pt>
    <dgm:pt modelId="{EC3D1254-1548-4492-B9CD-156762A3B638}" type="pres">
      <dgm:prSet presAssocID="{39B40333-09B0-4B07-964E-9C36EFF09196}" presName="parentText" presStyleLbl="node1" presStyleIdx="2" presStyleCnt="3" custScaleX="124801">
        <dgm:presLayoutVars>
          <dgm:chMax val="0"/>
          <dgm:bulletEnabled val="1"/>
        </dgm:presLayoutVars>
      </dgm:prSet>
      <dgm:spPr/>
    </dgm:pt>
    <dgm:pt modelId="{330420BC-F42D-4410-8185-211A91060463}" type="pres">
      <dgm:prSet presAssocID="{39B40333-09B0-4B07-964E-9C36EFF09196}" presName="negativeSpace" presStyleCnt="0"/>
      <dgm:spPr/>
    </dgm:pt>
    <dgm:pt modelId="{5C194F85-1721-4D92-984D-365CB8820A9E}" type="pres">
      <dgm:prSet presAssocID="{39B40333-09B0-4B07-964E-9C36EFF09196}" presName="childText" presStyleLbl="conFgAcc1" presStyleIdx="2" presStyleCnt="3" custLinFactNeighborY="5295">
        <dgm:presLayoutVars>
          <dgm:bulletEnabled val="1"/>
        </dgm:presLayoutVars>
      </dgm:prSet>
      <dgm:spPr/>
    </dgm:pt>
  </dgm:ptLst>
  <dgm:cxnLst>
    <dgm:cxn modelId="{8296B234-E7B4-4C0A-90F3-4B7F695BD7DB}" srcId="{495DCD08-9438-4E3D-A4AA-6188555BB56B}" destId="{3F80AFAC-82E1-4E88-91A1-1EB7535E35D6}" srcOrd="0" destOrd="0" parTransId="{806BED1A-039E-4895-AC53-7173401ECD7A}" sibTransId="{53DF0138-3CC6-4589-A177-042BC22579C8}"/>
    <dgm:cxn modelId="{E00E2D39-91D9-4FD3-9270-2630DC82FECD}" type="presOf" srcId="{3F80AFAC-82E1-4E88-91A1-1EB7535E35D6}" destId="{2D5AB7ED-DB66-4127-BEFC-228AC2DDA12D}" srcOrd="0" destOrd="0" presId="urn:microsoft.com/office/officeart/2005/8/layout/list1"/>
    <dgm:cxn modelId="{6B8CCD6A-D9DD-43D9-AA75-D291960FE320}" type="presOf" srcId="{495DCD08-9438-4E3D-A4AA-6188555BB56B}" destId="{9B2467A8-1733-4C4C-8AD5-5CC2C3732A3D}" srcOrd="0" destOrd="0" presId="urn:microsoft.com/office/officeart/2005/8/layout/list1"/>
    <dgm:cxn modelId="{FE36CB6E-5DCB-4AFC-A24A-D54D24FAECFE}" type="presOf" srcId="{EE04A951-2CFC-4789-9367-E858EB5350C3}" destId="{F5561B58-3474-48FA-B287-58BD6C1EF8A8}" srcOrd="0" destOrd="0" presId="urn:microsoft.com/office/officeart/2005/8/layout/list1"/>
    <dgm:cxn modelId="{546ED34F-32CB-43F9-BABE-1C7E20FB19E1}" srcId="{495DCD08-9438-4E3D-A4AA-6188555BB56B}" destId="{EE04A951-2CFC-4789-9367-E858EB5350C3}" srcOrd="1" destOrd="0" parTransId="{8F9262A7-C396-4F3E-9243-4A925ADFEA78}" sibTransId="{74EEB97B-FF7C-4A0C-A46E-331A7BFDFFFD}"/>
    <dgm:cxn modelId="{D71BF77E-A4D3-4D9D-B595-B8AA449FB4BF}" srcId="{495DCD08-9438-4E3D-A4AA-6188555BB56B}" destId="{39B40333-09B0-4B07-964E-9C36EFF09196}" srcOrd="2" destOrd="0" parTransId="{1C077F03-92FA-4020-8C25-01D52E9CD180}" sibTransId="{7D32056A-32D7-497B-8779-13B29DBDFDB3}"/>
    <dgm:cxn modelId="{3F8B9090-C116-44EA-83C7-5BF60E97D9EA}" srcId="{39B40333-09B0-4B07-964E-9C36EFF09196}" destId="{479E7617-5674-4FAC-8F40-F40F846933FC}" srcOrd="0" destOrd="0" parTransId="{B5AEE6E5-DC41-4F27-8050-062EB50D13FE}" sibTransId="{AD28BB9B-FB01-40DC-914F-730198F35C1A}"/>
    <dgm:cxn modelId="{AA0F5791-4B76-4A0A-BD6B-2CE92F8622E0}" type="presOf" srcId="{39B40333-09B0-4B07-964E-9C36EFF09196}" destId="{EC3D1254-1548-4492-B9CD-156762A3B638}" srcOrd="1" destOrd="0" presId="urn:microsoft.com/office/officeart/2005/8/layout/list1"/>
    <dgm:cxn modelId="{86838196-DEA4-43E3-B82C-0B32239F6B37}" type="presOf" srcId="{479E7617-5674-4FAC-8F40-F40F846933FC}" destId="{5C194F85-1721-4D92-984D-365CB8820A9E}" srcOrd="0" destOrd="0" presId="urn:microsoft.com/office/officeart/2005/8/layout/list1"/>
    <dgm:cxn modelId="{E686EDAC-AB34-4FBD-B19D-A491240DFD02}" type="presOf" srcId="{3F80AFAC-82E1-4E88-91A1-1EB7535E35D6}" destId="{A164C71D-A529-40E6-839F-9584206C61E5}" srcOrd="1" destOrd="0" presId="urn:microsoft.com/office/officeart/2005/8/layout/list1"/>
    <dgm:cxn modelId="{910D15E5-B883-4714-93FA-2D6F29137549}" type="presOf" srcId="{EE04A951-2CFC-4789-9367-E858EB5350C3}" destId="{EFB1253D-EAE0-4FCC-A558-BA88A2E5D330}" srcOrd="1" destOrd="0" presId="urn:microsoft.com/office/officeart/2005/8/layout/list1"/>
    <dgm:cxn modelId="{E2E524E9-48D7-4E9D-96F5-A354C073D0B5}" type="presOf" srcId="{39B40333-09B0-4B07-964E-9C36EFF09196}" destId="{4EE50A22-C9F2-494D-B4A2-D3C8418CCEFC}" srcOrd="0" destOrd="0" presId="urn:microsoft.com/office/officeart/2005/8/layout/list1"/>
    <dgm:cxn modelId="{ACEE71FC-33FB-4B03-9B0E-CBB572106057}" type="presParOf" srcId="{9B2467A8-1733-4C4C-8AD5-5CC2C3732A3D}" destId="{E7348E90-4846-4B24-8CC4-0A17A1DBB311}" srcOrd="0" destOrd="0" presId="urn:microsoft.com/office/officeart/2005/8/layout/list1"/>
    <dgm:cxn modelId="{0251D4DF-BF79-433B-8D73-D5B4C6E83F6E}" type="presParOf" srcId="{E7348E90-4846-4B24-8CC4-0A17A1DBB311}" destId="{2D5AB7ED-DB66-4127-BEFC-228AC2DDA12D}" srcOrd="0" destOrd="0" presId="urn:microsoft.com/office/officeart/2005/8/layout/list1"/>
    <dgm:cxn modelId="{E04CC97F-9F9B-4CAA-8F68-C12F63C4A2A2}" type="presParOf" srcId="{E7348E90-4846-4B24-8CC4-0A17A1DBB311}" destId="{A164C71D-A529-40E6-839F-9584206C61E5}" srcOrd="1" destOrd="0" presId="urn:microsoft.com/office/officeart/2005/8/layout/list1"/>
    <dgm:cxn modelId="{A9A7ED66-A779-4327-9D4B-9F2F7EA783F0}" type="presParOf" srcId="{9B2467A8-1733-4C4C-8AD5-5CC2C3732A3D}" destId="{535C98DF-4C14-46B3-A449-C33332C5DA92}" srcOrd="1" destOrd="0" presId="urn:microsoft.com/office/officeart/2005/8/layout/list1"/>
    <dgm:cxn modelId="{6E93D07C-BF62-41BE-95B7-F5BFBE97BA98}" type="presParOf" srcId="{9B2467A8-1733-4C4C-8AD5-5CC2C3732A3D}" destId="{F6C7A3FA-C79D-431B-A42C-962FC2C5C185}" srcOrd="2" destOrd="0" presId="urn:microsoft.com/office/officeart/2005/8/layout/list1"/>
    <dgm:cxn modelId="{AF086FD3-25DE-4CD0-9A11-B741652DCC45}" type="presParOf" srcId="{9B2467A8-1733-4C4C-8AD5-5CC2C3732A3D}" destId="{6C3DA8E7-6C2D-44B6-BBDC-C18A59CE28AD}" srcOrd="3" destOrd="0" presId="urn:microsoft.com/office/officeart/2005/8/layout/list1"/>
    <dgm:cxn modelId="{406F6CA4-6993-4B5F-A0E0-D254337C092B}" type="presParOf" srcId="{9B2467A8-1733-4C4C-8AD5-5CC2C3732A3D}" destId="{0B3BC598-8A0C-4399-ACFB-77972AA0D2AA}" srcOrd="4" destOrd="0" presId="urn:microsoft.com/office/officeart/2005/8/layout/list1"/>
    <dgm:cxn modelId="{1888D09A-8294-465D-A7D8-1971C3968764}" type="presParOf" srcId="{0B3BC598-8A0C-4399-ACFB-77972AA0D2AA}" destId="{F5561B58-3474-48FA-B287-58BD6C1EF8A8}" srcOrd="0" destOrd="0" presId="urn:microsoft.com/office/officeart/2005/8/layout/list1"/>
    <dgm:cxn modelId="{D33A569A-3F22-472C-A116-761D198440EE}" type="presParOf" srcId="{0B3BC598-8A0C-4399-ACFB-77972AA0D2AA}" destId="{EFB1253D-EAE0-4FCC-A558-BA88A2E5D330}" srcOrd="1" destOrd="0" presId="urn:microsoft.com/office/officeart/2005/8/layout/list1"/>
    <dgm:cxn modelId="{9B52660F-8DDE-4DA6-9654-6AF8C627D444}" type="presParOf" srcId="{9B2467A8-1733-4C4C-8AD5-5CC2C3732A3D}" destId="{45FFF12C-65C7-444D-B91E-52C34C0A32DF}" srcOrd="5" destOrd="0" presId="urn:microsoft.com/office/officeart/2005/8/layout/list1"/>
    <dgm:cxn modelId="{6C2447D1-3C94-4379-BD6E-C6CB355A508E}" type="presParOf" srcId="{9B2467A8-1733-4C4C-8AD5-5CC2C3732A3D}" destId="{AE02D1CE-FC1C-4D55-B098-BB664F6D7077}" srcOrd="6" destOrd="0" presId="urn:microsoft.com/office/officeart/2005/8/layout/list1"/>
    <dgm:cxn modelId="{78BE7B2B-6CDA-45C5-BABE-F4182F109B2F}" type="presParOf" srcId="{9B2467A8-1733-4C4C-8AD5-5CC2C3732A3D}" destId="{C26156D9-A49A-49EC-AE6A-5D9DAE1F6176}" srcOrd="7" destOrd="0" presId="urn:microsoft.com/office/officeart/2005/8/layout/list1"/>
    <dgm:cxn modelId="{B08EE679-3DD9-4D29-96E5-B17FF2E3B6B4}" type="presParOf" srcId="{9B2467A8-1733-4C4C-8AD5-5CC2C3732A3D}" destId="{1B42EBA4-5F7E-49CC-B021-D0A61F3E9FDC}" srcOrd="8" destOrd="0" presId="urn:microsoft.com/office/officeart/2005/8/layout/list1"/>
    <dgm:cxn modelId="{9756A347-2EE1-494E-A2C1-EF266482416F}" type="presParOf" srcId="{1B42EBA4-5F7E-49CC-B021-D0A61F3E9FDC}" destId="{4EE50A22-C9F2-494D-B4A2-D3C8418CCEFC}" srcOrd="0" destOrd="0" presId="urn:microsoft.com/office/officeart/2005/8/layout/list1"/>
    <dgm:cxn modelId="{8FEFAED3-26F0-49DD-AF4C-7DE55F47D9F1}" type="presParOf" srcId="{1B42EBA4-5F7E-49CC-B021-D0A61F3E9FDC}" destId="{EC3D1254-1548-4492-B9CD-156762A3B638}" srcOrd="1" destOrd="0" presId="urn:microsoft.com/office/officeart/2005/8/layout/list1"/>
    <dgm:cxn modelId="{B0FD67A2-F5F7-4677-AEFE-ACBAE459FE1D}" type="presParOf" srcId="{9B2467A8-1733-4C4C-8AD5-5CC2C3732A3D}" destId="{330420BC-F42D-4410-8185-211A91060463}" srcOrd="9" destOrd="0" presId="urn:microsoft.com/office/officeart/2005/8/layout/list1"/>
    <dgm:cxn modelId="{7EB5729A-805B-4DEB-9597-BA7EDAAAC89E}" type="presParOf" srcId="{9B2467A8-1733-4C4C-8AD5-5CC2C3732A3D}" destId="{5C194F85-1721-4D92-984D-365CB8820A9E}" srcOrd="10" destOrd="0" presId="urn:microsoft.com/office/officeart/2005/8/layout/list1"/>
  </dgm:cxnLst>
  <dgm:bg>
    <a:solidFill>
      <a:schemeClr val="tx2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99CB3F-A2E4-4203-A931-C34EE456358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19A35FE6-4BC9-471E-AB1A-C730412F0A1B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GB" sz="2400" b="0" dirty="0">
              <a:solidFill>
                <a:srgbClr val="C00000"/>
              </a:solidFill>
            </a:rPr>
            <a:t>  3 to 4 Years – Anganwadi / PP1</a:t>
          </a:r>
          <a:endParaRPr lang="en-IN" sz="2400" dirty="0">
            <a:solidFill>
              <a:srgbClr val="C00000"/>
            </a:solidFill>
          </a:endParaRPr>
        </a:p>
      </dgm:t>
    </dgm:pt>
    <dgm:pt modelId="{F9229EA8-5513-4362-9BFD-F1E75D8AA2BF}" type="parTrans" cxnId="{AC9D2C6C-1007-4456-9EA3-BBEEF71CBCC6}">
      <dgm:prSet/>
      <dgm:spPr/>
      <dgm:t>
        <a:bodyPr/>
        <a:lstStyle/>
        <a:p>
          <a:endParaRPr lang="en-IN"/>
        </a:p>
      </dgm:t>
    </dgm:pt>
    <dgm:pt modelId="{C6B8CBB8-B612-465C-9AF0-A763FBFD3582}" type="sibTrans" cxnId="{AC9D2C6C-1007-4456-9EA3-BBEEF71CBCC6}">
      <dgm:prSet/>
      <dgm:spPr/>
      <dgm:t>
        <a:bodyPr/>
        <a:lstStyle/>
        <a:p>
          <a:endParaRPr lang="en-IN"/>
        </a:p>
      </dgm:t>
    </dgm:pt>
    <dgm:pt modelId="{76B244E5-5C7C-4881-8C8D-ED1802A43BE8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sz="2400" b="0" dirty="0">
              <a:solidFill>
                <a:srgbClr val="C00000"/>
              </a:solidFill>
            </a:rPr>
            <a:t>4 to 5 Years – Anganwadi / PP2</a:t>
          </a:r>
        </a:p>
      </dgm:t>
    </dgm:pt>
    <dgm:pt modelId="{EA4DF91D-8EE0-4B35-83E7-09B935760A4E}" type="parTrans" cxnId="{6F3DEEB1-0B27-4DF4-8844-43C156A0C354}">
      <dgm:prSet/>
      <dgm:spPr/>
      <dgm:t>
        <a:bodyPr/>
        <a:lstStyle/>
        <a:p>
          <a:endParaRPr lang="en-IN"/>
        </a:p>
      </dgm:t>
    </dgm:pt>
    <dgm:pt modelId="{DF4FE420-303B-427C-AE43-F0C402900A1F}" type="sibTrans" cxnId="{6F3DEEB1-0B27-4DF4-8844-43C156A0C354}">
      <dgm:prSet/>
      <dgm:spPr/>
      <dgm:t>
        <a:bodyPr/>
        <a:lstStyle/>
        <a:p>
          <a:endParaRPr lang="en-IN"/>
        </a:p>
      </dgm:t>
    </dgm:pt>
    <dgm:pt modelId="{CE9BB036-DA48-436E-9AC8-FF2408560FAD}">
      <dgm:prSet custT="1"/>
      <dgm:spPr>
        <a:solidFill>
          <a:schemeClr val="accent2"/>
        </a:solidFill>
      </dgm:spPr>
      <dgm:t>
        <a:bodyPr/>
        <a:lstStyle/>
        <a:p>
          <a:r>
            <a:rPr lang="en-GB" sz="2400" b="0"/>
            <a:t>5 to 6 Years – Balavatika  </a:t>
          </a:r>
          <a:endParaRPr lang="en-GB" sz="2400" b="0" dirty="0"/>
        </a:p>
      </dgm:t>
    </dgm:pt>
    <dgm:pt modelId="{81EE73CD-F7D9-47F6-8887-D1A2414EA302}" type="parTrans" cxnId="{FECC5BFF-9513-41FE-87C1-5B288AD0A0D4}">
      <dgm:prSet/>
      <dgm:spPr/>
      <dgm:t>
        <a:bodyPr/>
        <a:lstStyle/>
        <a:p>
          <a:endParaRPr lang="en-IN"/>
        </a:p>
      </dgm:t>
    </dgm:pt>
    <dgm:pt modelId="{08369C14-36C2-45A4-90DE-415A9833EC4B}" type="sibTrans" cxnId="{FECC5BFF-9513-41FE-87C1-5B288AD0A0D4}">
      <dgm:prSet/>
      <dgm:spPr/>
      <dgm:t>
        <a:bodyPr/>
        <a:lstStyle/>
        <a:p>
          <a:endParaRPr lang="en-IN"/>
        </a:p>
      </dgm:t>
    </dgm:pt>
    <dgm:pt modelId="{A1FB6CEF-8CDF-44EF-8A63-B6BC49FB8D8F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GB" sz="2400" b="0" dirty="0"/>
            <a:t>6 to 7  years – Grade 1</a:t>
          </a:r>
        </a:p>
      </dgm:t>
    </dgm:pt>
    <dgm:pt modelId="{9172DB39-789A-4369-AC29-DDF40F4D3BCE}" type="parTrans" cxnId="{B0DF748F-CF3C-4EDA-B2A3-06EB780F4012}">
      <dgm:prSet/>
      <dgm:spPr/>
      <dgm:t>
        <a:bodyPr/>
        <a:lstStyle/>
        <a:p>
          <a:endParaRPr lang="en-IN"/>
        </a:p>
      </dgm:t>
    </dgm:pt>
    <dgm:pt modelId="{F92F59B9-D822-4C57-93FA-7453560489D8}" type="sibTrans" cxnId="{B0DF748F-CF3C-4EDA-B2A3-06EB780F4012}">
      <dgm:prSet/>
      <dgm:spPr/>
      <dgm:t>
        <a:bodyPr/>
        <a:lstStyle/>
        <a:p>
          <a:endParaRPr lang="en-IN"/>
        </a:p>
      </dgm:t>
    </dgm:pt>
    <dgm:pt modelId="{44673BA7-BCA5-431C-AAAA-F4F094877A10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GB" sz="2400" b="0" dirty="0"/>
            <a:t>7 to 8 years – Grade 2</a:t>
          </a:r>
        </a:p>
      </dgm:t>
    </dgm:pt>
    <dgm:pt modelId="{BEB6FEFF-7A55-4EA5-88CB-3C457D6252BF}" type="parTrans" cxnId="{680A1A25-CAB6-452C-8E29-E2CF786E4B51}">
      <dgm:prSet/>
      <dgm:spPr/>
      <dgm:t>
        <a:bodyPr/>
        <a:lstStyle/>
        <a:p>
          <a:endParaRPr lang="en-IN"/>
        </a:p>
      </dgm:t>
    </dgm:pt>
    <dgm:pt modelId="{5055B0CC-B875-4035-9549-88DB2E5C59E4}" type="sibTrans" cxnId="{680A1A25-CAB6-452C-8E29-E2CF786E4B51}">
      <dgm:prSet/>
      <dgm:spPr/>
      <dgm:t>
        <a:bodyPr/>
        <a:lstStyle/>
        <a:p>
          <a:endParaRPr lang="en-IN"/>
        </a:p>
      </dgm:t>
    </dgm:pt>
    <dgm:pt modelId="{92856E87-69FB-4DFE-9E29-178C3ED82D7F}" type="pres">
      <dgm:prSet presAssocID="{FB99CB3F-A2E4-4203-A931-C34EE4563586}" presName="outerComposite" presStyleCnt="0">
        <dgm:presLayoutVars>
          <dgm:chMax val="5"/>
          <dgm:dir/>
          <dgm:resizeHandles val="exact"/>
        </dgm:presLayoutVars>
      </dgm:prSet>
      <dgm:spPr/>
    </dgm:pt>
    <dgm:pt modelId="{E97FC0E6-079F-48A7-A4A3-C9720CADA4CF}" type="pres">
      <dgm:prSet presAssocID="{FB99CB3F-A2E4-4203-A931-C34EE4563586}" presName="dummyMaxCanvas" presStyleCnt="0">
        <dgm:presLayoutVars/>
      </dgm:prSet>
      <dgm:spPr/>
    </dgm:pt>
    <dgm:pt modelId="{6C93475E-8B00-4F62-A204-0D7EBB097C65}" type="pres">
      <dgm:prSet presAssocID="{FB99CB3F-A2E4-4203-A931-C34EE4563586}" presName="FiveNodes_1" presStyleLbl="node1" presStyleIdx="0" presStyleCnt="5" custScaleX="116934">
        <dgm:presLayoutVars>
          <dgm:bulletEnabled val="1"/>
        </dgm:presLayoutVars>
      </dgm:prSet>
      <dgm:spPr/>
    </dgm:pt>
    <dgm:pt modelId="{442B5625-3966-4311-8FBB-4DAB52BFC1E1}" type="pres">
      <dgm:prSet presAssocID="{FB99CB3F-A2E4-4203-A931-C34EE4563586}" presName="FiveNodes_2" presStyleLbl="node1" presStyleIdx="1" presStyleCnt="5" custScaleX="114788">
        <dgm:presLayoutVars>
          <dgm:bulletEnabled val="1"/>
        </dgm:presLayoutVars>
      </dgm:prSet>
      <dgm:spPr/>
    </dgm:pt>
    <dgm:pt modelId="{D04264B9-96F2-48BE-8B6C-8BEC8F08957D}" type="pres">
      <dgm:prSet presAssocID="{FB99CB3F-A2E4-4203-A931-C34EE4563586}" presName="FiveNodes_3" presStyleLbl="node1" presStyleIdx="2" presStyleCnt="5">
        <dgm:presLayoutVars>
          <dgm:bulletEnabled val="1"/>
        </dgm:presLayoutVars>
      </dgm:prSet>
      <dgm:spPr/>
    </dgm:pt>
    <dgm:pt modelId="{E7B6932A-4548-46D0-9E2F-7F258E4E790A}" type="pres">
      <dgm:prSet presAssocID="{FB99CB3F-A2E4-4203-A931-C34EE4563586}" presName="FiveNodes_4" presStyleLbl="node1" presStyleIdx="3" presStyleCnt="5">
        <dgm:presLayoutVars>
          <dgm:bulletEnabled val="1"/>
        </dgm:presLayoutVars>
      </dgm:prSet>
      <dgm:spPr/>
    </dgm:pt>
    <dgm:pt modelId="{B8C498B0-AA01-4043-B51C-AC2ADE7899CB}" type="pres">
      <dgm:prSet presAssocID="{FB99CB3F-A2E4-4203-A931-C34EE4563586}" presName="FiveNodes_5" presStyleLbl="node1" presStyleIdx="4" presStyleCnt="5">
        <dgm:presLayoutVars>
          <dgm:bulletEnabled val="1"/>
        </dgm:presLayoutVars>
      </dgm:prSet>
      <dgm:spPr/>
    </dgm:pt>
    <dgm:pt modelId="{A8AE42F7-E1A6-4881-8DAC-2D9554ED2BC8}" type="pres">
      <dgm:prSet presAssocID="{FB99CB3F-A2E4-4203-A931-C34EE4563586}" presName="FiveConn_1-2" presStyleLbl="fgAccFollowNode1" presStyleIdx="0" presStyleCnt="4">
        <dgm:presLayoutVars>
          <dgm:bulletEnabled val="1"/>
        </dgm:presLayoutVars>
      </dgm:prSet>
      <dgm:spPr/>
    </dgm:pt>
    <dgm:pt modelId="{8AE1629E-FE4A-4EEB-8F49-F96877B998C9}" type="pres">
      <dgm:prSet presAssocID="{FB99CB3F-A2E4-4203-A931-C34EE4563586}" presName="FiveConn_2-3" presStyleLbl="fgAccFollowNode1" presStyleIdx="1" presStyleCnt="4">
        <dgm:presLayoutVars>
          <dgm:bulletEnabled val="1"/>
        </dgm:presLayoutVars>
      </dgm:prSet>
      <dgm:spPr/>
    </dgm:pt>
    <dgm:pt modelId="{37C1926B-B6E7-40E9-8C7D-4F2751EE0D74}" type="pres">
      <dgm:prSet presAssocID="{FB99CB3F-A2E4-4203-A931-C34EE4563586}" presName="FiveConn_3-4" presStyleLbl="fgAccFollowNode1" presStyleIdx="2" presStyleCnt="4">
        <dgm:presLayoutVars>
          <dgm:bulletEnabled val="1"/>
        </dgm:presLayoutVars>
      </dgm:prSet>
      <dgm:spPr/>
    </dgm:pt>
    <dgm:pt modelId="{1A790DB5-866F-4F37-A767-D3AA06E53A59}" type="pres">
      <dgm:prSet presAssocID="{FB99CB3F-A2E4-4203-A931-C34EE4563586}" presName="FiveConn_4-5" presStyleLbl="fgAccFollowNode1" presStyleIdx="3" presStyleCnt="4">
        <dgm:presLayoutVars>
          <dgm:bulletEnabled val="1"/>
        </dgm:presLayoutVars>
      </dgm:prSet>
      <dgm:spPr/>
    </dgm:pt>
    <dgm:pt modelId="{88F8C146-D4EF-4773-BC25-292637360AED}" type="pres">
      <dgm:prSet presAssocID="{FB99CB3F-A2E4-4203-A931-C34EE4563586}" presName="FiveNodes_1_text" presStyleLbl="node1" presStyleIdx="4" presStyleCnt="5">
        <dgm:presLayoutVars>
          <dgm:bulletEnabled val="1"/>
        </dgm:presLayoutVars>
      </dgm:prSet>
      <dgm:spPr/>
    </dgm:pt>
    <dgm:pt modelId="{4C48864A-DDCC-4C5F-BB24-7380E1DA2B51}" type="pres">
      <dgm:prSet presAssocID="{FB99CB3F-A2E4-4203-A931-C34EE4563586}" presName="FiveNodes_2_text" presStyleLbl="node1" presStyleIdx="4" presStyleCnt="5">
        <dgm:presLayoutVars>
          <dgm:bulletEnabled val="1"/>
        </dgm:presLayoutVars>
      </dgm:prSet>
      <dgm:spPr/>
    </dgm:pt>
    <dgm:pt modelId="{520AE647-9920-42FF-9B0D-C273D4DFD453}" type="pres">
      <dgm:prSet presAssocID="{FB99CB3F-A2E4-4203-A931-C34EE4563586}" presName="FiveNodes_3_text" presStyleLbl="node1" presStyleIdx="4" presStyleCnt="5">
        <dgm:presLayoutVars>
          <dgm:bulletEnabled val="1"/>
        </dgm:presLayoutVars>
      </dgm:prSet>
      <dgm:spPr/>
    </dgm:pt>
    <dgm:pt modelId="{3C70EF82-ACA9-4F16-A716-1D37BBC04A83}" type="pres">
      <dgm:prSet presAssocID="{FB99CB3F-A2E4-4203-A931-C34EE4563586}" presName="FiveNodes_4_text" presStyleLbl="node1" presStyleIdx="4" presStyleCnt="5">
        <dgm:presLayoutVars>
          <dgm:bulletEnabled val="1"/>
        </dgm:presLayoutVars>
      </dgm:prSet>
      <dgm:spPr/>
    </dgm:pt>
    <dgm:pt modelId="{2E39801D-84A3-48A0-AC54-65AB42A8B7D3}" type="pres">
      <dgm:prSet presAssocID="{FB99CB3F-A2E4-4203-A931-C34EE456358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182A1F10-42D3-4DE1-88D6-554344A3A3B7}" type="presOf" srcId="{F92F59B9-D822-4C57-93FA-7453560489D8}" destId="{1A790DB5-866F-4F37-A767-D3AA06E53A59}" srcOrd="0" destOrd="0" presId="urn:microsoft.com/office/officeart/2005/8/layout/vProcess5"/>
    <dgm:cxn modelId="{2FAD8D1D-ED2D-4BF2-9458-B4FA08557F23}" type="presOf" srcId="{C6B8CBB8-B612-465C-9AF0-A763FBFD3582}" destId="{A8AE42F7-E1A6-4881-8DAC-2D9554ED2BC8}" srcOrd="0" destOrd="0" presId="urn:microsoft.com/office/officeart/2005/8/layout/vProcess5"/>
    <dgm:cxn modelId="{680A1A25-CAB6-452C-8E29-E2CF786E4B51}" srcId="{FB99CB3F-A2E4-4203-A931-C34EE4563586}" destId="{44673BA7-BCA5-431C-AAAA-F4F094877A10}" srcOrd="4" destOrd="0" parTransId="{BEB6FEFF-7A55-4EA5-88CB-3C457D6252BF}" sibTransId="{5055B0CC-B875-4035-9549-88DB2E5C59E4}"/>
    <dgm:cxn modelId="{3B4CC22F-E017-4D7A-A27F-9041C86E1077}" type="presOf" srcId="{76B244E5-5C7C-4881-8C8D-ED1802A43BE8}" destId="{442B5625-3966-4311-8FBB-4DAB52BFC1E1}" srcOrd="0" destOrd="0" presId="urn:microsoft.com/office/officeart/2005/8/layout/vProcess5"/>
    <dgm:cxn modelId="{4FE8E837-478E-4A56-9FE0-4CCE95E6175C}" type="presOf" srcId="{44673BA7-BCA5-431C-AAAA-F4F094877A10}" destId="{2E39801D-84A3-48A0-AC54-65AB42A8B7D3}" srcOrd="1" destOrd="0" presId="urn:microsoft.com/office/officeart/2005/8/layout/vProcess5"/>
    <dgm:cxn modelId="{C742CA42-83FC-45FD-AD40-F8B0F0D2ED8E}" type="presOf" srcId="{A1FB6CEF-8CDF-44EF-8A63-B6BC49FB8D8F}" destId="{E7B6932A-4548-46D0-9E2F-7F258E4E790A}" srcOrd="0" destOrd="0" presId="urn:microsoft.com/office/officeart/2005/8/layout/vProcess5"/>
    <dgm:cxn modelId="{AC9D2C6C-1007-4456-9EA3-BBEEF71CBCC6}" srcId="{FB99CB3F-A2E4-4203-A931-C34EE4563586}" destId="{19A35FE6-4BC9-471E-AB1A-C730412F0A1B}" srcOrd="0" destOrd="0" parTransId="{F9229EA8-5513-4362-9BFD-F1E75D8AA2BF}" sibTransId="{C6B8CBB8-B612-465C-9AF0-A763FBFD3582}"/>
    <dgm:cxn modelId="{2E474251-CF92-46AD-90BB-39D3DBBF77DE}" type="presOf" srcId="{DF4FE420-303B-427C-AE43-F0C402900A1F}" destId="{8AE1629E-FE4A-4EEB-8F49-F96877B998C9}" srcOrd="0" destOrd="0" presId="urn:microsoft.com/office/officeart/2005/8/layout/vProcess5"/>
    <dgm:cxn modelId="{764B0277-8377-49EA-9112-6056EF197426}" type="presOf" srcId="{CE9BB036-DA48-436E-9AC8-FF2408560FAD}" destId="{520AE647-9920-42FF-9B0D-C273D4DFD453}" srcOrd="1" destOrd="0" presId="urn:microsoft.com/office/officeart/2005/8/layout/vProcess5"/>
    <dgm:cxn modelId="{CF1D9D79-6336-490C-AACD-7A2A0D27434E}" type="presOf" srcId="{19A35FE6-4BC9-471E-AB1A-C730412F0A1B}" destId="{88F8C146-D4EF-4773-BC25-292637360AED}" srcOrd="1" destOrd="0" presId="urn:microsoft.com/office/officeart/2005/8/layout/vProcess5"/>
    <dgm:cxn modelId="{B0DF748F-CF3C-4EDA-B2A3-06EB780F4012}" srcId="{FB99CB3F-A2E4-4203-A931-C34EE4563586}" destId="{A1FB6CEF-8CDF-44EF-8A63-B6BC49FB8D8F}" srcOrd="3" destOrd="0" parTransId="{9172DB39-789A-4369-AC29-DDF40F4D3BCE}" sibTransId="{F92F59B9-D822-4C57-93FA-7453560489D8}"/>
    <dgm:cxn modelId="{6F3DEEB1-0B27-4DF4-8844-43C156A0C354}" srcId="{FB99CB3F-A2E4-4203-A931-C34EE4563586}" destId="{76B244E5-5C7C-4881-8C8D-ED1802A43BE8}" srcOrd="1" destOrd="0" parTransId="{EA4DF91D-8EE0-4B35-83E7-09B935760A4E}" sibTransId="{DF4FE420-303B-427C-AE43-F0C402900A1F}"/>
    <dgm:cxn modelId="{9D5CAFB3-B225-45BE-83AA-43BE8AEE070C}" type="presOf" srcId="{FB99CB3F-A2E4-4203-A931-C34EE4563586}" destId="{92856E87-69FB-4DFE-9E29-178C3ED82D7F}" srcOrd="0" destOrd="0" presId="urn:microsoft.com/office/officeart/2005/8/layout/vProcess5"/>
    <dgm:cxn modelId="{D96EB1C4-B019-447B-B824-C629C43BA469}" type="presOf" srcId="{76B244E5-5C7C-4881-8C8D-ED1802A43BE8}" destId="{4C48864A-DDCC-4C5F-BB24-7380E1DA2B51}" srcOrd="1" destOrd="0" presId="urn:microsoft.com/office/officeart/2005/8/layout/vProcess5"/>
    <dgm:cxn modelId="{073342D0-33DA-408A-84D5-8EA3898CAAE3}" type="presOf" srcId="{A1FB6CEF-8CDF-44EF-8A63-B6BC49FB8D8F}" destId="{3C70EF82-ACA9-4F16-A716-1D37BBC04A83}" srcOrd="1" destOrd="0" presId="urn:microsoft.com/office/officeart/2005/8/layout/vProcess5"/>
    <dgm:cxn modelId="{45243FD4-0E99-496A-8C06-AECBAC41C785}" type="presOf" srcId="{08369C14-36C2-45A4-90DE-415A9833EC4B}" destId="{37C1926B-B6E7-40E9-8C7D-4F2751EE0D74}" srcOrd="0" destOrd="0" presId="urn:microsoft.com/office/officeart/2005/8/layout/vProcess5"/>
    <dgm:cxn modelId="{94C775D8-C643-4A7C-AE99-7AC27C6CCD0E}" type="presOf" srcId="{44673BA7-BCA5-431C-AAAA-F4F094877A10}" destId="{B8C498B0-AA01-4043-B51C-AC2ADE7899CB}" srcOrd="0" destOrd="0" presId="urn:microsoft.com/office/officeart/2005/8/layout/vProcess5"/>
    <dgm:cxn modelId="{54E726D9-9217-4D3E-9E07-511E02A21F03}" type="presOf" srcId="{19A35FE6-4BC9-471E-AB1A-C730412F0A1B}" destId="{6C93475E-8B00-4F62-A204-0D7EBB097C65}" srcOrd="0" destOrd="0" presId="urn:microsoft.com/office/officeart/2005/8/layout/vProcess5"/>
    <dgm:cxn modelId="{304F05E5-3460-4E8F-98EB-45676C833C36}" type="presOf" srcId="{CE9BB036-DA48-436E-9AC8-FF2408560FAD}" destId="{D04264B9-96F2-48BE-8B6C-8BEC8F08957D}" srcOrd="0" destOrd="0" presId="urn:microsoft.com/office/officeart/2005/8/layout/vProcess5"/>
    <dgm:cxn modelId="{FECC5BFF-9513-41FE-87C1-5B288AD0A0D4}" srcId="{FB99CB3F-A2E4-4203-A931-C34EE4563586}" destId="{CE9BB036-DA48-436E-9AC8-FF2408560FAD}" srcOrd="2" destOrd="0" parTransId="{81EE73CD-F7D9-47F6-8887-D1A2414EA302}" sibTransId="{08369C14-36C2-45A4-90DE-415A9833EC4B}"/>
    <dgm:cxn modelId="{BBC19858-1725-41B7-B67C-52865BF29466}" type="presParOf" srcId="{92856E87-69FB-4DFE-9E29-178C3ED82D7F}" destId="{E97FC0E6-079F-48A7-A4A3-C9720CADA4CF}" srcOrd="0" destOrd="0" presId="urn:microsoft.com/office/officeart/2005/8/layout/vProcess5"/>
    <dgm:cxn modelId="{52AF10CC-9C59-41FE-A879-51158A6D6BD1}" type="presParOf" srcId="{92856E87-69FB-4DFE-9E29-178C3ED82D7F}" destId="{6C93475E-8B00-4F62-A204-0D7EBB097C65}" srcOrd="1" destOrd="0" presId="urn:microsoft.com/office/officeart/2005/8/layout/vProcess5"/>
    <dgm:cxn modelId="{4F18801A-74C7-4161-B048-92E2B7C5953E}" type="presParOf" srcId="{92856E87-69FB-4DFE-9E29-178C3ED82D7F}" destId="{442B5625-3966-4311-8FBB-4DAB52BFC1E1}" srcOrd="2" destOrd="0" presId="urn:microsoft.com/office/officeart/2005/8/layout/vProcess5"/>
    <dgm:cxn modelId="{34AC57F1-C1D6-484C-ADE4-AF50C49E62BF}" type="presParOf" srcId="{92856E87-69FB-4DFE-9E29-178C3ED82D7F}" destId="{D04264B9-96F2-48BE-8B6C-8BEC8F08957D}" srcOrd="3" destOrd="0" presId="urn:microsoft.com/office/officeart/2005/8/layout/vProcess5"/>
    <dgm:cxn modelId="{05C6C38E-AAC1-4354-A332-4758A5D4C6C8}" type="presParOf" srcId="{92856E87-69FB-4DFE-9E29-178C3ED82D7F}" destId="{E7B6932A-4548-46D0-9E2F-7F258E4E790A}" srcOrd="4" destOrd="0" presId="urn:microsoft.com/office/officeart/2005/8/layout/vProcess5"/>
    <dgm:cxn modelId="{47BA6FFB-6407-4429-AB65-48A45EE8C3F1}" type="presParOf" srcId="{92856E87-69FB-4DFE-9E29-178C3ED82D7F}" destId="{B8C498B0-AA01-4043-B51C-AC2ADE7899CB}" srcOrd="5" destOrd="0" presId="urn:microsoft.com/office/officeart/2005/8/layout/vProcess5"/>
    <dgm:cxn modelId="{96E18454-5E25-4B59-870D-1B9A5CE5BDD5}" type="presParOf" srcId="{92856E87-69FB-4DFE-9E29-178C3ED82D7F}" destId="{A8AE42F7-E1A6-4881-8DAC-2D9554ED2BC8}" srcOrd="6" destOrd="0" presId="urn:microsoft.com/office/officeart/2005/8/layout/vProcess5"/>
    <dgm:cxn modelId="{739F7E3C-F46F-4DE9-8931-675E6192F3B9}" type="presParOf" srcId="{92856E87-69FB-4DFE-9E29-178C3ED82D7F}" destId="{8AE1629E-FE4A-4EEB-8F49-F96877B998C9}" srcOrd="7" destOrd="0" presId="urn:microsoft.com/office/officeart/2005/8/layout/vProcess5"/>
    <dgm:cxn modelId="{D23E2F21-9DA4-4AEE-8A11-CD1F9B6ADEC0}" type="presParOf" srcId="{92856E87-69FB-4DFE-9E29-178C3ED82D7F}" destId="{37C1926B-B6E7-40E9-8C7D-4F2751EE0D74}" srcOrd="8" destOrd="0" presId="urn:microsoft.com/office/officeart/2005/8/layout/vProcess5"/>
    <dgm:cxn modelId="{73643F6B-638E-47E8-8F27-A4B160B34A5A}" type="presParOf" srcId="{92856E87-69FB-4DFE-9E29-178C3ED82D7F}" destId="{1A790DB5-866F-4F37-A767-D3AA06E53A59}" srcOrd="9" destOrd="0" presId="urn:microsoft.com/office/officeart/2005/8/layout/vProcess5"/>
    <dgm:cxn modelId="{264C9345-184D-4B38-94F5-A8D336A859DA}" type="presParOf" srcId="{92856E87-69FB-4DFE-9E29-178C3ED82D7F}" destId="{88F8C146-D4EF-4773-BC25-292637360AED}" srcOrd="10" destOrd="0" presId="urn:microsoft.com/office/officeart/2005/8/layout/vProcess5"/>
    <dgm:cxn modelId="{82908301-2639-43BE-8260-5125CD507B9E}" type="presParOf" srcId="{92856E87-69FB-4DFE-9E29-178C3ED82D7F}" destId="{4C48864A-DDCC-4C5F-BB24-7380E1DA2B51}" srcOrd="11" destOrd="0" presId="urn:microsoft.com/office/officeart/2005/8/layout/vProcess5"/>
    <dgm:cxn modelId="{4176EB61-205E-425A-BBFD-8F997700B766}" type="presParOf" srcId="{92856E87-69FB-4DFE-9E29-178C3ED82D7F}" destId="{520AE647-9920-42FF-9B0D-C273D4DFD453}" srcOrd="12" destOrd="0" presId="urn:microsoft.com/office/officeart/2005/8/layout/vProcess5"/>
    <dgm:cxn modelId="{07BC9E35-7661-4B56-A420-DD310963116E}" type="presParOf" srcId="{92856E87-69FB-4DFE-9E29-178C3ED82D7F}" destId="{3C70EF82-ACA9-4F16-A716-1D37BBC04A83}" srcOrd="13" destOrd="0" presId="urn:microsoft.com/office/officeart/2005/8/layout/vProcess5"/>
    <dgm:cxn modelId="{09DB98A5-B2C3-4962-804B-77A1A766969C}" type="presParOf" srcId="{92856E87-69FB-4DFE-9E29-178C3ED82D7F}" destId="{2E39801D-84A3-48A0-AC54-65AB42A8B7D3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8D9B325-1175-4E93-885B-06E6A2803A0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63B41712-D418-429C-8289-3526AC85CB81}">
      <dgm:prSet phldrT="[Text]" custT="1"/>
      <dgm:spPr/>
      <dgm:t>
        <a:bodyPr/>
        <a:lstStyle/>
        <a:p>
          <a:pPr algn="ctr"/>
          <a:r>
            <a:rPr lang="en-IN" sz="2400" b="0" dirty="0" err="1">
              <a:latin typeface="Verdana" panose="020B0604030504040204" pitchFamily="34" charset="0"/>
              <a:ea typeface="Verdana" panose="020B0604030504040204" pitchFamily="34" charset="0"/>
            </a:rPr>
            <a:t>i</a:t>
          </a:r>
          <a:endParaRPr lang="en-IN" sz="2400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8C604FD-CFCB-4E68-9BFB-655BDAB144C1}" type="parTrans" cxnId="{4C30DB4A-76CB-4B0B-9DC0-AD6DEF821E44}">
      <dgm:prSet/>
      <dgm:spPr/>
      <dgm:t>
        <a:bodyPr/>
        <a:lstStyle/>
        <a:p>
          <a:endParaRPr lang="en-IN"/>
        </a:p>
      </dgm:t>
    </dgm:pt>
    <dgm:pt modelId="{8C697B6A-5C29-418C-AB09-48E0832F0EA0}" type="sibTrans" cxnId="{4C30DB4A-76CB-4B0B-9DC0-AD6DEF821E44}">
      <dgm:prSet/>
      <dgm:spPr/>
      <dgm:t>
        <a:bodyPr/>
        <a:lstStyle/>
        <a:p>
          <a:endParaRPr lang="en-IN"/>
        </a:p>
      </dgm:t>
    </dgm:pt>
    <dgm:pt modelId="{7E6BF001-6E81-495F-ACCA-99279FAF800E}">
      <dgm:prSet phldrT="[Text]" custT="1"/>
      <dgm:spPr/>
      <dgm:t>
        <a:bodyPr/>
        <a:lstStyle/>
        <a:p>
          <a:pPr algn="ctr">
            <a:lnSpc>
              <a:spcPct val="150000"/>
            </a:lnSpc>
            <a:buNone/>
          </a:pPr>
          <a:r>
            <a:rPr lang="en-IN" sz="2000" b="0" i="0" dirty="0">
              <a:latin typeface="Verdana" panose="020B0604030504040204" pitchFamily="34" charset="0"/>
              <a:ea typeface="Verdana" panose="020B0604030504040204" pitchFamily="34" charset="0"/>
            </a:rPr>
            <a:t>A </a:t>
          </a:r>
          <a:r>
            <a:rPr lang="en-IN" sz="2000" b="1" i="0" dirty="0">
              <a:latin typeface="Verdana" panose="020B0604030504040204" pitchFamily="34" charset="0"/>
              <a:ea typeface="Verdana" panose="020B0604030504040204" pitchFamily="34" charset="0"/>
            </a:rPr>
            <a:t>State</a:t>
          </a:r>
          <a:r>
            <a:rPr lang="en-IN" sz="2000" b="0" i="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en-IN" sz="2000" b="1" i="0" dirty="0">
              <a:latin typeface="Verdana" panose="020B0604030504040204" pitchFamily="34" charset="0"/>
              <a:ea typeface="Verdana" panose="020B0604030504040204" pitchFamily="34" charset="0"/>
            </a:rPr>
            <a:t>Steering Committee </a:t>
          </a:r>
          <a:r>
            <a:rPr lang="en-IN" sz="2000" b="0" i="0" dirty="0">
              <a:latin typeface="Verdana" panose="020B0604030504040204" pitchFamily="34" charset="0"/>
              <a:ea typeface="Verdana" panose="020B0604030504040204" pitchFamily="34" charset="0"/>
            </a:rPr>
            <a:t>and a </a:t>
          </a:r>
          <a:r>
            <a:rPr lang="en-IN" sz="2000" b="1" i="0" dirty="0">
              <a:latin typeface="Verdana" panose="020B0604030504040204" pitchFamily="34" charset="0"/>
              <a:ea typeface="Verdana" panose="020B0604030504040204" pitchFamily="34" charset="0"/>
            </a:rPr>
            <a:t>State Academic Committee </a:t>
          </a:r>
          <a:r>
            <a:rPr lang="en-IN" sz="2000" b="0" i="0" dirty="0">
              <a:latin typeface="Verdana" panose="020B0604030504040204" pitchFamily="34" charset="0"/>
              <a:ea typeface="Verdana" panose="020B0604030504040204" pitchFamily="34" charset="0"/>
            </a:rPr>
            <a:t>as the highest policy making body </a:t>
          </a:r>
          <a:endParaRPr lang="en-IN" sz="2000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B803D65-BECF-4A62-9296-597FCA6FE933}" type="parTrans" cxnId="{5819A6B7-D3D5-4878-BCB7-6F2B137CEB60}">
      <dgm:prSet/>
      <dgm:spPr/>
      <dgm:t>
        <a:bodyPr/>
        <a:lstStyle/>
        <a:p>
          <a:endParaRPr lang="en-IN"/>
        </a:p>
      </dgm:t>
    </dgm:pt>
    <dgm:pt modelId="{5ABF4F27-FF47-48FD-A0FB-3F061199BE0C}" type="sibTrans" cxnId="{5819A6B7-D3D5-4878-BCB7-6F2B137CEB60}">
      <dgm:prSet/>
      <dgm:spPr/>
      <dgm:t>
        <a:bodyPr/>
        <a:lstStyle/>
        <a:p>
          <a:endParaRPr lang="en-IN"/>
        </a:p>
      </dgm:t>
    </dgm:pt>
    <dgm:pt modelId="{CD00598C-7E27-4766-9796-AE40DF039F85}">
      <dgm:prSet phldrT="[Text]" custT="1"/>
      <dgm:spPr/>
      <dgm:t>
        <a:bodyPr/>
        <a:lstStyle/>
        <a:p>
          <a:pPr algn="ctr">
            <a:lnSpc>
              <a:spcPct val="150000"/>
            </a:lnSpc>
            <a:buNone/>
          </a:pPr>
          <a:r>
            <a:rPr lang="en-GB" sz="2000" b="0" i="0" dirty="0">
              <a:latin typeface="Verdana" panose="020B0604030504040204" pitchFamily="34" charset="0"/>
              <a:ea typeface="Verdana" panose="020B0604030504040204" pitchFamily="34" charset="0"/>
            </a:rPr>
            <a:t>A </a:t>
          </a:r>
          <a:r>
            <a:rPr lang="en-GB" sz="2000" b="1" i="0" dirty="0">
              <a:latin typeface="Verdana" panose="020B0604030504040204" pitchFamily="34" charset="0"/>
              <a:ea typeface="Verdana" panose="020B0604030504040204" pitchFamily="34" charset="0"/>
            </a:rPr>
            <a:t>Foundation Schools Board </a:t>
          </a:r>
          <a:r>
            <a:rPr lang="en-GB" sz="2000" b="0" i="0" dirty="0">
              <a:latin typeface="Verdana" panose="020B0604030504040204" pitchFamily="34" charset="0"/>
              <a:ea typeface="Verdana" panose="020B0604030504040204" pitchFamily="34" charset="0"/>
            </a:rPr>
            <a:t>to be set up under the Department of School Education</a:t>
          </a:r>
          <a:endParaRPr lang="en-IN" sz="2000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466DCB8-0BC8-4B06-9116-603E1188BC8B}" type="parTrans" cxnId="{634CDE23-B641-422E-B897-77EDF60ACCA2}">
      <dgm:prSet/>
      <dgm:spPr/>
      <dgm:t>
        <a:bodyPr/>
        <a:lstStyle/>
        <a:p>
          <a:endParaRPr lang="en-IN"/>
        </a:p>
      </dgm:t>
    </dgm:pt>
    <dgm:pt modelId="{5F609E86-1A19-45F3-B3AB-8960D0A07EC4}" type="sibTrans" cxnId="{634CDE23-B641-422E-B897-77EDF60ACCA2}">
      <dgm:prSet/>
      <dgm:spPr/>
      <dgm:t>
        <a:bodyPr/>
        <a:lstStyle/>
        <a:p>
          <a:endParaRPr lang="en-IN"/>
        </a:p>
      </dgm:t>
    </dgm:pt>
    <dgm:pt modelId="{E1585CB5-6912-4349-BC12-2C5D4289D528}">
      <dgm:prSet phldrT="[Text]" custT="1"/>
      <dgm:spPr/>
      <dgm:t>
        <a:bodyPr/>
        <a:lstStyle/>
        <a:p>
          <a:pPr algn="ctr">
            <a:lnSpc>
              <a:spcPct val="150000"/>
            </a:lnSpc>
            <a:buNone/>
          </a:pPr>
          <a:r>
            <a:rPr lang="en-GB" sz="2000" b="0" i="0" dirty="0">
              <a:latin typeface="Verdana" panose="020B0604030504040204" pitchFamily="34" charset="0"/>
              <a:ea typeface="Verdana" panose="020B0604030504040204" pitchFamily="34" charset="0"/>
            </a:rPr>
            <a:t>A </a:t>
          </a:r>
          <a:r>
            <a:rPr lang="en-GB" sz="2000" b="1" i="0" dirty="0">
              <a:latin typeface="Verdana" panose="020B0604030504040204" pitchFamily="34" charset="0"/>
              <a:ea typeface="Verdana" panose="020B0604030504040204" pitchFamily="34" charset="0"/>
            </a:rPr>
            <a:t>dedicated, Mandal-level post </a:t>
          </a:r>
          <a:r>
            <a:rPr lang="en-GB" sz="2000" b="0" i="0" dirty="0">
              <a:latin typeface="Verdana" panose="020B0604030504040204" pitchFamily="34" charset="0"/>
              <a:ea typeface="Verdana" panose="020B0604030504040204" pitchFamily="34" charset="0"/>
            </a:rPr>
            <a:t>of Supervisor or Assistant-In-Charge of Pre School Education</a:t>
          </a:r>
          <a:endParaRPr lang="en-IN" sz="2000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F40BD3F-5E17-4E8E-9E1F-F0BA8E3F3ECC}" type="parTrans" cxnId="{457D1D28-9C4A-4E7A-B0C2-ED50A5758F38}">
      <dgm:prSet/>
      <dgm:spPr/>
      <dgm:t>
        <a:bodyPr/>
        <a:lstStyle/>
        <a:p>
          <a:endParaRPr lang="en-IN"/>
        </a:p>
      </dgm:t>
    </dgm:pt>
    <dgm:pt modelId="{BE7464D6-6FA9-4458-A0B9-7A69FE79720D}" type="sibTrans" cxnId="{457D1D28-9C4A-4E7A-B0C2-ED50A5758F38}">
      <dgm:prSet/>
      <dgm:spPr/>
      <dgm:t>
        <a:bodyPr/>
        <a:lstStyle/>
        <a:p>
          <a:endParaRPr lang="en-IN"/>
        </a:p>
      </dgm:t>
    </dgm:pt>
    <dgm:pt modelId="{2B9C48E8-E0F6-4A96-9627-2CB4D2C1954A}">
      <dgm:prSet phldrT="[Text]" custT="1"/>
      <dgm:spPr/>
      <dgm:t>
        <a:bodyPr/>
        <a:lstStyle/>
        <a:p>
          <a:pPr algn="ctr">
            <a:buNone/>
          </a:pPr>
          <a:r>
            <a:rPr lang="en-IN" sz="2400" b="0" dirty="0">
              <a:latin typeface="Verdana" panose="020B0604030504040204" pitchFamily="34" charset="0"/>
              <a:ea typeface="Verdana" panose="020B0604030504040204" pitchFamily="34" charset="0"/>
            </a:rPr>
            <a:t>iii</a:t>
          </a:r>
        </a:p>
      </dgm:t>
    </dgm:pt>
    <dgm:pt modelId="{A349AD3C-A53D-4111-8CB8-4248CA4D4FF6}" type="parTrans" cxnId="{ACC3AC0A-0542-4EBB-9428-4CEC1B253495}">
      <dgm:prSet/>
      <dgm:spPr/>
      <dgm:t>
        <a:bodyPr/>
        <a:lstStyle/>
        <a:p>
          <a:endParaRPr lang="en-IN"/>
        </a:p>
      </dgm:t>
    </dgm:pt>
    <dgm:pt modelId="{7637E489-568B-4CDF-808E-DFDAFD8CA9B2}" type="sibTrans" cxnId="{ACC3AC0A-0542-4EBB-9428-4CEC1B253495}">
      <dgm:prSet/>
      <dgm:spPr/>
      <dgm:t>
        <a:bodyPr/>
        <a:lstStyle/>
        <a:p>
          <a:endParaRPr lang="en-IN"/>
        </a:p>
      </dgm:t>
    </dgm:pt>
    <dgm:pt modelId="{90A3DA69-304B-4AFB-A130-6A57A2DF7533}">
      <dgm:prSet phldrT="[Text]" custT="1"/>
      <dgm:spPr/>
      <dgm:t>
        <a:bodyPr/>
        <a:lstStyle/>
        <a:p>
          <a:pPr algn="ctr">
            <a:buNone/>
          </a:pPr>
          <a:r>
            <a:rPr lang="en-IN" sz="2400" b="0" dirty="0">
              <a:latin typeface="Verdana" panose="020B0604030504040204" pitchFamily="34" charset="0"/>
              <a:ea typeface="Verdana" panose="020B0604030504040204" pitchFamily="34" charset="0"/>
            </a:rPr>
            <a:t>ii</a:t>
          </a:r>
        </a:p>
      </dgm:t>
    </dgm:pt>
    <dgm:pt modelId="{4317DFA0-F3A4-4993-B789-D8A01D4C42BD}" type="parTrans" cxnId="{CB4F15D2-1A77-4EB2-8BE2-0D0C0CC97767}">
      <dgm:prSet/>
      <dgm:spPr/>
      <dgm:t>
        <a:bodyPr/>
        <a:lstStyle/>
        <a:p>
          <a:endParaRPr lang="en-IN"/>
        </a:p>
      </dgm:t>
    </dgm:pt>
    <dgm:pt modelId="{1A4BCB42-1FF6-4D4A-90A0-CA7EC52565DE}" type="sibTrans" cxnId="{CB4F15D2-1A77-4EB2-8BE2-0D0C0CC97767}">
      <dgm:prSet/>
      <dgm:spPr/>
      <dgm:t>
        <a:bodyPr/>
        <a:lstStyle/>
        <a:p>
          <a:endParaRPr lang="en-IN"/>
        </a:p>
      </dgm:t>
    </dgm:pt>
    <dgm:pt modelId="{EE61A3DC-398F-4565-9D31-4C44D5D40B09}" type="pres">
      <dgm:prSet presAssocID="{E8D9B325-1175-4E93-885B-06E6A2803A00}" presName="Name0" presStyleCnt="0">
        <dgm:presLayoutVars>
          <dgm:dir/>
          <dgm:animLvl val="lvl"/>
          <dgm:resizeHandles val="exact"/>
        </dgm:presLayoutVars>
      </dgm:prSet>
      <dgm:spPr/>
    </dgm:pt>
    <dgm:pt modelId="{253E9E98-84C8-4B52-92D6-4953E99B5E3B}" type="pres">
      <dgm:prSet presAssocID="{63B41712-D418-429C-8289-3526AC85CB81}" presName="composite" presStyleCnt="0"/>
      <dgm:spPr/>
    </dgm:pt>
    <dgm:pt modelId="{43146833-4523-4297-9D40-33950CC2DC65}" type="pres">
      <dgm:prSet presAssocID="{63B41712-D418-429C-8289-3526AC85CB8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7A225EE-8F25-4352-8A0C-FEB73B695485}" type="pres">
      <dgm:prSet presAssocID="{63B41712-D418-429C-8289-3526AC85CB81}" presName="desTx" presStyleLbl="alignAccFollowNode1" presStyleIdx="0" presStyleCnt="3">
        <dgm:presLayoutVars>
          <dgm:bulletEnabled val="1"/>
        </dgm:presLayoutVars>
      </dgm:prSet>
      <dgm:spPr/>
    </dgm:pt>
    <dgm:pt modelId="{487C9316-6A5A-47E9-99A4-83D1FB43028C}" type="pres">
      <dgm:prSet presAssocID="{8C697B6A-5C29-418C-AB09-48E0832F0EA0}" presName="space" presStyleCnt="0"/>
      <dgm:spPr/>
    </dgm:pt>
    <dgm:pt modelId="{55E679A6-FAE5-4FA6-A5FF-11B362CEC833}" type="pres">
      <dgm:prSet presAssocID="{90A3DA69-304B-4AFB-A130-6A57A2DF7533}" presName="composite" presStyleCnt="0"/>
      <dgm:spPr/>
    </dgm:pt>
    <dgm:pt modelId="{CA883FBE-272E-47E7-BFE9-6E7E2AA5FF35}" type="pres">
      <dgm:prSet presAssocID="{90A3DA69-304B-4AFB-A130-6A57A2DF753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DB3AD85-E077-4AD9-96A1-D0552A473613}" type="pres">
      <dgm:prSet presAssocID="{90A3DA69-304B-4AFB-A130-6A57A2DF7533}" presName="desTx" presStyleLbl="alignAccFollowNode1" presStyleIdx="1" presStyleCnt="3">
        <dgm:presLayoutVars>
          <dgm:bulletEnabled val="1"/>
        </dgm:presLayoutVars>
      </dgm:prSet>
      <dgm:spPr/>
    </dgm:pt>
    <dgm:pt modelId="{D7FE7772-425A-426F-A351-0CD00BF62541}" type="pres">
      <dgm:prSet presAssocID="{1A4BCB42-1FF6-4D4A-90A0-CA7EC52565DE}" presName="space" presStyleCnt="0"/>
      <dgm:spPr/>
    </dgm:pt>
    <dgm:pt modelId="{F042C2C0-DEC2-43E7-B141-C4FFA9F0B856}" type="pres">
      <dgm:prSet presAssocID="{2B9C48E8-E0F6-4A96-9627-2CB4D2C1954A}" presName="composite" presStyleCnt="0"/>
      <dgm:spPr/>
    </dgm:pt>
    <dgm:pt modelId="{5BE827F4-FE61-48DC-AEB1-F8E5B124A00F}" type="pres">
      <dgm:prSet presAssocID="{2B9C48E8-E0F6-4A96-9627-2CB4D2C1954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4771E69-F2FF-4098-B761-9E358DBFCE5D}" type="pres">
      <dgm:prSet presAssocID="{2B9C48E8-E0F6-4A96-9627-2CB4D2C1954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CC3AC0A-0542-4EBB-9428-4CEC1B253495}" srcId="{E8D9B325-1175-4E93-885B-06E6A2803A00}" destId="{2B9C48E8-E0F6-4A96-9627-2CB4D2C1954A}" srcOrd="2" destOrd="0" parTransId="{A349AD3C-A53D-4111-8CB8-4248CA4D4FF6}" sibTransId="{7637E489-568B-4CDF-808E-DFDAFD8CA9B2}"/>
    <dgm:cxn modelId="{57928D1E-BB56-4BEC-958C-8EDB8E1C5A04}" type="presOf" srcId="{CD00598C-7E27-4766-9796-AE40DF039F85}" destId="{5DB3AD85-E077-4AD9-96A1-D0552A473613}" srcOrd="0" destOrd="0" presId="urn:microsoft.com/office/officeart/2005/8/layout/hList1"/>
    <dgm:cxn modelId="{634CDE23-B641-422E-B897-77EDF60ACCA2}" srcId="{90A3DA69-304B-4AFB-A130-6A57A2DF7533}" destId="{CD00598C-7E27-4766-9796-AE40DF039F85}" srcOrd="0" destOrd="0" parTransId="{1466DCB8-0BC8-4B06-9116-603E1188BC8B}" sibTransId="{5F609E86-1A19-45F3-B3AB-8960D0A07EC4}"/>
    <dgm:cxn modelId="{457D1D28-9C4A-4E7A-B0C2-ED50A5758F38}" srcId="{2B9C48E8-E0F6-4A96-9627-2CB4D2C1954A}" destId="{E1585CB5-6912-4349-BC12-2C5D4289D528}" srcOrd="0" destOrd="0" parTransId="{DF40BD3F-5E17-4E8E-9E1F-F0BA8E3F3ECC}" sibTransId="{BE7464D6-6FA9-4458-A0B9-7A69FE79720D}"/>
    <dgm:cxn modelId="{1C78CA39-F0D2-4D71-A860-2D46A9E2494D}" type="presOf" srcId="{7E6BF001-6E81-495F-ACCA-99279FAF800E}" destId="{17A225EE-8F25-4352-8A0C-FEB73B695485}" srcOrd="0" destOrd="0" presId="urn:microsoft.com/office/officeart/2005/8/layout/hList1"/>
    <dgm:cxn modelId="{4C30DB4A-76CB-4B0B-9DC0-AD6DEF821E44}" srcId="{E8D9B325-1175-4E93-885B-06E6A2803A00}" destId="{63B41712-D418-429C-8289-3526AC85CB81}" srcOrd="0" destOrd="0" parTransId="{E8C604FD-CFCB-4E68-9BFB-655BDAB144C1}" sibTransId="{8C697B6A-5C29-418C-AB09-48E0832F0EA0}"/>
    <dgm:cxn modelId="{B2D62791-83A1-48F8-B06D-18E30F2BB7E3}" type="presOf" srcId="{90A3DA69-304B-4AFB-A130-6A57A2DF7533}" destId="{CA883FBE-272E-47E7-BFE9-6E7E2AA5FF35}" srcOrd="0" destOrd="0" presId="urn:microsoft.com/office/officeart/2005/8/layout/hList1"/>
    <dgm:cxn modelId="{5819A6B7-D3D5-4878-BCB7-6F2B137CEB60}" srcId="{63B41712-D418-429C-8289-3526AC85CB81}" destId="{7E6BF001-6E81-495F-ACCA-99279FAF800E}" srcOrd="0" destOrd="0" parTransId="{BB803D65-BECF-4A62-9296-597FCA6FE933}" sibTransId="{5ABF4F27-FF47-48FD-A0FB-3F061199BE0C}"/>
    <dgm:cxn modelId="{1B767CBB-D437-43F6-8E0C-24904A5DAFCB}" type="presOf" srcId="{E8D9B325-1175-4E93-885B-06E6A2803A00}" destId="{EE61A3DC-398F-4565-9D31-4C44D5D40B09}" srcOrd="0" destOrd="0" presId="urn:microsoft.com/office/officeart/2005/8/layout/hList1"/>
    <dgm:cxn modelId="{D61EF8C8-03F3-427D-8783-0478EFC6AE64}" type="presOf" srcId="{63B41712-D418-429C-8289-3526AC85CB81}" destId="{43146833-4523-4297-9D40-33950CC2DC65}" srcOrd="0" destOrd="0" presId="urn:microsoft.com/office/officeart/2005/8/layout/hList1"/>
    <dgm:cxn modelId="{CB4F15D2-1A77-4EB2-8BE2-0D0C0CC97767}" srcId="{E8D9B325-1175-4E93-885B-06E6A2803A00}" destId="{90A3DA69-304B-4AFB-A130-6A57A2DF7533}" srcOrd="1" destOrd="0" parTransId="{4317DFA0-F3A4-4993-B789-D8A01D4C42BD}" sibTransId="{1A4BCB42-1FF6-4D4A-90A0-CA7EC52565DE}"/>
    <dgm:cxn modelId="{80155AD5-17B7-49C0-A8BC-FA942C82F4A1}" type="presOf" srcId="{E1585CB5-6912-4349-BC12-2C5D4289D528}" destId="{54771E69-F2FF-4098-B761-9E358DBFCE5D}" srcOrd="0" destOrd="0" presId="urn:microsoft.com/office/officeart/2005/8/layout/hList1"/>
    <dgm:cxn modelId="{712707FA-5687-43DD-8556-613ACEC5E21E}" type="presOf" srcId="{2B9C48E8-E0F6-4A96-9627-2CB4D2C1954A}" destId="{5BE827F4-FE61-48DC-AEB1-F8E5B124A00F}" srcOrd="0" destOrd="0" presId="urn:microsoft.com/office/officeart/2005/8/layout/hList1"/>
    <dgm:cxn modelId="{60B71215-070E-4329-BC84-4DD52A87B08E}" type="presParOf" srcId="{EE61A3DC-398F-4565-9D31-4C44D5D40B09}" destId="{253E9E98-84C8-4B52-92D6-4953E99B5E3B}" srcOrd="0" destOrd="0" presId="urn:microsoft.com/office/officeart/2005/8/layout/hList1"/>
    <dgm:cxn modelId="{18331ED6-DAA7-46A0-896C-3E368DD6D191}" type="presParOf" srcId="{253E9E98-84C8-4B52-92D6-4953E99B5E3B}" destId="{43146833-4523-4297-9D40-33950CC2DC65}" srcOrd="0" destOrd="0" presId="urn:microsoft.com/office/officeart/2005/8/layout/hList1"/>
    <dgm:cxn modelId="{E53626F5-C7B4-4C5B-A56A-87A5516D9E6D}" type="presParOf" srcId="{253E9E98-84C8-4B52-92D6-4953E99B5E3B}" destId="{17A225EE-8F25-4352-8A0C-FEB73B695485}" srcOrd="1" destOrd="0" presId="urn:microsoft.com/office/officeart/2005/8/layout/hList1"/>
    <dgm:cxn modelId="{7BD9942D-41A0-4346-A624-9DDF50EC7B8A}" type="presParOf" srcId="{EE61A3DC-398F-4565-9D31-4C44D5D40B09}" destId="{487C9316-6A5A-47E9-99A4-83D1FB43028C}" srcOrd="1" destOrd="0" presId="urn:microsoft.com/office/officeart/2005/8/layout/hList1"/>
    <dgm:cxn modelId="{938FC498-6774-4D74-931D-04FDD5E7CB31}" type="presParOf" srcId="{EE61A3DC-398F-4565-9D31-4C44D5D40B09}" destId="{55E679A6-FAE5-4FA6-A5FF-11B362CEC833}" srcOrd="2" destOrd="0" presId="urn:microsoft.com/office/officeart/2005/8/layout/hList1"/>
    <dgm:cxn modelId="{FEEDD789-B5F5-4859-ABDA-80E22DF7F8C0}" type="presParOf" srcId="{55E679A6-FAE5-4FA6-A5FF-11B362CEC833}" destId="{CA883FBE-272E-47E7-BFE9-6E7E2AA5FF35}" srcOrd="0" destOrd="0" presId="urn:microsoft.com/office/officeart/2005/8/layout/hList1"/>
    <dgm:cxn modelId="{E5E13E32-C5BC-4025-AC78-C0C3DA1F10D7}" type="presParOf" srcId="{55E679A6-FAE5-4FA6-A5FF-11B362CEC833}" destId="{5DB3AD85-E077-4AD9-96A1-D0552A473613}" srcOrd="1" destOrd="0" presId="urn:microsoft.com/office/officeart/2005/8/layout/hList1"/>
    <dgm:cxn modelId="{85AD58B5-9463-49CB-A520-BEEE224B3CCE}" type="presParOf" srcId="{EE61A3DC-398F-4565-9D31-4C44D5D40B09}" destId="{D7FE7772-425A-426F-A351-0CD00BF62541}" srcOrd="3" destOrd="0" presId="urn:microsoft.com/office/officeart/2005/8/layout/hList1"/>
    <dgm:cxn modelId="{F41B20B2-CA98-46B9-A232-67BB88143E79}" type="presParOf" srcId="{EE61A3DC-398F-4565-9D31-4C44D5D40B09}" destId="{F042C2C0-DEC2-43E7-B141-C4FFA9F0B856}" srcOrd="4" destOrd="0" presId="urn:microsoft.com/office/officeart/2005/8/layout/hList1"/>
    <dgm:cxn modelId="{80977C05-5F9F-4545-BA91-937B38C9C024}" type="presParOf" srcId="{F042C2C0-DEC2-43E7-B141-C4FFA9F0B856}" destId="{5BE827F4-FE61-48DC-AEB1-F8E5B124A00F}" srcOrd="0" destOrd="0" presId="urn:microsoft.com/office/officeart/2005/8/layout/hList1"/>
    <dgm:cxn modelId="{DE6AFBAA-2BE8-488B-BD61-A5883372B136}" type="presParOf" srcId="{F042C2C0-DEC2-43E7-B141-C4FFA9F0B856}" destId="{54771E69-F2FF-4098-B761-9E358DBFCE5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260C603-E1D7-464C-8B7E-A0D63E4DEC0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5C9377B-8C82-4F0A-AC41-DA7DB8701537}">
      <dgm:prSet custT="1"/>
      <dgm:spPr>
        <a:solidFill>
          <a:srgbClr val="012D50"/>
        </a:solidFill>
      </dgm:spPr>
      <dgm:t>
        <a:bodyPr/>
        <a:lstStyle/>
        <a:p>
          <a:r>
            <a:rPr lang="en-IN" sz="1800" b="1" i="0" dirty="0">
              <a:latin typeface="Verdana" panose="020B0604030504040204" pitchFamily="34" charset="0"/>
              <a:ea typeface="Verdana" panose="020B0604030504040204" pitchFamily="34" charset="0"/>
            </a:rPr>
            <a:t>Strengthening the DIETs - </a:t>
          </a:r>
          <a:endParaRPr lang="en-IN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8FF8A59-C66C-4D9A-BE99-59DFF5646BF0}" type="sibTrans" cxnId="{46ED5490-5BE1-48FF-8069-1EB1EC5BADE5}">
      <dgm:prSet/>
      <dgm:spPr/>
      <dgm:t>
        <a:bodyPr/>
        <a:lstStyle/>
        <a:p>
          <a:endParaRPr lang="en-IN"/>
        </a:p>
      </dgm:t>
    </dgm:pt>
    <dgm:pt modelId="{F94EF6ED-04D8-42CD-880D-CA910AB9EC04}" type="parTrans" cxnId="{46ED5490-5BE1-48FF-8069-1EB1EC5BADE5}">
      <dgm:prSet/>
      <dgm:spPr/>
      <dgm:t>
        <a:bodyPr/>
        <a:lstStyle/>
        <a:p>
          <a:endParaRPr lang="en-IN"/>
        </a:p>
      </dgm:t>
    </dgm:pt>
    <dgm:pt modelId="{69A066F5-F128-435C-8E73-237C791190DA}">
      <dgm:prSet custT="1"/>
      <dgm:spPr/>
      <dgm:t>
        <a:bodyPr/>
        <a:lstStyle/>
        <a:p>
          <a:r>
            <a:rPr lang="en-IN" sz="1800" b="0" i="0" dirty="0">
              <a:latin typeface="Verdana" panose="020B0604030504040204" pitchFamily="34" charset="0"/>
              <a:ea typeface="Verdana" panose="020B0604030504040204" pitchFamily="34" charset="0"/>
            </a:rPr>
            <a:t>Study the scope for and introduce credit based courses in Diploma in Pre School Education.</a:t>
          </a:r>
          <a:endParaRPr lang="en-IN" sz="1800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B4FBF2F-E42E-4E80-9EEF-EB3FBD07A0F4}" type="parTrans" cxnId="{C3BF7071-2B03-4D38-94E1-0714199B7329}">
      <dgm:prSet/>
      <dgm:spPr/>
      <dgm:t>
        <a:bodyPr/>
        <a:lstStyle/>
        <a:p>
          <a:endParaRPr lang="en-IN"/>
        </a:p>
      </dgm:t>
    </dgm:pt>
    <dgm:pt modelId="{04F3021A-5794-4151-9510-5B0720228982}" type="sibTrans" cxnId="{C3BF7071-2B03-4D38-94E1-0714199B7329}">
      <dgm:prSet/>
      <dgm:spPr/>
      <dgm:t>
        <a:bodyPr/>
        <a:lstStyle/>
        <a:p>
          <a:endParaRPr lang="en-IN"/>
        </a:p>
      </dgm:t>
    </dgm:pt>
    <dgm:pt modelId="{A31C0203-E4AA-4BAE-90AF-BA558301074D}">
      <dgm:prSet/>
      <dgm:spPr/>
      <dgm:t>
        <a:bodyPr/>
        <a:lstStyle/>
        <a:p>
          <a:endParaRPr lang="en-IN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0E52C2C-B294-4047-B84B-7C69DF1FCD5D}" type="parTrans" cxnId="{A729D93C-D4B5-4BD1-939F-C0E9751C827E}">
      <dgm:prSet/>
      <dgm:spPr/>
      <dgm:t>
        <a:bodyPr/>
        <a:lstStyle/>
        <a:p>
          <a:endParaRPr lang="en-IN"/>
        </a:p>
      </dgm:t>
    </dgm:pt>
    <dgm:pt modelId="{E18CF3E2-51AD-4A77-AABD-AF09B49F1564}" type="sibTrans" cxnId="{A729D93C-D4B5-4BD1-939F-C0E9751C827E}">
      <dgm:prSet/>
      <dgm:spPr/>
      <dgm:t>
        <a:bodyPr/>
        <a:lstStyle/>
        <a:p>
          <a:endParaRPr lang="en-IN"/>
        </a:p>
      </dgm:t>
    </dgm:pt>
    <dgm:pt modelId="{9C7495B8-21AD-4B9D-9C01-C0C957D9A1E4}">
      <dgm:prSet/>
      <dgm:spPr/>
      <dgm:t>
        <a:bodyPr/>
        <a:lstStyle/>
        <a:p>
          <a:r>
            <a:rPr lang="en-IN" b="0" i="0">
              <a:latin typeface="Verdana" panose="020B0604030504040204" pitchFamily="34" charset="0"/>
              <a:ea typeface="Verdana" panose="020B0604030504040204" pitchFamily="34" charset="0"/>
            </a:rPr>
            <a:t>Two year Pre-primary Teacher Education Course to be started in DIETs.</a:t>
          </a:r>
          <a:endParaRPr lang="en-IN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1130A50-6EBE-4F09-9811-2951996C7EB0}" type="parTrans" cxnId="{8BA95995-7F35-49A8-AB64-D7162E094242}">
      <dgm:prSet/>
      <dgm:spPr/>
      <dgm:t>
        <a:bodyPr/>
        <a:lstStyle/>
        <a:p>
          <a:endParaRPr lang="en-IN"/>
        </a:p>
      </dgm:t>
    </dgm:pt>
    <dgm:pt modelId="{801BE016-E722-420E-8AB4-490E1697BD15}" type="sibTrans" cxnId="{8BA95995-7F35-49A8-AB64-D7162E094242}">
      <dgm:prSet/>
      <dgm:spPr/>
      <dgm:t>
        <a:bodyPr/>
        <a:lstStyle/>
        <a:p>
          <a:endParaRPr lang="en-IN"/>
        </a:p>
      </dgm:t>
    </dgm:pt>
    <dgm:pt modelId="{8686A607-A69F-4575-8C29-EE13ADAD0D84}">
      <dgm:prSet/>
      <dgm:spPr/>
      <dgm:t>
        <a:bodyPr/>
        <a:lstStyle/>
        <a:p>
          <a:endParaRPr lang="en-IN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E467A56-7F5C-49DC-959E-215E019587D5}" type="parTrans" cxnId="{4A1E98CC-3FD4-4949-A123-0276778F06AF}">
      <dgm:prSet/>
      <dgm:spPr/>
      <dgm:t>
        <a:bodyPr/>
        <a:lstStyle/>
        <a:p>
          <a:endParaRPr lang="en-IN"/>
        </a:p>
      </dgm:t>
    </dgm:pt>
    <dgm:pt modelId="{707DDDB0-A20F-45DF-B8E4-C6154CE6030C}" type="sibTrans" cxnId="{4A1E98CC-3FD4-4949-A123-0276778F06AF}">
      <dgm:prSet/>
      <dgm:spPr/>
      <dgm:t>
        <a:bodyPr/>
        <a:lstStyle/>
        <a:p>
          <a:endParaRPr lang="en-IN"/>
        </a:p>
      </dgm:t>
    </dgm:pt>
    <dgm:pt modelId="{7C79CD59-A7F6-4147-936F-32A595ED1C09}">
      <dgm:prSet/>
      <dgm:spPr/>
      <dgm:t>
        <a:bodyPr/>
        <a:lstStyle/>
        <a:p>
          <a:r>
            <a:rPr lang="en-IN" b="0" i="0" dirty="0">
              <a:latin typeface="Verdana" panose="020B0604030504040204" pitchFamily="34" charset="0"/>
              <a:ea typeface="Verdana" panose="020B0604030504040204" pitchFamily="34" charset="0"/>
            </a:rPr>
            <a:t>One year Diploma and 6 months Certification courses, which AWWs can complete. </a:t>
          </a:r>
          <a:endParaRPr lang="en-IN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7172D54-7457-44BF-A14D-BBC6D1AB7CC5}" type="parTrans" cxnId="{3BB84FF3-8C8A-4EDF-B141-5BE1F601A6C8}">
      <dgm:prSet/>
      <dgm:spPr/>
      <dgm:t>
        <a:bodyPr/>
        <a:lstStyle/>
        <a:p>
          <a:endParaRPr lang="en-IN"/>
        </a:p>
      </dgm:t>
    </dgm:pt>
    <dgm:pt modelId="{E595DD41-BA98-43FB-BB25-4BA7E29C1426}" type="sibTrans" cxnId="{3BB84FF3-8C8A-4EDF-B141-5BE1F601A6C8}">
      <dgm:prSet/>
      <dgm:spPr/>
      <dgm:t>
        <a:bodyPr/>
        <a:lstStyle/>
        <a:p>
          <a:endParaRPr lang="en-IN"/>
        </a:p>
      </dgm:t>
    </dgm:pt>
    <dgm:pt modelId="{02B89A3F-FC4B-46E8-BD94-4177658B9FD4}">
      <dgm:prSet/>
      <dgm:spPr/>
      <dgm:t>
        <a:bodyPr/>
        <a:lstStyle/>
        <a:p>
          <a:endParaRPr lang="en-IN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A605AB4-F4F2-4C59-935A-D9799BC973A6}" type="parTrans" cxnId="{BFBF52D9-3338-4F38-8DEF-AA0E684F83BB}">
      <dgm:prSet/>
      <dgm:spPr/>
      <dgm:t>
        <a:bodyPr/>
        <a:lstStyle/>
        <a:p>
          <a:endParaRPr lang="en-IN"/>
        </a:p>
      </dgm:t>
    </dgm:pt>
    <dgm:pt modelId="{14B60C9E-A474-4F71-9F32-27FED9A38872}" type="sibTrans" cxnId="{BFBF52D9-3338-4F38-8DEF-AA0E684F83BB}">
      <dgm:prSet/>
      <dgm:spPr/>
      <dgm:t>
        <a:bodyPr/>
        <a:lstStyle/>
        <a:p>
          <a:endParaRPr lang="en-IN"/>
        </a:p>
      </dgm:t>
    </dgm:pt>
    <dgm:pt modelId="{1875941A-75AD-4344-AFF0-1FA938379324}">
      <dgm:prSet/>
      <dgm:spPr/>
      <dgm:t>
        <a:bodyPr/>
        <a:lstStyle/>
        <a:p>
          <a:r>
            <a:rPr lang="en-IN" b="0" i="0">
              <a:latin typeface="Verdana" panose="020B0604030504040204" pitchFamily="34" charset="0"/>
              <a:ea typeface="Verdana" panose="020B0604030504040204" pitchFamily="34" charset="0"/>
            </a:rPr>
            <a:t>Curriculum revision and awareness-building of the Nursery Teacher Training (NTT) in Intermediate Colleges.</a:t>
          </a:r>
          <a:endParaRPr lang="en-IN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0642D5B-0ED1-4C9C-9A72-84D5353209A4}" type="parTrans" cxnId="{3E4F092D-C2B3-4324-BFB2-0FB0B6776624}">
      <dgm:prSet/>
      <dgm:spPr/>
      <dgm:t>
        <a:bodyPr/>
        <a:lstStyle/>
        <a:p>
          <a:endParaRPr lang="en-IN"/>
        </a:p>
      </dgm:t>
    </dgm:pt>
    <dgm:pt modelId="{6EDFCA8F-9B1F-4A7B-BFC0-84303A844D1C}" type="sibTrans" cxnId="{3E4F092D-C2B3-4324-BFB2-0FB0B6776624}">
      <dgm:prSet/>
      <dgm:spPr/>
      <dgm:t>
        <a:bodyPr/>
        <a:lstStyle/>
        <a:p>
          <a:endParaRPr lang="en-IN"/>
        </a:p>
      </dgm:t>
    </dgm:pt>
    <dgm:pt modelId="{14DAD57C-57A5-49EA-A87E-13B5E04668BB}" type="pres">
      <dgm:prSet presAssocID="{2260C603-E1D7-464C-8B7E-A0D63E4DEC02}" presName="linear" presStyleCnt="0">
        <dgm:presLayoutVars>
          <dgm:dir/>
          <dgm:animLvl val="lvl"/>
          <dgm:resizeHandles val="exact"/>
        </dgm:presLayoutVars>
      </dgm:prSet>
      <dgm:spPr/>
    </dgm:pt>
    <dgm:pt modelId="{AA2E83E1-D1B6-45BC-A769-6A9A77E134F3}" type="pres">
      <dgm:prSet presAssocID="{95C9377B-8C82-4F0A-AC41-DA7DB8701537}" presName="parentLin" presStyleCnt="0"/>
      <dgm:spPr/>
    </dgm:pt>
    <dgm:pt modelId="{BCF14F71-3CEF-46A2-8073-410ADB494598}" type="pres">
      <dgm:prSet presAssocID="{95C9377B-8C82-4F0A-AC41-DA7DB8701537}" presName="parentLeftMargin" presStyleLbl="node1" presStyleIdx="0" presStyleCnt="1"/>
      <dgm:spPr/>
    </dgm:pt>
    <dgm:pt modelId="{62E6583F-71B8-4E1D-8F24-B96AED10C75B}" type="pres">
      <dgm:prSet presAssocID="{95C9377B-8C82-4F0A-AC41-DA7DB8701537}" presName="parentText" presStyleLbl="node1" presStyleIdx="0" presStyleCnt="1" custScaleX="125670" custScaleY="373138" custLinFactNeighborX="-68408" custLinFactNeighborY="-54918">
        <dgm:presLayoutVars>
          <dgm:chMax val="0"/>
          <dgm:bulletEnabled val="1"/>
        </dgm:presLayoutVars>
      </dgm:prSet>
      <dgm:spPr/>
    </dgm:pt>
    <dgm:pt modelId="{E559DDBD-5AE1-483D-A795-C7C91B60847A}" type="pres">
      <dgm:prSet presAssocID="{95C9377B-8C82-4F0A-AC41-DA7DB8701537}" presName="negativeSpace" presStyleCnt="0"/>
      <dgm:spPr/>
    </dgm:pt>
    <dgm:pt modelId="{C6B50BCB-FFFA-4C94-A8AA-C806F92B2702}" type="pres">
      <dgm:prSet presAssocID="{95C9377B-8C82-4F0A-AC41-DA7DB8701537}" presName="childText" presStyleLbl="conFgAcc1" presStyleIdx="0" presStyleCnt="1" custScaleY="160469" custLinFactNeighborY="-41013">
        <dgm:presLayoutVars>
          <dgm:bulletEnabled val="1"/>
        </dgm:presLayoutVars>
      </dgm:prSet>
      <dgm:spPr/>
    </dgm:pt>
  </dgm:ptLst>
  <dgm:cxnLst>
    <dgm:cxn modelId="{876C070A-AF63-4DE7-8E25-184DC67EE779}" type="presOf" srcId="{1875941A-75AD-4344-AFF0-1FA938379324}" destId="{C6B50BCB-FFFA-4C94-A8AA-C806F92B2702}" srcOrd="0" destOrd="6" presId="urn:microsoft.com/office/officeart/2005/8/layout/list1"/>
    <dgm:cxn modelId="{C9442E25-3F32-4883-A4B1-D3F565A93FF2}" type="presOf" srcId="{95C9377B-8C82-4F0A-AC41-DA7DB8701537}" destId="{62E6583F-71B8-4E1D-8F24-B96AED10C75B}" srcOrd="1" destOrd="0" presId="urn:microsoft.com/office/officeart/2005/8/layout/list1"/>
    <dgm:cxn modelId="{3E4F092D-C2B3-4324-BFB2-0FB0B6776624}" srcId="{95C9377B-8C82-4F0A-AC41-DA7DB8701537}" destId="{1875941A-75AD-4344-AFF0-1FA938379324}" srcOrd="6" destOrd="0" parTransId="{60642D5B-0ED1-4C9C-9A72-84D5353209A4}" sibTransId="{6EDFCA8F-9B1F-4A7B-BFC0-84303A844D1C}"/>
    <dgm:cxn modelId="{D9778232-5839-44B6-98DC-6ADE89EFD5D6}" type="presOf" srcId="{69A066F5-F128-435C-8E73-237C791190DA}" destId="{C6B50BCB-FFFA-4C94-A8AA-C806F92B2702}" srcOrd="0" destOrd="0" presId="urn:microsoft.com/office/officeart/2005/8/layout/list1"/>
    <dgm:cxn modelId="{F3FFFD3A-A70C-4CC2-B3EA-E80F0720569A}" type="presOf" srcId="{95C9377B-8C82-4F0A-AC41-DA7DB8701537}" destId="{BCF14F71-3CEF-46A2-8073-410ADB494598}" srcOrd="0" destOrd="0" presId="urn:microsoft.com/office/officeart/2005/8/layout/list1"/>
    <dgm:cxn modelId="{A729D93C-D4B5-4BD1-939F-C0E9751C827E}" srcId="{95C9377B-8C82-4F0A-AC41-DA7DB8701537}" destId="{A31C0203-E4AA-4BAE-90AF-BA558301074D}" srcOrd="1" destOrd="0" parTransId="{C0E52C2C-B294-4047-B84B-7C69DF1FCD5D}" sibTransId="{E18CF3E2-51AD-4A77-AABD-AF09B49F1564}"/>
    <dgm:cxn modelId="{81B9055B-785C-4892-B687-4CC8DF7B9781}" type="presOf" srcId="{02B89A3F-FC4B-46E8-BD94-4177658B9FD4}" destId="{C6B50BCB-FFFA-4C94-A8AA-C806F92B2702}" srcOrd="0" destOrd="5" presId="urn:microsoft.com/office/officeart/2005/8/layout/list1"/>
    <dgm:cxn modelId="{E5D1814A-AAB7-4346-9DCF-5E8D3D367AA4}" type="presOf" srcId="{8686A607-A69F-4575-8C29-EE13ADAD0D84}" destId="{C6B50BCB-FFFA-4C94-A8AA-C806F92B2702}" srcOrd="0" destOrd="3" presId="urn:microsoft.com/office/officeart/2005/8/layout/list1"/>
    <dgm:cxn modelId="{C3BF7071-2B03-4D38-94E1-0714199B7329}" srcId="{95C9377B-8C82-4F0A-AC41-DA7DB8701537}" destId="{69A066F5-F128-435C-8E73-237C791190DA}" srcOrd="0" destOrd="0" parTransId="{8B4FBF2F-E42E-4E80-9EEF-EB3FBD07A0F4}" sibTransId="{04F3021A-5794-4151-9510-5B0720228982}"/>
    <dgm:cxn modelId="{462A795A-67CA-480E-B643-F9D0E4367D0D}" type="presOf" srcId="{7C79CD59-A7F6-4147-936F-32A595ED1C09}" destId="{C6B50BCB-FFFA-4C94-A8AA-C806F92B2702}" srcOrd="0" destOrd="4" presId="urn:microsoft.com/office/officeart/2005/8/layout/list1"/>
    <dgm:cxn modelId="{46ED5490-5BE1-48FF-8069-1EB1EC5BADE5}" srcId="{2260C603-E1D7-464C-8B7E-A0D63E4DEC02}" destId="{95C9377B-8C82-4F0A-AC41-DA7DB8701537}" srcOrd="0" destOrd="0" parTransId="{F94EF6ED-04D8-42CD-880D-CA910AB9EC04}" sibTransId="{78FF8A59-C66C-4D9A-BE99-59DFF5646BF0}"/>
    <dgm:cxn modelId="{8BA95995-7F35-49A8-AB64-D7162E094242}" srcId="{95C9377B-8C82-4F0A-AC41-DA7DB8701537}" destId="{9C7495B8-21AD-4B9D-9C01-C0C957D9A1E4}" srcOrd="2" destOrd="0" parTransId="{11130A50-6EBE-4F09-9811-2951996C7EB0}" sibTransId="{801BE016-E722-420E-8AB4-490E1697BD15}"/>
    <dgm:cxn modelId="{B29BC9C1-25CC-4BB1-963E-C77443BCAA47}" type="presOf" srcId="{9C7495B8-21AD-4B9D-9C01-C0C957D9A1E4}" destId="{C6B50BCB-FFFA-4C94-A8AA-C806F92B2702}" srcOrd="0" destOrd="2" presId="urn:microsoft.com/office/officeart/2005/8/layout/list1"/>
    <dgm:cxn modelId="{21B13FC4-B05F-4144-9F42-DE7EC671702E}" type="presOf" srcId="{A31C0203-E4AA-4BAE-90AF-BA558301074D}" destId="{C6B50BCB-FFFA-4C94-A8AA-C806F92B2702}" srcOrd="0" destOrd="1" presId="urn:microsoft.com/office/officeart/2005/8/layout/list1"/>
    <dgm:cxn modelId="{027FC5C7-8654-4F21-A14B-4789754434EA}" type="presOf" srcId="{2260C603-E1D7-464C-8B7E-A0D63E4DEC02}" destId="{14DAD57C-57A5-49EA-A87E-13B5E04668BB}" srcOrd="0" destOrd="0" presId="urn:microsoft.com/office/officeart/2005/8/layout/list1"/>
    <dgm:cxn modelId="{4A1E98CC-3FD4-4949-A123-0276778F06AF}" srcId="{95C9377B-8C82-4F0A-AC41-DA7DB8701537}" destId="{8686A607-A69F-4575-8C29-EE13ADAD0D84}" srcOrd="3" destOrd="0" parTransId="{2E467A56-7F5C-49DC-959E-215E019587D5}" sibTransId="{707DDDB0-A20F-45DF-B8E4-C6154CE6030C}"/>
    <dgm:cxn modelId="{BFBF52D9-3338-4F38-8DEF-AA0E684F83BB}" srcId="{95C9377B-8C82-4F0A-AC41-DA7DB8701537}" destId="{02B89A3F-FC4B-46E8-BD94-4177658B9FD4}" srcOrd="5" destOrd="0" parTransId="{BA605AB4-F4F2-4C59-935A-D9799BC973A6}" sibTransId="{14B60C9E-A474-4F71-9F32-27FED9A38872}"/>
    <dgm:cxn modelId="{3BB84FF3-8C8A-4EDF-B141-5BE1F601A6C8}" srcId="{95C9377B-8C82-4F0A-AC41-DA7DB8701537}" destId="{7C79CD59-A7F6-4147-936F-32A595ED1C09}" srcOrd="4" destOrd="0" parTransId="{F7172D54-7457-44BF-A14D-BBC6D1AB7CC5}" sibTransId="{E595DD41-BA98-43FB-BB25-4BA7E29C1426}"/>
    <dgm:cxn modelId="{6A3BE0E0-BC49-4DD1-A405-5231F7385F65}" type="presParOf" srcId="{14DAD57C-57A5-49EA-A87E-13B5E04668BB}" destId="{AA2E83E1-D1B6-45BC-A769-6A9A77E134F3}" srcOrd="0" destOrd="0" presId="urn:microsoft.com/office/officeart/2005/8/layout/list1"/>
    <dgm:cxn modelId="{93F58441-DEA6-48A4-B8D9-8B9B5A661DFB}" type="presParOf" srcId="{AA2E83E1-D1B6-45BC-A769-6A9A77E134F3}" destId="{BCF14F71-3CEF-46A2-8073-410ADB494598}" srcOrd="0" destOrd="0" presId="urn:microsoft.com/office/officeart/2005/8/layout/list1"/>
    <dgm:cxn modelId="{64EF38DE-CAE9-4DB5-867E-85724BA50CDA}" type="presParOf" srcId="{AA2E83E1-D1B6-45BC-A769-6A9A77E134F3}" destId="{62E6583F-71B8-4E1D-8F24-B96AED10C75B}" srcOrd="1" destOrd="0" presId="urn:microsoft.com/office/officeart/2005/8/layout/list1"/>
    <dgm:cxn modelId="{6EB29D09-3034-4CF2-90ED-974F2110919C}" type="presParOf" srcId="{14DAD57C-57A5-49EA-A87E-13B5E04668BB}" destId="{E559DDBD-5AE1-483D-A795-C7C91B60847A}" srcOrd="1" destOrd="0" presId="urn:microsoft.com/office/officeart/2005/8/layout/list1"/>
    <dgm:cxn modelId="{66FF937A-1481-4F81-A294-44EB5B8F2ABC}" type="presParOf" srcId="{14DAD57C-57A5-49EA-A87E-13B5E04668BB}" destId="{C6B50BCB-FFFA-4C94-A8AA-C806F92B270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87B5E-E433-4A00-8A5C-DDC5DD5316E5}">
      <dsp:nvSpPr>
        <dsp:cNvPr id="0" name=""/>
        <dsp:cNvSpPr/>
      </dsp:nvSpPr>
      <dsp:spPr>
        <a:xfrm>
          <a:off x="900256" y="1002164"/>
          <a:ext cx="1709405" cy="15203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DF7E7A-E840-4C9E-B432-31604B186624}">
      <dsp:nvSpPr>
        <dsp:cNvPr id="0" name=""/>
        <dsp:cNvSpPr/>
      </dsp:nvSpPr>
      <dsp:spPr>
        <a:xfrm>
          <a:off x="188451" y="2887089"/>
          <a:ext cx="3301734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To develop definitive and robust strategies for transition to </a:t>
          </a:r>
          <a:r>
            <a:rPr lang="en-GB" sz="2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CBSE for 1000 schools.</a:t>
          </a:r>
          <a:endParaRPr lang="en-US" sz="20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451" y="2887089"/>
        <a:ext cx="3301734" cy="877500"/>
      </dsp:txXfrm>
    </dsp:sp>
    <dsp:sp modelId="{9C47FBB8-F957-4B54-A14D-BD5DDA410C3C}">
      <dsp:nvSpPr>
        <dsp:cNvPr id="0" name=""/>
        <dsp:cNvSpPr/>
      </dsp:nvSpPr>
      <dsp:spPr>
        <a:xfrm>
          <a:off x="4962660" y="1010811"/>
          <a:ext cx="1485780" cy="14857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662F22-8612-4F45-92CD-F9EF9993264B}">
      <dsp:nvSpPr>
        <dsp:cNvPr id="0" name=""/>
        <dsp:cNvSpPr/>
      </dsp:nvSpPr>
      <dsp:spPr>
        <a:xfrm>
          <a:off x="3983629" y="2913875"/>
          <a:ext cx="3443841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To develop strategies for effective operationalization of </a:t>
          </a:r>
          <a:r>
            <a:rPr lang="en-GB" sz="2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Foundational Schools</a:t>
          </a:r>
          <a:r>
            <a:rPr lang="en-GB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. </a:t>
          </a:r>
          <a:endParaRPr lang="en-US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83629" y="2913875"/>
        <a:ext cx="3443841" cy="877500"/>
      </dsp:txXfrm>
    </dsp:sp>
    <dsp:sp modelId="{B1A52158-6B5E-4495-96E2-9E2625D86C02}">
      <dsp:nvSpPr>
        <dsp:cNvPr id="0" name=""/>
        <dsp:cNvSpPr/>
      </dsp:nvSpPr>
      <dsp:spPr>
        <a:xfrm>
          <a:off x="8913251" y="1010811"/>
          <a:ext cx="1485780" cy="14857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FAEA7-9F3F-44D7-B372-F7DB16C0BEBC}">
      <dsp:nvSpPr>
        <dsp:cNvPr id="0" name=""/>
        <dsp:cNvSpPr/>
      </dsp:nvSpPr>
      <dsp:spPr>
        <a:xfrm>
          <a:off x="8005274" y="2913875"/>
          <a:ext cx="3301734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To recommend the best package of practices in </a:t>
          </a:r>
          <a:r>
            <a:rPr lang="en-GB" sz="2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operationalising digital education</a:t>
          </a:r>
          <a:r>
            <a:rPr lang="en-GB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05274" y="2913875"/>
        <a:ext cx="3301734" cy="8775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BA989-4D0E-4663-85DD-2BEFCBCC35EB}">
      <dsp:nvSpPr>
        <dsp:cNvPr id="0" name=""/>
        <dsp:cNvSpPr/>
      </dsp:nvSpPr>
      <dsp:spPr>
        <a:xfrm>
          <a:off x="88333" y="12"/>
          <a:ext cx="11129961" cy="709054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i="0" u="none" strike="noStrike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 Detailed Project Report which includes -    </a:t>
          </a:r>
          <a:endParaRPr lang="en-IN" sz="32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9100" y="20779"/>
        <a:ext cx="11088427" cy="667520"/>
      </dsp:txXfrm>
    </dsp:sp>
    <dsp:sp modelId="{FEFCD7A3-8FBC-4659-9C3E-F0BFA5CD412E}">
      <dsp:nvSpPr>
        <dsp:cNvPr id="0" name=""/>
        <dsp:cNvSpPr/>
      </dsp:nvSpPr>
      <dsp:spPr>
        <a:xfrm>
          <a:off x="88333" y="907413"/>
          <a:ext cx="1101923" cy="110192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34D5B7-BD17-4D7B-9A86-FB747B05D4B3}">
      <dsp:nvSpPr>
        <dsp:cNvPr id="0" name=""/>
        <dsp:cNvSpPr/>
      </dsp:nvSpPr>
      <dsp:spPr>
        <a:xfrm>
          <a:off x="1256371" y="907413"/>
          <a:ext cx="9961923" cy="1101923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i="0" u="none" strike="noStrike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Survey to identify infrastructural gaps</a:t>
          </a:r>
          <a:endParaRPr lang="en-IN" sz="2300" b="1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310172" y="961214"/>
        <a:ext cx="9854321" cy="994321"/>
      </dsp:txXfrm>
    </dsp:sp>
    <dsp:sp modelId="{CD76346C-3E21-48C3-9822-F5636B764AC7}">
      <dsp:nvSpPr>
        <dsp:cNvPr id="0" name=""/>
        <dsp:cNvSpPr/>
      </dsp:nvSpPr>
      <dsp:spPr>
        <a:xfrm>
          <a:off x="88333" y="2141567"/>
          <a:ext cx="1101923" cy="110192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9F75B-E788-42FF-B624-7C0503B908DC}">
      <dsp:nvSpPr>
        <dsp:cNvPr id="0" name=""/>
        <dsp:cNvSpPr/>
      </dsp:nvSpPr>
      <dsp:spPr>
        <a:xfrm>
          <a:off x="1256371" y="2141567"/>
          <a:ext cx="9961923" cy="1101923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i="0" u="none" strike="noStrike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Strategies to ensure provision of befitting infrastructural facilities</a:t>
          </a:r>
          <a:endParaRPr lang="en-IN" sz="2300" b="1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310172" y="2195368"/>
        <a:ext cx="9854321" cy="994321"/>
      </dsp:txXfrm>
    </dsp:sp>
    <dsp:sp modelId="{E10B3E4A-64D5-45C2-A1BA-70828C3D3F5B}">
      <dsp:nvSpPr>
        <dsp:cNvPr id="0" name=""/>
        <dsp:cNvSpPr/>
      </dsp:nvSpPr>
      <dsp:spPr>
        <a:xfrm>
          <a:off x="88333" y="3375721"/>
          <a:ext cx="1101923" cy="110192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C62EB-A45C-4113-BAC0-B8B77019D9FE}">
      <dsp:nvSpPr>
        <dsp:cNvPr id="0" name=""/>
        <dsp:cNvSpPr/>
      </dsp:nvSpPr>
      <dsp:spPr>
        <a:xfrm>
          <a:off x="1256371" y="3375721"/>
          <a:ext cx="9961923" cy="1101923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i="0" u="none" strike="noStrike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Monitoring mechanism to ensure proper utilisation of TLM provided </a:t>
          </a:r>
        </a:p>
      </dsp:txBody>
      <dsp:txXfrm>
        <a:off x="1310172" y="3429522"/>
        <a:ext cx="9854321" cy="99432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B4414-79C4-48A0-B858-E0D23E53CE47}">
      <dsp:nvSpPr>
        <dsp:cNvPr id="0" name=""/>
        <dsp:cNvSpPr/>
      </dsp:nvSpPr>
      <dsp:spPr>
        <a:xfrm>
          <a:off x="10827" y="1101140"/>
          <a:ext cx="4810149" cy="299309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I. EDUCATE</a:t>
          </a:r>
          <a:endParaRPr lang="en-GB" sz="1600" b="0" i="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State wide communications outreach for awareness building among parents</a:t>
          </a:r>
        </a:p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Strategies -</a:t>
          </a:r>
        </a:p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Creating a short video/film that can be showcased in movie theatres. </a:t>
          </a:r>
          <a:endParaRPr lang="en-IN" sz="1600" b="0" i="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en-IN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8492" y="1188805"/>
        <a:ext cx="4634819" cy="2817761"/>
      </dsp:txXfrm>
    </dsp:sp>
    <dsp:sp modelId="{2947937F-4FDD-4139-9E33-404DC9A42D7E}">
      <dsp:nvSpPr>
        <dsp:cNvPr id="0" name=""/>
        <dsp:cNvSpPr/>
      </dsp:nvSpPr>
      <dsp:spPr>
        <a:xfrm>
          <a:off x="4820977" y="2556022"/>
          <a:ext cx="1924059" cy="83326"/>
        </a:xfrm>
        <a:custGeom>
          <a:avLst/>
          <a:gdLst/>
          <a:ahLst/>
          <a:cxnLst/>
          <a:rect l="0" t="0" r="0" b="0"/>
          <a:pathLst>
            <a:path>
              <a:moveTo>
                <a:pt x="0" y="41663"/>
              </a:moveTo>
              <a:lnTo>
                <a:pt x="1924059" y="416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734905" y="2549584"/>
        <a:ext cx="96202" cy="96202"/>
      </dsp:txXfrm>
    </dsp:sp>
    <dsp:sp modelId="{59036310-524A-4B9A-8C89-7C28E85050F9}">
      <dsp:nvSpPr>
        <dsp:cNvPr id="0" name=""/>
        <dsp:cNvSpPr/>
      </dsp:nvSpPr>
      <dsp:spPr>
        <a:xfrm>
          <a:off x="6745036" y="1107585"/>
          <a:ext cx="4810149" cy="298020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II. CONNECT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i="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 Involve parents in early learning through targeted outreach.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Strategies –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Learning month along with </a:t>
          </a:r>
          <a:r>
            <a:rPr lang="en-GB" sz="1600" b="0" i="0" kern="1200" dirty="0" err="1">
              <a:latin typeface="Verdana" panose="020B0604030504040204" pitchFamily="34" charset="0"/>
              <a:ea typeface="Verdana" panose="020B0604030504040204" pitchFamily="34" charset="0"/>
            </a:rPr>
            <a:t>Poshan</a:t>
          </a:r>
          <a:r>
            <a:rPr lang="en-GB" sz="16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en-GB" sz="1600" b="0" i="0" kern="1200" dirty="0" err="1">
              <a:latin typeface="Verdana" panose="020B0604030504040204" pitchFamily="34" charset="0"/>
              <a:ea typeface="Verdana" panose="020B0604030504040204" pitchFamily="34" charset="0"/>
            </a:rPr>
            <a:t>Maah</a:t>
          </a:r>
          <a:endParaRPr lang="en-GB" sz="1600" b="0" i="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Mega ECE PTMs</a:t>
          </a:r>
          <a:endParaRPr lang="en-IN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832323" y="1194872"/>
        <a:ext cx="4635575" cy="280562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26A4F-5AF8-41C4-825B-A87D3183DF05}">
      <dsp:nvSpPr>
        <dsp:cNvPr id="0" name=""/>
        <dsp:cNvSpPr/>
      </dsp:nvSpPr>
      <dsp:spPr>
        <a:xfrm>
          <a:off x="5661" y="1585590"/>
          <a:ext cx="3036121" cy="1518060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Leverage Community organisations and local governance bodies -</a:t>
          </a:r>
          <a:endParaRPr lang="en-IN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0123" y="1630052"/>
        <a:ext cx="2947197" cy="1429136"/>
      </dsp:txXfrm>
    </dsp:sp>
    <dsp:sp modelId="{5E4AD6C5-0BB2-48BF-8685-773A846210EB}">
      <dsp:nvSpPr>
        <dsp:cNvPr id="0" name=""/>
        <dsp:cNvSpPr/>
      </dsp:nvSpPr>
      <dsp:spPr>
        <a:xfrm rot="19226017">
          <a:off x="2861312" y="1816583"/>
          <a:ext cx="1575391" cy="52595"/>
        </a:xfrm>
        <a:custGeom>
          <a:avLst/>
          <a:gdLst/>
          <a:ahLst/>
          <a:cxnLst/>
          <a:rect l="0" t="0" r="0" b="0"/>
          <a:pathLst>
            <a:path>
              <a:moveTo>
                <a:pt x="0" y="26297"/>
              </a:moveTo>
              <a:lnTo>
                <a:pt x="1575391" y="262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609623" y="1803496"/>
        <a:ext cx="78769" cy="78769"/>
      </dsp:txXfrm>
    </dsp:sp>
    <dsp:sp modelId="{0846B01B-4DB7-43AD-AE20-2C75F443526B}">
      <dsp:nvSpPr>
        <dsp:cNvPr id="0" name=""/>
        <dsp:cNvSpPr/>
      </dsp:nvSpPr>
      <dsp:spPr>
        <a:xfrm>
          <a:off x="4256232" y="325725"/>
          <a:ext cx="3036121" cy="203083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Verdana" panose="020B0604030504040204" pitchFamily="34" charset="0"/>
              <a:ea typeface="Verdana" panose="020B0604030504040204" pitchFamily="34" charset="0"/>
            </a:rPr>
            <a:t>Community and community organisations like SHGs - </a:t>
          </a:r>
        </a:p>
      </dsp:txBody>
      <dsp:txXfrm>
        <a:off x="4315713" y="385206"/>
        <a:ext cx="2917159" cy="1911869"/>
      </dsp:txXfrm>
    </dsp:sp>
    <dsp:sp modelId="{EBA6BEC9-E71A-4D51-AF14-B9B5FF7B15E3}">
      <dsp:nvSpPr>
        <dsp:cNvPr id="0" name=""/>
        <dsp:cNvSpPr/>
      </dsp:nvSpPr>
      <dsp:spPr>
        <a:xfrm>
          <a:off x="7292354" y="1314843"/>
          <a:ext cx="1214448" cy="52595"/>
        </a:xfrm>
        <a:custGeom>
          <a:avLst/>
          <a:gdLst/>
          <a:ahLst/>
          <a:cxnLst/>
          <a:rect l="0" t="0" r="0" b="0"/>
          <a:pathLst>
            <a:path>
              <a:moveTo>
                <a:pt x="0" y="26297"/>
              </a:moveTo>
              <a:lnTo>
                <a:pt x="1214448" y="262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869217" y="1310780"/>
        <a:ext cx="60722" cy="60722"/>
      </dsp:txXfrm>
    </dsp:sp>
    <dsp:sp modelId="{1861C12A-7AE2-4449-9ECD-0A043F41DC11}">
      <dsp:nvSpPr>
        <dsp:cNvPr id="0" name=""/>
        <dsp:cNvSpPr/>
      </dsp:nvSpPr>
      <dsp:spPr>
        <a:xfrm>
          <a:off x="8506802" y="582110"/>
          <a:ext cx="3036121" cy="151806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b="0" i="0" kern="1200" dirty="0" err="1">
              <a:latin typeface="Verdana" panose="020B0604030504040204" pitchFamily="34" charset="0"/>
              <a:ea typeface="Verdana" panose="020B0604030504040204" pitchFamily="34" charset="0"/>
            </a:rPr>
            <a:t>i</a:t>
          </a:r>
          <a:r>
            <a:rPr lang="en-GB" sz="16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. Volunteering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ii. Cultural programmes </a:t>
          </a:r>
          <a:endParaRPr lang="en-IN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8551264" y="626572"/>
        <a:ext cx="2947197" cy="1429136"/>
      </dsp:txXfrm>
    </dsp:sp>
    <dsp:sp modelId="{D13D99DD-CEAE-4887-A78E-8790EF12358B}">
      <dsp:nvSpPr>
        <dsp:cNvPr id="0" name=""/>
        <dsp:cNvSpPr/>
      </dsp:nvSpPr>
      <dsp:spPr>
        <a:xfrm rot="2763094">
          <a:off x="2774058" y="2948256"/>
          <a:ext cx="1749898" cy="52595"/>
        </a:xfrm>
        <a:custGeom>
          <a:avLst/>
          <a:gdLst/>
          <a:ahLst/>
          <a:cxnLst/>
          <a:rect l="0" t="0" r="0" b="0"/>
          <a:pathLst>
            <a:path>
              <a:moveTo>
                <a:pt x="0" y="26297"/>
              </a:moveTo>
              <a:lnTo>
                <a:pt x="1749898" y="262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605260" y="2930806"/>
        <a:ext cx="87494" cy="87494"/>
      </dsp:txXfrm>
    </dsp:sp>
    <dsp:sp modelId="{30A45799-C9CE-4D4C-9FEA-77EAC2EFC6A4}">
      <dsp:nvSpPr>
        <dsp:cNvPr id="0" name=""/>
        <dsp:cNvSpPr/>
      </dsp:nvSpPr>
      <dsp:spPr>
        <a:xfrm>
          <a:off x="4256232" y="2845456"/>
          <a:ext cx="3036121" cy="151806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Verdana" panose="020B0604030504040204" pitchFamily="34" charset="0"/>
              <a:ea typeface="Verdana" panose="020B0604030504040204" pitchFamily="34" charset="0"/>
            </a:rPr>
            <a:t>Local governance bodies (urban and rural)</a:t>
          </a:r>
        </a:p>
      </dsp:txBody>
      <dsp:txXfrm>
        <a:off x="4300694" y="2889918"/>
        <a:ext cx="2947197" cy="1429136"/>
      </dsp:txXfrm>
    </dsp:sp>
    <dsp:sp modelId="{678E65C4-DB81-4B8D-BA73-049056EFD3C6}">
      <dsp:nvSpPr>
        <dsp:cNvPr id="0" name=""/>
        <dsp:cNvSpPr/>
      </dsp:nvSpPr>
      <dsp:spPr>
        <a:xfrm>
          <a:off x="7292354" y="3578189"/>
          <a:ext cx="1214448" cy="52595"/>
        </a:xfrm>
        <a:custGeom>
          <a:avLst/>
          <a:gdLst/>
          <a:ahLst/>
          <a:cxnLst/>
          <a:rect l="0" t="0" r="0" b="0"/>
          <a:pathLst>
            <a:path>
              <a:moveTo>
                <a:pt x="0" y="26297"/>
              </a:moveTo>
              <a:lnTo>
                <a:pt x="1214448" y="262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869217" y="3574125"/>
        <a:ext cx="60722" cy="60722"/>
      </dsp:txXfrm>
    </dsp:sp>
    <dsp:sp modelId="{95778677-34E0-488D-9711-AC37846E4C7D}">
      <dsp:nvSpPr>
        <dsp:cNvPr id="0" name=""/>
        <dsp:cNvSpPr/>
      </dsp:nvSpPr>
      <dsp:spPr>
        <a:xfrm>
          <a:off x="8506802" y="2327881"/>
          <a:ext cx="3036121" cy="2553211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1600" kern="1200" dirty="0" err="1">
              <a:latin typeface="Verdana" panose="020B0604030504040204" pitchFamily="34" charset="0"/>
              <a:ea typeface="Verdana" panose="020B0604030504040204" pitchFamily="34" charset="0"/>
            </a:rPr>
            <a:t>i</a:t>
          </a:r>
          <a:r>
            <a:rPr lang="en-IN" sz="1600" kern="1200" dirty="0">
              <a:latin typeface="Verdana" panose="020B0604030504040204" pitchFamily="34" charset="0"/>
              <a:ea typeface="Verdana" panose="020B0604030504040204" pitchFamily="34" charset="0"/>
            </a:rPr>
            <a:t>. Identifying needs of children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1600" kern="1200" dirty="0">
              <a:latin typeface="Verdana" panose="020B0604030504040204" pitchFamily="34" charset="0"/>
              <a:ea typeface="Verdana" panose="020B0604030504040204" pitchFamily="34" charset="0"/>
            </a:rPr>
            <a:t>ii. Ensuring quality infrastructure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1600" kern="1200" dirty="0">
              <a:latin typeface="Verdana" panose="020B0604030504040204" pitchFamily="34" charset="0"/>
              <a:ea typeface="Verdana" panose="020B0604030504040204" pitchFamily="34" charset="0"/>
            </a:rPr>
            <a:t>iii. Awareness building and ensuring enrolment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1600" kern="1200" dirty="0">
              <a:latin typeface="Verdana" panose="020B0604030504040204" pitchFamily="34" charset="0"/>
              <a:ea typeface="Verdana" panose="020B0604030504040204" pitchFamily="34" charset="0"/>
            </a:rPr>
            <a:t>iv. Regular monitoring </a:t>
          </a:r>
        </a:p>
      </dsp:txBody>
      <dsp:txXfrm>
        <a:off x="8581583" y="2402662"/>
        <a:ext cx="2886559" cy="240364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1F5537-731D-41D8-BC1D-98C5DAEB0A58}">
      <dsp:nvSpPr>
        <dsp:cNvPr id="0" name=""/>
        <dsp:cNvSpPr/>
      </dsp:nvSpPr>
      <dsp:spPr>
        <a:xfrm>
          <a:off x="2297328" y="0"/>
          <a:ext cx="5257681" cy="5257681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1BB134-7AAE-4CBA-9FC1-1FB515C58100}">
      <dsp:nvSpPr>
        <dsp:cNvPr id="0" name=""/>
        <dsp:cNvSpPr/>
      </dsp:nvSpPr>
      <dsp:spPr>
        <a:xfrm>
          <a:off x="2796808" y="499479"/>
          <a:ext cx="2050495" cy="2050495"/>
        </a:xfrm>
        <a:prstGeom prst="round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>
              <a:latin typeface="Verdana" panose="020B0604030504040204" pitchFamily="34" charset="0"/>
              <a:ea typeface="Verdana" panose="020B0604030504040204" pitchFamily="34" charset="0"/>
            </a:rPr>
            <a:t>School Readiness</a:t>
          </a:r>
        </a:p>
      </dsp:txBody>
      <dsp:txXfrm>
        <a:off x="2896905" y="599576"/>
        <a:ext cx="1850301" cy="1850301"/>
      </dsp:txXfrm>
    </dsp:sp>
    <dsp:sp modelId="{04594D4D-EAAB-4817-945C-88F6E182C9E7}">
      <dsp:nvSpPr>
        <dsp:cNvPr id="0" name=""/>
        <dsp:cNvSpPr/>
      </dsp:nvSpPr>
      <dsp:spPr>
        <a:xfrm>
          <a:off x="5005034" y="499479"/>
          <a:ext cx="2050495" cy="2050495"/>
        </a:xfrm>
        <a:prstGeom prst="round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>
              <a:latin typeface="Verdana" panose="020B0604030504040204" pitchFamily="34" charset="0"/>
              <a:ea typeface="Verdana" panose="020B0604030504040204" pitchFamily="34" charset="0"/>
            </a:rPr>
            <a:t>Smooth transition to FLN</a:t>
          </a:r>
        </a:p>
      </dsp:txBody>
      <dsp:txXfrm>
        <a:off x="5105131" y="599576"/>
        <a:ext cx="1850301" cy="1850301"/>
      </dsp:txXfrm>
    </dsp:sp>
    <dsp:sp modelId="{B5A01B27-5BFD-4021-B456-281C57CBADD5}">
      <dsp:nvSpPr>
        <dsp:cNvPr id="0" name=""/>
        <dsp:cNvSpPr/>
      </dsp:nvSpPr>
      <dsp:spPr>
        <a:xfrm>
          <a:off x="2796808" y="2707705"/>
          <a:ext cx="2050495" cy="2050495"/>
        </a:xfrm>
        <a:prstGeom prst="round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>
              <a:latin typeface="Verdana" panose="020B0604030504040204" pitchFamily="34" charset="0"/>
              <a:ea typeface="Verdana" panose="020B0604030504040204" pitchFamily="34" charset="0"/>
            </a:rPr>
            <a:t>Closer convergence between </a:t>
          </a:r>
          <a:r>
            <a:rPr lang="en-IN" sz="2100" kern="1200" dirty="0" err="1">
              <a:latin typeface="Verdana" panose="020B0604030504040204" pitchFamily="34" charset="0"/>
              <a:ea typeface="Verdana" panose="020B0604030504040204" pitchFamily="34" charset="0"/>
            </a:rPr>
            <a:t>DoSE</a:t>
          </a:r>
          <a:r>
            <a:rPr lang="en-IN" sz="2100" kern="1200" dirty="0">
              <a:latin typeface="Verdana" panose="020B0604030504040204" pitchFamily="34" charset="0"/>
              <a:ea typeface="Verdana" panose="020B0604030504040204" pitchFamily="34" charset="0"/>
            </a:rPr>
            <a:t> and WCD</a:t>
          </a:r>
        </a:p>
      </dsp:txBody>
      <dsp:txXfrm>
        <a:off x="2896905" y="2807802"/>
        <a:ext cx="1850301" cy="1850301"/>
      </dsp:txXfrm>
    </dsp:sp>
    <dsp:sp modelId="{3AC66725-97A9-4856-9F39-C9A7375B5177}">
      <dsp:nvSpPr>
        <dsp:cNvPr id="0" name=""/>
        <dsp:cNvSpPr/>
      </dsp:nvSpPr>
      <dsp:spPr>
        <a:xfrm>
          <a:off x="5005034" y="2707705"/>
          <a:ext cx="2050495" cy="2050495"/>
        </a:xfrm>
        <a:prstGeom prst="round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>
              <a:latin typeface="Verdana" panose="020B0604030504040204" pitchFamily="34" charset="0"/>
              <a:ea typeface="Verdana" panose="020B0604030504040204" pitchFamily="34" charset="0"/>
            </a:rPr>
            <a:t>Quality ECE delivery in the State</a:t>
          </a:r>
        </a:p>
      </dsp:txBody>
      <dsp:txXfrm>
        <a:off x="5105131" y="2807802"/>
        <a:ext cx="1850301" cy="185030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94AB7-2CB4-4B8F-8F9C-9CAFF82FC549}">
      <dsp:nvSpPr>
        <dsp:cNvPr id="0" name=""/>
        <dsp:cNvSpPr/>
      </dsp:nvSpPr>
      <dsp:spPr>
        <a:xfrm>
          <a:off x="0" y="411891"/>
          <a:ext cx="4828172" cy="4828172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63440-5A49-44D1-AFC3-90482A03FDEA}">
      <dsp:nvSpPr>
        <dsp:cNvPr id="0" name=""/>
        <dsp:cNvSpPr/>
      </dsp:nvSpPr>
      <dsp:spPr>
        <a:xfrm>
          <a:off x="458676" y="870567"/>
          <a:ext cx="1882987" cy="188298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M</a:t>
          </a:r>
          <a:r>
            <a:rPr lang="en-GB" sz="2000" b="0" kern="1200" dirty="0"/>
            <a:t>aximising the utilisation of devices and LMS  </a:t>
          </a:r>
          <a:endParaRPr lang="en-US" sz="2000" kern="1200" dirty="0"/>
        </a:p>
      </dsp:txBody>
      <dsp:txXfrm>
        <a:off x="550596" y="962487"/>
        <a:ext cx="1699147" cy="1699147"/>
      </dsp:txXfrm>
    </dsp:sp>
    <dsp:sp modelId="{D5AFCB36-351B-4CD1-8D5D-74BE7647B1F0}">
      <dsp:nvSpPr>
        <dsp:cNvPr id="0" name=""/>
        <dsp:cNvSpPr/>
      </dsp:nvSpPr>
      <dsp:spPr>
        <a:xfrm>
          <a:off x="2486508" y="870567"/>
          <a:ext cx="1882987" cy="188298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/>
            <a:t>Strengthen the basic teacher- pupil transaction using EdTech solutions.</a:t>
          </a:r>
          <a:endParaRPr lang="en-US" sz="1800" kern="1200" dirty="0"/>
        </a:p>
      </dsp:txBody>
      <dsp:txXfrm>
        <a:off x="2578428" y="962487"/>
        <a:ext cx="1699147" cy="1699147"/>
      </dsp:txXfrm>
    </dsp:sp>
    <dsp:sp modelId="{4CE27428-6F95-4F40-BD27-13114D36F827}">
      <dsp:nvSpPr>
        <dsp:cNvPr id="0" name=""/>
        <dsp:cNvSpPr/>
      </dsp:nvSpPr>
      <dsp:spPr>
        <a:xfrm>
          <a:off x="458676" y="2898400"/>
          <a:ext cx="1882987" cy="188298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 dirty="0"/>
            <a:t>Capacity building to teachers  </a:t>
          </a:r>
          <a:endParaRPr lang="en-US" sz="2000" kern="1200" dirty="0"/>
        </a:p>
      </dsp:txBody>
      <dsp:txXfrm>
        <a:off x="550596" y="2990320"/>
        <a:ext cx="1699147" cy="1699147"/>
      </dsp:txXfrm>
    </dsp:sp>
    <dsp:sp modelId="{DA8F87E5-8105-4B6E-A03A-D11176AA1063}">
      <dsp:nvSpPr>
        <dsp:cNvPr id="0" name=""/>
        <dsp:cNvSpPr/>
      </dsp:nvSpPr>
      <dsp:spPr>
        <a:xfrm>
          <a:off x="2486508" y="2898400"/>
          <a:ext cx="1882987" cy="188298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</a:t>
          </a:r>
          <a:r>
            <a:rPr lang="en-GB" sz="2000" b="0" kern="1200" dirty="0"/>
            <a:t>eriodical evaluation of teacher performance</a:t>
          </a:r>
          <a:endParaRPr lang="en-US" sz="2000" kern="1200" dirty="0"/>
        </a:p>
      </dsp:txBody>
      <dsp:txXfrm>
        <a:off x="2578428" y="2990320"/>
        <a:ext cx="1699147" cy="169914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B9F20-3034-4F77-B9B0-D66490D03B84}">
      <dsp:nvSpPr>
        <dsp:cNvPr id="0" name=""/>
        <dsp:cNvSpPr/>
      </dsp:nvSpPr>
      <dsp:spPr>
        <a:xfrm rot="5400000">
          <a:off x="6077096" y="-2525334"/>
          <a:ext cx="2092060" cy="7602455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GB" sz="2400" kern="1200" dirty="0"/>
            <a:t>Interactive sessions can be held across topics such as linguistics, arts and crafts, health and fitness.</a:t>
          </a:r>
          <a:endParaRPr lang="en-IN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Live classes, short certificate courses in synchronous/asynchronous format, etc. can be explored</a:t>
          </a:r>
          <a:r>
            <a:rPr lang="en-GB" sz="1600" kern="1200" dirty="0"/>
            <a:t>. </a:t>
          </a:r>
          <a:endParaRPr lang="en-IN" sz="1600" kern="1200" dirty="0"/>
        </a:p>
      </dsp:txBody>
      <dsp:txXfrm rot="-5400000">
        <a:off x="3321899" y="331989"/>
        <a:ext cx="7500329" cy="1887808"/>
      </dsp:txXfrm>
    </dsp:sp>
    <dsp:sp modelId="{58AE1573-86D8-48CA-ADC1-4970CE303187}">
      <dsp:nvSpPr>
        <dsp:cNvPr id="0" name=""/>
        <dsp:cNvSpPr/>
      </dsp:nvSpPr>
      <dsp:spPr>
        <a:xfrm>
          <a:off x="310" y="2921"/>
          <a:ext cx="3321277" cy="2508716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800" b="1" kern="1200"/>
            <a:t>EdTech for Extracurricular activities to enable holistic development of children</a:t>
          </a:r>
          <a:endParaRPr lang="en-IN" sz="1800" kern="1200"/>
        </a:p>
      </dsp:txBody>
      <dsp:txXfrm>
        <a:off x="122775" y="125386"/>
        <a:ext cx="3076347" cy="2263786"/>
      </dsp:txXfrm>
    </dsp:sp>
    <dsp:sp modelId="{11496969-1468-4C53-B405-3A1CDA3A093A}">
      <dsp:nvSpPr>
        <dsp:cNvPr id="0" name=""/>
        <dsp:cNvSpPr/>
      </dsp:nvSpPr>
      <dsp:spPr>
        <a:xfrm rot="5400000">
          <a:off x="5488584" y="-258818"/>
          <a:ext cx="2479832" cy="8352446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This can be done by connecting passionate individuals as volunteer teachers from across the State with the </a:t>
          </a:r>
          <a:r>
            <a:rPr lang="en-GB" sz="2400" kern="1200" dirty="0" err="1"/>
            <a:t>Govt</a:t>
          </a:r>
          <a:r>
            <a:rPr lang="en-GB" sz="2400" kern="1200" dirty="0"/>
            <a:t> elementary schools by leveraging technology. Live interactive classes can be delivered in the local medium by these volunteers who sign up for a fixed period. </a:t>
          </a:r>
          <a:endParaRPr lang="en-IN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i="1" kern="1200" dirty="0">
              <a:hlinkClick xmlns:r="http://schemas.openxmlformats.org/officeDocument/2006/relationships" r:id="rId1"/>
            </a:rPr>
            <a:t>https://www.evidyaloka.org/</a:t>
          </a:r>
          <a:endParaRPr lang="en-IN" sz="2400" i="1" kern="1200" dirty="0"/>
        </a:p>
      </dsp:txBody>
      <dsp:txXfrm rot="-5400000">
        <a:off x="2552278" y="2798543"/>
        <a:ext cx="8231391" cy="2237722"/>
      </dsp:txXfrm>
    </dsp:sp>
    <dsp:sp modelId="{1A5DD839-16B4-4D91-9428-660C6230818B}">
      <dsp:nvSpPr>
        <dsp:cNvPr id="0" name=""/>
        <dsp:cNvSpPr/>
      </dsp:nvSpPr>
      <dsp:spPr>
        <a:xfrm>
          <a:off x="310" y="2757312"/>
          <a:ext cx="2570242" cy="2314341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2000" b="1" kern="1200" dirty="0"/>
            <a:t>Extra support/ mentorship for students by volunteers</a:t>
          </a:r>
          <a:endParaRPr lang="en-IN" sz="2000" kern="1200" dirty="0"/>
        </a:p>
      </dsp:txBody>
      <dsp:txXfrm>
        <a:off x="113287" y="2870289"/>
        <a:ext cx="2344288" cy="20883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D70C6-E790-46F4-94DD-D9D1671FDF9C}">
      <dsp:nvSpPr>
        <dsp:cNvPr id="0" name=""/>
        <dsp:cNvSpPr/>
      </dsp:nvSpPr>
      <dsp:spPr>
        <a:xfrm>
          <a:off x="0" y="2412999"/>
          <a:ext cx="7992453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07FF2-D4AB-4C98-985B-5543DD9706FE}">
      <dsp:nvSpPr>
        <dsp:cNvPr id="0" name=""/>
        <dsp:cNvSpPr/>
      </dsp:nvSpPr>
      <dsp:spPr>
        <a:xfrm rot="8100000">
          <a:off x="60838" y="556102"/>
          <a:ext cx="354899" cy="354899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F147A-B831-4380-86D1-3D8D9C17E1DC}">
      <dsp:nvSpPr>
        <dsp:cNvPr id="0" name=""/>
        <dsp:cNvSpPr/>
      </dsp:nvSpPr>
      <dsp:spPr>
        <a:xfrm>
          <a:off x="100264" y="595528"/>
          <a:ext cx="276047" cy="27604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59E16-9159-4A75-B271-51183B991CB2}">
      <dsp:nvSpPr>
        <dsp:cNvPr id="0" name=""/>
        <dsp:cNvSpPr/>
      </dsp:nvSpPr>
      <dsp:spPr>
        <a:xfrm>
          <a:off x="358172" y="965047"/>
          <a:ext cx="3444557" cy="1428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4300" rIns="0" bIns="17145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To bring more rigour and standardisation in the learning ecosystem of the 1000 high schools that have been affiliated to CBSE during academic year 2022 – 23</a:t>
          </a:r>
          <a:r>
            <a:rPr lang="en-US" sz="16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358172" y="965047"/>
        <a:ext cx="3444557" cy="1428495"/>
      </dsp:txXfrm>
    </dsp:sp>
    <dsp:sp modelId="{0DCDDF51-69B3-477A-A615-6E80A9EF618E}">
      <dsp:nvSpPr>
        <dsp:cNvPr id="0" name=""/>
        <dsp:cNvSpPr/>
      </dsp:nvSpPr>
      <dsp:spPr>
        <a:xfrm>
          <a:off x="489240" y="482599"/>
          <a:ext cx="2689673" cy="501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2022–2023</a:t>
          </a:r>
        </a:p>
      </dsp:txBody>
      <dsp:txXfrm>
        <a:off x="489240" y="482599"/>
        <a:ext cx="2689673" cy="501904"/>
      </dsp:txXfrm>
    </dsp:sp>
    <dsp:sp modelId="{08CB7BFC-74E6-47AF-946A-381EB6011224}">
      <dsp:nvSpPr>
        <dsp:cNvPr id="0" name=""/>
        <dsp:cNvSpPr/>
      </dsp:nvSpPr>
      <dsp:spPr>
        <a:xfrm>
          <a:off x="238288" y="984504"/>
          <a:ext cx="0" cy="1428495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897889-2206-4C25-8061-8F4769E3C86B}">
      <dsp:nvSpPr>
        <dsp:cNvPr id="0" name=""/>
        <dsp:cNvSpPr/>
      </dsp:nvSpPr>
      <dsp:spPr>
        <a:xfrm>
          <a:off x="193116" y="2367828"/>
          <a:ext cx="90342" cy="9034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68B02C-8FA1-42C0-92C9-E6C050D13967}">
      <dsp:nvSpPr>
        <dsp:cNvPr id="0" name=""/>
        <dsp:cNvSpPr/>
      </dsp:nvSpPr>
      <dsp:spPr>
        <a:xfrm rot="18900000">
          <a:off x="4172693" y="3856631"/>
          <a:ext cx="354899" cy="354899"/>
        </a:xfrm>
        <a:prstGeom prst="teardrop">
          <a:avLst>
            <a:gd name="adj" fmla="val 115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1FE18-0319-42F0-9D44-84F6EBB05E33}">
      <dsp:nvSpPr>
        <dsp:cNvPr id="0" name=""/>
        <dsp:cNvSpPr/>
      </dsp:nvSpPr>
      <dsp:spPr>
        <a:xfrm>
          <a:off x="4212119" y="3896057"/>
          <a:ext cx="276047" cy="27604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EC4287-ABAE-4175-AFDF-1DAE4A189127}">
      <dsp:nvSpPr>
        <dsp:cNvPr id="0" name=""/>
        <dsp:cNvSpPr/>
      </dsp:nvSpPr>
      <dsp:spPr>
        <a:xfrm>
          <a:off x="4626052" y="2412999"/>
          <a:ext cx="3379063" cy="1428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1450" rIns="114300" bIns="114300" numCol="1" spcCol="1270" anchor="b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To design a definitive strategy and robust operational plans to help the students make the grade and come out successful in the board examination 2024 – 25.</a:t>
          </a:r>
        </a:p>
      </dsp:txBody>
      <dsp:txXfrm>
        <a:off x="4626052" y="2412999"/>
        <a:ext cx="3379063" cy="1428496"/>
      </dsp:txXfrm>
    </dsp:sp>
    <dsp:sp modelId="{76CB5C95-8430-4DA5-8B2C-DCCEF6B1C47A}">
      <dsp:nvSpPr>
        <dsp:cNvPr id="0" name=""/>
        <dsp:cNvSpPr/>
      </dsp:nvSpPr>
      <dsp:spPr>
        <a:xfrm>
          <a:off x="4645539" y="3831663"/>
          <a:ext cx="2689673" cy="501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2024–2025</a:t>
          </a:r>
        </a:p>
      </dsp:txBody>
      <dsp:txXfrm>
        <a:off x="4645539" y="3831663"/>
        <a:ext cx="2689673" cy="501903"/>
      </dsp:txXfrm>
    </dsp:sp>
    <dsp:sp modelId="{1548AD39-3604-4796-B5DA-554000767C05}">
      <dsp:nvSpPr>
        <dsp:cNvPr id="0" name=""/>
        <dsp:cNvSpPr/>
      </dsp:nvSpPr>
      <dsp:spPr>
        <a:xfrm>
          <a:off x="4369599" y="2432456"/>
          <a:ext cx="0" cy="1428496"/>
        </a:xfrm>
        <a:prstGeom prst="line">
          <a:avLst/>
        </a:prstGeom>
        <a:noFill/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FBC53-0AF9-4751-8C35-B8570C039ABA}">
      <dsp:nvSpPr>
        <dsp:cNvPr id="0" name=""/>
        <dsp:cNvSpPr/>
      </dsp:nvSpPr>
      <dsp:spPr>
        <a:xfrm>
          <a:off x="4324428" y="2387284"/>
          <a:ext cx="90342" cy="90342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2E50-DE25-4FE5-AD9E-7DF48ADCC456}">
      <dsp:nvSpPr>
        <dsp:cNvPr id="0" name=""/>
        <dsp:cNvSpPr/>
      </dsp:nvSpPr>
      <dsp:spPr>
        <a:xfrm>
          <a:off x="1888579" y="1696898"/>
          <a:ext cx="2156831" cy="1865746"/>
        </a:xfrm>
        <a:prstGeom prst="hexagon">
          <a:avLst>
            <a:gd name="adj" fmla="val 28570"/>
            <a:gd name="vf" fmla="val 115470"/>
          </a:avLst>
        </a:prstGeom>
        <a:solidFill>
          <a:srgbClr val="002348"/>
        </a:solidFill>
        <a:ln w="38100" cap="flat" cmpd="sng" algn="ctr">
          <a:solidFill>
            <a:srgbClr val="FFFF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1" kern="1200">
              <a:solidFill>
                <a:srgbClr val="FFFF00"/>
              </a:solidFill>
              <a:latin typeface="Algerian" panose="04020705040A02060702" pitchFamily="82" charset="0"/>
              <a:cs typeface="Times New Roman" panose="02020603050405020304" pitchFamily="18" charset="0"/>
            </a:rPr>
            <a:t>1000 CBSE SCHOOLS</a:t>
          </a:r>
        </a:p>
      </dsp:txBody>
      <dsp:txXfrm>
        <a:off x="2245996" y="2006078"/>
        <a:ext cx="1441997" cy="1247386"/>
      </dsp:txXfrm>
    </dsp:sp>
    <dsp:sp modelId="{EC154F56-29EF-4410-AB1E-6C8E70C0F445}">
      <dsp:nvSpPr>
        <dsp:cNvPr id="0" name=""/>
        <dsp:cNvSpPr/>
      </dsp:nvSpPr>
      <dsp:spPr>
        <a:xfrm>
          <a:off x="3239170" y="804264"/>
          <a:ext cx="813766" cy="70116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05DDCE-9FE3-42A3-8FDD-2324A15924D7}">
      <dsp:nvSpPr>
        <dsp:cNvPr id="0" name=""/>
        <dsp:cNvSpPr/>
      </dsp:nvSpPr>
      <dsp:spPr>
        <a:xfrm>
          <a:off x="2087254" y="0"/>
          <a:ext cx="1767508" cy="1529102"/>
        </a:xfrm>
        <a:prstGeom prst="hexagon">
          <a:avLst>
            <a:gd name="adj" fmla="val 28570"/>
            <a:gd name="vf" fmla="val 115470"/>
          </a:avLst>
        </a:prstGeom>
        <a:solidFill>
          <a:srgbClr val="002348"/>
        </a:solidFill>
        <a:ln w="38100" cap="flat" cmpd="sng" algn="ctr">
          <a:solidFill>
            <a:srgbClr val="FFFF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4,39,595 Students</a:t>
          </a:r>
          <a:endParaRPr lang="en-GB" sz="2000" i="0" kern="1200">
            <a:latin typeface="Rockwell Condensed" panose="02060603050405020104"/>
            <a:ea typeface="+mn-ea"/>
            <a:cs typeface="+mn-cs"/>
          </a:endParaRPr>
        </a:p>
      </dsp:txBody>
      <dsp:txXfrm>
        <a:off x="2380168" y="253405"/>
        <a:ext cx="1181680" cy="1022292"/>
      </dsp:txXfrm>
    </dsp:sp>
    <dsp:sp modelId="{93AD79B2-99AB-408D-864F-7896ABC458C3}">
      <dsp:nvSpPr>
        <dsp:cNvPr id="0" name=""/>
        <dsp:cNvSpPr/>
      </dsp:nvSpPr>
      <dsp:spPr>
        <a:xfrm>
          <a:off x="4188898" y="2115074"/>
          <a:ext cx="813766" cy="70116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5635FB-FBF1-4094-AB1E-C2AC176388AE}">
      <dsp:nvSpPr>
        <dsp:cNvPr id="0" name=""/>
        <dsp:cNvSpPr/>
      </dsp:nvSpPr>
      <dsp:spPr>
        <a:xfrm>
          <a:off x="3708264" y="940500"/>
          <a:ext cx="1767508" cy="1529102"/>
        </a:xfrm>
        <a:prstGeom prst="hexagon">
          <a:avLst>
            <a:gd name="adj" fmla="val 28570"/>
            <a:gd name="vf" fmla="val 115470"/>
          </a:avLst>
        </a:prstGeom>
        <a:solidFill>
          <a:srgbClr val="002348"/>
        </a:solidFill>
        <a:ln w="38100" cap="flat" cmpd="sng" algn="ctr">
          <a:solidFill>
            <a:srgbClr val="FFFF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18,049 Teachers</a:t>
          </a:r>
          <a:endParaRPr lang="en-GB" sz="2000" kern="1200"/>
        </a:p>
      </dsp:txBody>
      <dsp:txXfrm>
        <a:off x="4001178" y="1193905"/>
        <a:ext cx="1181680" cy="1022292"/>
      </dsp:txXfrm>
    </dsp:sp>
    <dsp:sp modelId="{ACD34C72-59E0-46F1-9E0B-7A84C0CB26A8}">
      <dsp:nvSpPr>
        <dsp:cNvPr id="0" name=""/>
        <dsp:cNvSpPr/>
      </dsp:nvSpPr>
      <dsp:spPr>
        <a:xfrm>
          <a:off x="3529156" y="3594731"/>
          <a:ext cx="813766" cy="70116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075A0-1C74-4E6B-BC87-381BA03D9326}">
      <dsp:nvSpPr>
        <dsp:cNvPr id="0" name=""/>
        <dsp:cNvSpPr/>
      </dsp:nvSpPr>
      <dsp:spPr>
        <a:xfrm>
          <a:off x="3708264" y="2789415"/>
          <a:ext cx="1767508" cy="1529102"/>
        </a:xfrm>
        <a:prstGeom prst="hexagon">
          <a:avLst>
            <a:gd name="adj" fmla="val 28570"/>
            <a:gd name="vf" fmla="val 115470"/>
          </a:avLst>
        </a:prstGeom>
        <a:solidFill>
          <a:srgbClr val="002348"/>
        </a:solidFill>
        <a:ln w="38100" cap="flat" cmpd="sng" algn="ctr">
          <a:solidFill>
            <a:srgbClr val="FFFF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268 do not have a Science Lab</a:t>
          </a:r>
        </a:p>
      </dsp:txBody>
      <dsp:txXfrm>
        <a:off x="4001178" y="3042820"/>
        <a:ext cx="1181680" cy="1022292"/>
      </dsp:txXfrm>
    </dsp:sp>
    <dsp:sp modelId="{2BC427A2-1224-43B2-A8A3-2DD31DBAE92F}">
      <dsp:nvSpPr>
        <dsp:cNvPr id="0" name=""/>
        <dsp:cNvSpPr/>
      </dsp:nvSpPr>
      <dsp:spPr>
        <a:xfrm>
          <a:off x="1892592" y="3748325"/>
          <a:ext cx="813766" cy="70116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17C4A8-4DCC-41DA-B917-7BBD9450D9DC}">
      <dsp:nvSpPr>
        <dsp:cNvPr id="0" name=""/>
        <dsp:cNvSpPr/>
      </dsp:nvSpPr>
      <dsp:spPr>
        <a:xfrm>
          <a:off x="2087254" y="3730967"/>
          <a:ext cx="1767508" cy="1529102"/>
        </a:xfrm>
        <a:prstGeom prst="hexagon">
          <a:avLst>
            <a:gd name="adj" fmla="val 28570"/>
            <a:gd name="vf" fmla="val 115470"/>
          </a:avLst>
        </a:prstGeom>
        <a:solidFill>
          <a:srgbClr val="002348"/>
        </a:solidFill>
        <a:ln w="38100" cap="flat" cmpd="sng" algn="ctr">
          <a:solidFill>
            <a:srgbClr val="FFFF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279 does not have a Library</a:t>
          </a:r>
        </a:p>
      </dsp:txBody>
      <dsp:txXfrm>
        <a:off x="2380168" y="3984372"/>
        <a:ext cx="1181680" cy="1022292"/>
      </dsp:txXfrm>
    </dsp:sp>
    <dsp:sp modelId="{BB4588A2-6A4B-49D9-BDFB-7A31088732A5}">
      <dsp:nvSpPr>
        <dsp:cNvPr id="0" name=""/>
        <dsp:cNvSpPr/>
      </dsp:nvSpPr>
      <dsp:spPr>
        <a:xfrm>
          <a:off x="927311" y="2438042"/>
          <a:ext cx="813766" cy="70116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DA06C-89A0-4CF8-A167-26E77CDC087D}">
      <dsp:nvSpPr>
        <dsp:cNvPr id="0" name=""/>
        <dsp:cNvSpPr/>
      </dsp:nvSpPr>
      <dsp:spPr>
        <a:xfrm>
          <a:off x="458718" y="2790467"/>
          <a:ext cx="1767508" cy="1529102"/>
        </a:xfrm>
        <a:prstGeom prst="hexagon">
          <a:avLst>
            <a:gd name="adj" fmla="val 28570"/>
            <a:gd name="vf" fmla="val 115470"/>
          </a:avLst>
        </a:prstGeom>
        <a:solidFill>
          <a:srgbClr val="002348"/>
        </a:solidFill>
        <a:ln w="38100" cap="flat" cmpd="sng" algn="ctr">
          <a:solidFill>
            <a:srgbClr val="FFFF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546 have NO Computer Lab</a:t>
          </a:r>
        </a:p>
      </dsp:txBody>
      <dsp:txXfrm>
        <a:off x="751632" y="3043872"/>
        <a:ext cx="1181680" cy="1022292"/>
      </dsp:txXfrm>
    </dsp:sp>
    <dsp:sp modelId="{A5EC26D3-8179-4B81-AE1D-72A202BBC321}">
      <dsp:nvSpPr>
        <dsp:cNvPr id="0" name=""/>
        <dsp:cNvSpPr/>
      </dsp:nvSpPr>
      <dsp:spPr>
        <a:xfrm>
          <a:off x="458718" y="938396"/>
          <a:ext cx="1767508" cy="1529102"/>
        </a:xfrm>
        <a:prstGeom prst="hexagon">
          <a:avLst>
            <a:gd name="adj" fmla="val 28570"/>
            <a:gd name="vf" fmla="val 115470"/>
          </a:avLst>
        </a:prstGeom>
        <a:solidFill>
          <a:srgbClr val="002348"/>
        </a:solidFill>
        <a:ln w="38100" cap="flat" cmpd="sng" algn="ctr">
          <a:solidFill>
            <a:srgbClr val="FFFF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NO School has Art Room</a:t>
          </a:r>
        </a:p>
      </dsp:txBody>
      <dsp:txXfrm>
        <a:off x="751632" y="1191801"/>
        <a:ext cx="1181680" cy="10222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A1D32-1F44-4670-95F5-02C3CBB00A8E}">
      <dsp:nvSpPr>
        <dsp:cNvPr id="0" name=""/>
        <dsp:cNvSpPr/>
      </dsp:nvSpPr>
      <dsp:spPr>
        <a:xfrm>
          <a:off x="1225559" y="913850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412A54-D925-4DE8-8070-78CF6510A950}">
      <dsp:nvSpPr>
        <dsp:cNvPr id="0" name=""/>
        <dsp:cNvSpPr/>
      </dsp:nvSpPr>
      <dsp:spPr>
        <a:xfrm>
          <a:off x="1459559" y="1147850"/>
          <a:ext cx="630000" cy="6300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3C90DE-8E29-4F73-8358-8B13A578DB50}">
      <dsp:nvSpPr>
        <dsp:cNvPr id="0" name=""/>
        <dsp:cNvSpPr/>
      </dsp:nvSpPr>
      <dsp:spPr>
        <a:xfrm>
          <a:off x="874559" y="2353850"/>
          <a:ext cx="1800000" cy="2014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b="0" kern="1200"/>
            <a:t>Strategy for </a:t>
          </a:r>
          <a:r>
            <a:rPr lang="en-GB" sz="1800" b="1" kern="1200"/>
            <a:t>universalising access to pre-school education</a:t>
          </a:r>
          <a:endParaRPr lang="en-US" sz="1800" b="1" kern="1200"/>
        </a:p>
      </dsp:txBody>
      <dsp:txXfrm>
        <a:off x="874559" y="2353850"/>
        <a:ext cx="1800000" cy="2014839"/>
      </dsp:txXfrm>
    </dsp:sp>
    <dsp:sp modelId="{047B1377-13D3-4BD6-93B3-D305E9A5EC9B}">
      <dsp:nvSpPr>
        <dsp:cNvPr id="0" name=""/>
        <dsp:cNvSpPr/>
      </dsp:nvSpPr>
      <dsp:spPr>
        <a:xfrm>
          <a:off x="3340559" y="913850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8FF7C-2E75-4ECC-9CB7-9EF94A5B859E}">
      <dsp:nvSpPr>
        <dsp:cNvPr id="0" name=""/>
        <dsp:cNvSpPr/>
      </dsp:nvSpPr>
      <dsp:spPr>
        <a:xfrm>
          <a:off x="3574559" y="1147850"/>
          <a:ext cx="630000" cy="63000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3628A-6A7E-4438-B473-6CF789FEE063}">
      <dsp:nvSpPr>
        <dsp:cNvPr id="0" name=""/>
        <dsp:cNvSpPr/>
      </dsp:nvSpPr>
      <dsp:spPr>
        <a:xfrm>
          <a:off x="2989559" y="2353850"/>
          <a:ext cx="1800000" cy="2014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b="0" kern="1200"/>
            <a:t>Suggest ways to have </a:t>
          </a:r>
          <a:r>
            <a:rPr lang="en-GB" sz="1800" b="1" kern="1200"/>
            <a:t>trained teachers for pre-primary education </a:t>
          </a:r>
          <a:endParaRPr lang="en-US" sz="1800" b="1" kern="1200"/>
        </a:p>
      </dsp:txBody>
      <dsp:txXfrm>
        <a:off x="2989559" y="2353850"/>
        <a:ext cx="1800000" cy="2014839"/>
      </dsp:txXfrm>
    </dsp:sp>
    <dsp:sp modelId="{0D0E3817-D618-44A0-9794-EFE6437EA338}">
      <dsp:nvSpPr>
        <dsp:cNvPr id="0" name=""/>
        <dsp:cNvSpPr/>
      </dsp:nvSpPr>
      <dsp:spPr>
        <a:xfrm>
          <a:off x="5455559" y="913850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D81626-B640-4AC1-9EDA-4AE683E48A54}">
      <dsp:nvSpPr>
        <dsp:cNvPr id="0" name=""/>
        <dsp:cNvSpPr/>
      </dsp:nvSpPr>
      <dsp:spPr>
        <a:xfrm>
          <a:off x="5689559" y="1147850"/>
          <a:ext cx="630000" cy="63000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BED0E-7D55-43B2-BEE6-AAAFFCF6867C}">
      <dsp:nvSpPr>
        <dsp:cNvPr id="0" name=""/>
        <dsp:cNvSpPr/>
      </dsp:nvSpPr>
      <dsp:spPr>
        <a:xfrm>
          <a:off x="5104559" y="2353850"/>
          <a:ext cx="1800000" cy="2014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b="1" kern="1200"/>
            <a:t>Convergence of ICDS and School Education </a:t>
          </a:r>
          <a:r>
            <a:rPr lang="en-GB" sz="1800" b="0" kern="1200"/>
            <a:t>for delivering quality pre-primary education </a:t>
          </a:r>
          <a:endParaRPr lang="en-US" sz="1800" b="0" kern="1200"/>
        </a:p>
      </dsp:txBody>
      <dsp:txXfrm>
        <a:off x="5104559" y="2353850"/>
        <a:ext cx="1800000" cy="2014839"/>
      </dsp:txXfrm>
    </dsp:sp>
    <dsp:sp modelId="{4FC15AF8-52DC-4153-914A-4F2F06946CD0}">
      <dsp:nvSpPr>
        <dsp:cNvPr id="0" name=""/>
        <dsp:cNvSpPr/>
      </dsp:nvSpPr>
      <dsp:spPr>
        <a:xfrm>
          <a:off x="7570560" y="913850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598586-150B-4BD8-A063-D7DC9547499F}">
      <dsp:nvSpPr>
        <dsp:cNvPr id="0" name=""/>
        <dsp:cNvSpPr/>
      </dsp:nvSpPr>
      <dsp:spPr>
        <a:xfrm>
          <a:off x="7804560" y="1147850"/>
          <a:ext cx="630000" cy="63000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991D3E-EB35-4BC8-8D67-B90E167464A2}">
      <dsp:nvSpPr>
        <dsp:cNvPr id="0" name=""/>
        <dsp:cNvSpPr/>
      </dsp:nvSpPr>
      <dsp:spPr>
        <a:xfrm>
          <a:off x="7219560" y="2353850"/>
          <a:ext cx="1800000" cy="2014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b="0" kern="1200"/>
            <a:t>Explore the scope of </a:t>
          </a:r>
          <a:r>
            <a:rPr lang="en-GB" sz="1800" b="1" kern="1200"/>
            <a:t>technology-based interventions </a:t>
          </a:r>
          <a:r>
            <a:rPr lang="en-GB" sz="1800" b="0" kern="1200"/>
            <a:t>for Early Childhood Care and Education</a:t>
          </a:r>
          <a:endParaRPr lang="en-US" sz="1800" b="0" kern="1200"/>
        </a:p>
      </dsp:txBody>
      <dsp:txXfrm>
        <a:off x="7219560" y="2353850"/>
        <a:ext cx="1800000" cy="2014839"/>
      </dsp:txXfrm>
    </dsp:sp>
    <dsp:sp modelId="{E6B885F4-C7E9-44BD-8600-165AA3EADF67}">
      <dsp:nvSpPr>
        <dsp:cNvPr id="0" name=""/>
        <dsp:cNvSpPr/>
      </dsp:nvSpPr>
      <dsp:spPr>
        <a:xfrm>
          <a:off x="9685559" y="913850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41435B-4DC1-40E7-AD76-1BDA9A37CA78}">
      <dsp:nvSpPr>
        <dsp:cNvPr id="0" name=""/>
        <dsp:cNvSpPr/>
      </dsp:nvSpPr>
      <dsp:spPr>
        <a:xfrm>
          <a:off x="9919559" y="1147850"/>
          <a:ext cx="630000" cy="630000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04DA41-89C3-487B-A4C8-6506478318B1}">
      <dsp:nvSpPr>
        <dsp:cNvPr id="0" name=""/>
        <dsp:cNvSpPr/>
      </dsp:nvSpPr>
      <dsp:spPr>
        <a:xfrm>
          <a:off x="9334559" y="2353850"/>
          <a:ext cx="1800000" cy="2014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b="1" kern="1200"/>
            <a:t>Roadmap for the regulation of pre-school education in the State</a:t>
          </a:r>
          <a:endParaRPr lang="en-US" sz="1800" b="1" kern="1200"/>
        </a:p>
      </dsp:txBody>
      <dsp:txXfrm>
        <a:off x="9334559" y="2353850"/>
        <a:ext cx="1800000" cy="20148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F5048D-A61F-43B1-8FFF-4C313E47DAEE}">
      <dsp:nvSpPr>
        <dsp:cNvPr id="0" name=""/>
        <dsp:cNvSpPr/>
      </dsp:nvSpPr>
      <dsp:spPr>
        <a:xfrm>
          <a:off x="0" y="164770"/>
          <a:ext cx="3809999" cy="22859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Identify, train and post select AWW as PSTs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(relaxations in age)</a:t>
          </a:r>
          <a:endParaRPr lang="en-IN" sz="18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Calibri" panose="020F0502020204030204" pitchFamily="34" charset="0"/>
          </a:endParaRPr>
        </a:p>
      </dsp:txBody>
      <dsp:txXfrm>
        <a:off x="0" y="164770"/>
        <a:ext cx="3809999" cy="2285999"/>
      </dsp:txXfrm>
    </dsp:sp>
    <dsp:sp modelId="{862DC9E5-0C1A-420A-8BE9-0B1ADEFB38E3}">
      <dsp:nvSpPr>
        <dsp:cNvPr id="0" name=""/>
        <dsp:cNvSpPr/>
      </dsp:nvSpPr>
      <dsp:spPr>
        <a:xfrm>
          <a:off x="4190999" y="164770"/>
          <a:ext cx="3809999" cy="22859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Mandatory Internship for students of D El Ed</a:t>
          </a:r>
        </a:p>
      </dsp:txBody>
      <dsp:txXfrm>
        <a:off x="4190999" y="164770"/>
        <a:ext cx="3809999" cy="2285999"/>
      </dsp:txXfrm>
    </dsp:sp>
    <dsp:sp modelId="{C3CA436F-9823-4AF4-BC37-B5552C86FB5D}">
      <dsp:nvSpPr>
        <dsp:cNvPr id="0" name=""/>
        <dsp:cNvSpPr/>
      </dsp:nvSpPr>
      <dsp:spPr>
        <a:xfrm>
          <a:off x="8381998" y="164770"/>
          <a:ext cx="3809999" cy="22859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Redeploy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willing SGTs as PSTs </a:t>
          </a:r>
        </a:p>
      </dsp:txBody>
      <dsp:txXfrm>
        <a:off x="8381998" y="164770"/>
        <a:ext cx="3809999" cy="2285999"/>
      </dsp:txXfrm>
    </dsp:sp>
    <dsp:sp modelId="{8F194BF4-D531-4BA8-9974-2A401DE83BC6}">
      <dsp:nvSpPr>
        <dsp:cNvPr id="0" name=""/>
        <dsp:cNvSpPr/>
      </dsp:nvSpPr>
      <dsp:spPr>
        <a:xfrm>
          <a:off x="0" y="2744216"/>
          <a:ext cx="3809999" cy="22859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Optimise the existing PSTs through rationalisation</a:t>
          </a:r>
        </a:p>
      </dsp:txBody>
      <dsp:txXfrm>
        <a:off x="0" y="2744216"/>
        <a:ext cx="3809999" cy="2285999"/>
      </dsp:txXfrm>
    </dsp:sp>
    <dsp:sp modelId="{F6B70C0E-4E70-48C7-918F-E0D1D2576B05}">
      <dsp:nvSpPr>
        <dsp:cNvPr id="0" name=""/>
        <dsp:cNvSpPr/>
      </dsp:nvSpPr>
      <dsp:spPr>
        <a:xfrm>
          <a:off x="4086910" y="2715047"/>
          <a:ext cx="3809999" cy="22859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Intensive mentorship support to the PST</a:t>
          </a:r>
          <a:endParaRPr lang="en-IN" sz="18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Calibri" panose="020F0502020204030204" pitchFamily="34" charset="0"/>
          </a:endParaRPr>
        </a:p>
      </dsp:txBody>
      <dsp:txXfrm>
        <a:off x="4086910" y="2715047"/>
        <a:ext cx="3809999" cy="2285999"/>
      </dsp:txXfrm>
    </dsp:sp>
    <dsp:sp modelId="{6099F539-9353-44FF-8947-C968FE226A3F}">
      <dsp:nvSpPr>
        <dsp:cNvPr id="0" name=""/>
        <dsp:cNvSpPr/>
      </dsp:nvSpPr>
      <dsp:spPr>
        <a:xfrm>
          <a:off x="8381998" y="2715047"/>
          <a:ext cx="3809999" cy="2285999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Relaxation of age criteria up to 35 years to enable experienced AWWs to become PSTs</a:t>
          </a:r>
        </a:p>
      </dsp:txBody>
      <dsp:txXfrm>
        <a:off x="8381998" y="2715047"/>
        <a:ext cx="3809999" cy="22859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7A3FA-C79D-431B-A42C-962FC2C5C185}">
      <dsp:nvSpPr>
        <dsp:cNvPr id="0" name=""/>
        <dsp:cNvSpPr/>
      </dsp:nvSpPr>
      <dsp:spPr>
        <a:xfrm>
          <a:off x="0" y="623759"/>
          <a:ext cx="10871933" cy="856800"/>
        </a:xfrm>
        <a:prstGeom prst="rect">
          <a:avLst/>
        </a:prstGeom>
        <a:solidFill>
          <a:srgbClr val="DDDDDD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64C71D-A529-40E6-839F-9584206C61E5}">
      <dsp:nvSpPr>
        <dsp:cNvPr id="0" name=""/>
        <dsp:cNvSpPr/>
      </dsp:nvSpPr>
      <dsp:spPr>
        <a:xfrm>
          <a:off x="584904" y="21952"/>
          <a:ext cx="9485772" cy="1103646"/>
        </a:xfrm>
        <a:prstGeom prst="roundRect">
          <a:avLst/>
        </a:prstGeom>
        <a:solidFill>
          <a:srgbClr val="0023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653" tIns="0" rIns="2876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dirty="0" err="1"/>
            <a:t>i</a:t>
          </a:r>
          <a:r>
            <a:rPr lang="en-GB" sz="2400" b="0" i="0" kern="1200" dirty="0"/>
            <a:t>. Development of appropriate recruitment rules and guidelines to create a cadre of PST</a:t>
          </a:r>
          <a:endParaRPr lang="en-IN" sz="2400" b="0" kern="1200" dirty="0"/>
        </a:p>
      </dsp:txBody>
      <dsp:txXfrm>
        <a:off x="638780" y="75828"/>
        <a:ext cx="9378020" cy="995894"/>
      </dsp:txXfrm>
    </dsp:sp>
    <dsp:sp modelId="{AE02D1CE-FC1C-4D55-B098-BB664F6D7077}">
      <dsp:nvSpPr>
        <dsp:cNvPr id="0" name=""/>
        <dsp:cNvSpPr/>
      </dsp:nvSpPr>
      <dsp:spPr>
        <a:xfrm>
          <a:off x="0" y="2165999"/>
          <a:ext cx="10871933" cy="856800"/>
        </a:xfrm>
        <a:prstGeom prst="rect">
          <a:avLst/>
        </a:prstGeom>
        <a:solidFill>
          <a:srgbClr val="DDDDDD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B1253D-EAE0-4FCC-A558-BA88A2E5D330}">
      <dsp:nvSpPr>
        <dsp:cNvPr id="0" name=""/>
        <dsp:cNvSpPr/>
      </dsp:nvSpPr>
      <dsp:spPr>
        <a:xfrm>
          <a:off x="584904" y="1664159"/>
          <a:ext cx="9497796" cy="1003680"/>
        </a:xfrm>
        <a:prstGeom prst="roundRect">
          <a:avLst/>
        </a:prstGeom>
        <a:solidFill>
          <a:srgbClr val="0023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653" tIns="0" rIns="2876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dirty="0"/>
            <a:t>ii. Creation of a career path for qualified AWW </a:t>
          </a:r>
          <a:endParaRPr lang="en-IN" sz="2400" b="0" kern="1200" dirty="0"/>
        </a:p>
      </dsp:txBody>
      <dsp:txXfrm>
        <a:off x="633900" y="1713155"/>
        <a:ext cx="9399804" cy="905688"/>
      </dsp:txXfrm>
    </dsp:sp>
    <dsp:sp modelId="{5C194F85-1721-4D92-984D-365CB8820A9E}">
      <dsp:nvSpPr>
        <dsp:cNvPr id="0" name=""/>
        <dsp:cNvSpPr/>
      </dsp:nvSpPr>
      <dsp:spPr>
        <a:xfrm>
          <a:off x="0" y="3730192"/>
          <a:ext cx="10871933" cy="856800"/>
        </a:xfrm>
        <a:prstGeom prst="rect">
          <a:avLst/>
        </a:prstGeom>
        <a:solidFill>
          <a:srgbClr val="DDDDDD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3783" tIns="708152" rIns="84378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2000" b="0" kern="1200" dirty="0"/>
        </a:p>
      </dsp:txBody>
      <dsp:txXfrm>
        <a:off x="0" y="3730192"/>
        <a:ext cx="10871933" cy="856800"/>
      </dsp:txXfrm>
    </dsp:sp>
    <dsp:sp modelId="{EC3D1254-1548-4492-B9CD-156762A3B638}">
      <dsp:nvSpPr>
        <dsp:cNvPr id="0" name=""/>
        <dsp:cNvSpPr/>
      </dsp:nvSpPr>
      <dsp:spPr>
        <a:xfrm>
          <a:off x="543596" y="3206399"/>
          <a:ext cx="9497796" cy="1003680"/>
        </a:xfrm>
        <a:prstGeom prst="roundRect">
          <a:avLst/>
        </a:prstGeom>
        <a:solidFill>
          <a:srgbClr val="0023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653" tIns="0" rIns="2876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dirty="0"/>
            <a:t>iii. Conversion of a certain number of surplus SGT posts into PST posts with a scale of pay </a:t>
          </a:r>
          <a:endParaRPr lang="en-IN" sz="2400" b="0" kern="1200" dirty="0"/>
        </a:p>
      </dsp:txBody>
      <dsp:txXfrm>
        <a:off x="592592" y="3255395"/>
        <a:ext cx="9399804" cy="9056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93475E-8B00-4F62-A204-0D7EBB097C65}">
      <dsp:nvSpPr>
        <dsp:cNvPr id="0" name=""/>
        <dsp:cNvSpPr/>
      </dsp:nvSpPr>
      <dsp:spPr>
        <a:xfrm>
          <a:off x="-193749" y="0"/>
          <a:ext cx="5351568" cy="71400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400" b="0" kern="1200" dirty="0">
              <a:solidFill>
                <a:srgbClr val="C00000"/>
              </a:solidFill>
            </a:rPr>
            <a:t>  3 to 4 Years – Anganwadi / PP1</a:t>
          </a:r>
          <a:endParaRPr lang="en-IN" sz="2400" kern="1200" dirty="0">
            <a:solidFill>
              <a:srgbClr val="C00000"/>
            </a:solidFill>
          </a:endParaRPr>
        </a:p>
      </dsp:txBody>
      <dsp:txXfrm>
        <a:off x="-172837" y="20912"/>
        <a:ext cx="4360029" cy="672180"/>
      </dsp:txXfrm>
    </dsp:sp>
    <dsp:sp modelId="{442B5625-3966-4311-8FBB-4DAB52BFC1E1}">
      <dsp:nvSpPr>
        <dsp:cNvPr id="0" name=""/>
        <dsp:cNvSpPr/>
      </dsp:nvSpPr>
      <dsp:spPr>
        <a:xfrm>
          <a:off x="197114" y="813172"/>
          <a:ext cx="5253355" cy="71400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solidFill>
                <a:srgbClr val="C00000"/>
              </a:solidFill>
            </a:rPr>
            <a:t>4 to 5 Years – Anganwadi / PP2</a:t>
          </a:r>
        </a:p>
      </dsp:txBody>
      <dsp:txXfrm>
        <a:off x="218026" y="834084"/>
        <a:ext cx="4286500" cy="672180"/>
      </dsp:txXfrm>
    </dsp:sp>
    <dsp:sp modelId="{D04264B9-96F2-48BE-8B6C-8BEC8F08957D}">
      <dsp:nvSpPr>
        <dsp:cNvPr id="0" name=""/>
        <dsp:cNvSpPr/>
      </dsp:nvSpPr>
      <dsp:spPr>
        <a:xfrm>
          <a:off x="877263" y="1626344"/>
          <a:ext cx="4576572" cy="714004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/>
            <a:t>5 to 6 Years – Balavatika  </a:t>
          </a:r>
          <a:endParaRPr lang="en-GB" sz="2400" b="0" kern="1200" dirty="0"/>
        </a:p>
      </dsp:txBody>
      <dsp:txXfrm>
        <a:off x="898175" y="1647256"/>
        <a:ext cx="3728887" cy="672180"/>
      </dsp:txXfrm>
    </dsp:sp>
    <dsp:sp modelId="{E7B6932A-4548-46D0-9E2F-7F258E4E790A}">
      <dsp:nvSpPr>
        <dsp:cNvPr id="0" name=""/>
        <dsp:cNvSpPr/>
      </dsp:nvSpPr>
      <dsp:spPr>
        <a:xfrm>
          <a:off x="1219020" y="2439516"/>
          <a:ext cx="4576572" cy="71400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/>
            <a:t>6 to 7  years – Grade 1</a:t>
          </a:r>
        </a:p>
      </dsp:txBody>
      <dsp:txXfrm>
        <a:off x="1239932" y="2460428"/>
        <a:ext cx="3728887" cy="672180"/>
      </dsp:txXfrm>
    </dsp:sp>
    <dsp:sp modelId="{B8C498B0-AA01-4043-B51C-AC2ADE7899CB}">
      <dsp:nvSpPr>
        <dsp:cNvPr id="0" name=""/>
        <dsp:cNvSpPr/>
      </dsp:nvSpPr>
      <dsp:spPr>
        <a:xfrm>
          <a:off x="1560777" y="3252688"/>
          <a:ext cx="4576572" cy="714004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/>
            <a:t>7 to 8 years – Grade 2</a:t>
          </a:r>
        </a:p>
      </dsp:txBody>
      <dsp:txXfrm>
        <a:off x="1581689" y="3273600"/>
        <a:ext cx="3728887" cy="672180"/>
      </dsp:txXfrm>
    </dsp:sp>
    <dsp:sp modelId="{A8AE42F7-E1A6-4881-8DAC-2D9554ED2BC8}">
      <dsp:nvSpPr>
        <dsp:cNvPr id="0" name=""/>
        <dsp:cNvSpPr/>
      </dsp:nvSpPr>
      <dsp:spPr>
        <a:xfrm>
          <a:off x="4306218" y="521620"/>
          <a:ext cx="464103" cy="46410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100" kern="1200"/>
        </a:p>
      </dsp:txBody>
      <dsp:txXfrm>
        <a:off x="4410641" y="521620"/>
        <a:ext cx="255257" cy="349238"/>
      </dsp:txXfrm>
    </dsp:sp>
    <dsp:sp modelId="{8AE1629E-FE4A-4EEB-8F49-F96877B998C9}">
      <dsp:nvSpPr>
        <dsp:cNvPr id="0" name=""/>
        <dsp:cNvSpPr/>
      </dsp:nvSpPr>
      <dsp:spPr>
        <a:xfrm>
          <a:off x="4647975" y="1334792"/>
          <a:ext cx="464103" cy="46410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100" kern="1200"/>
        </a:p>
      </dsp:txBody>
      <dsp:txXfrm>
        <a:off x="4752398" y="1334792"/>
        <a:ext cx="255257" cy="349238"/>
      </dsp:txXfrm>
    </dsp:sp>
    <dsp:sp modelId="{37C1926B-B6E7-40E9-8C7D-4F2751EE0D74}">
      <dsp:nvSpPr>
        <dsp:cNvPr id="0" name=""/>
        <dsp:cNvSpPr/>
      </dsp:nvSpPr>
      <dsp:spPr>
        <a:xfrm>
          <a:off x="4989732" y="2136064"/>
          <a:ext cx="464103" cy="46410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100" kern="1200"/>
        </a:p>
      </dsp:txBody>
      <dsp:txXfrm>
        <a:off x="5094155" y="2136064"/>
        <a:ext cx="255257" cy="349238"/>
      </dsp:txXfrm>
    </dsp:sp>
    <dsp:sp modelId="{1A790DB5-866F-4F37-A767-D3AA06E53A59}">
      <dsp:nvSpPr>
        <dsp:cNvPr id="0" name=""/>
        <dsp:cNvSpPr/>
      </dsp:nvSpPr>
      <dsp:spPr>
        <a:xfrm>
          <a:off x="5331489" y="2957169"/>
          <a:ext cx="464103" cy="46410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100" kern="1200"/>
        </a:p>
      </dsp:txBody>
      <dsp:txXfrm>
        <a:off x="5435912" y="2957169"/>
        <a:ext cx="255257" cy="3492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146833-4523-4297-9D40-33950CC2DC65}">
      <dsp:nvSpPr>
        <dsp:cNvPr id="0" name=""/>
        <dsp:cNvSpPr/>
      </dsp:nvSpPr>
      <dsp:spPr>
        <a:xfrm>
          <a:off x="3205" y="383391"/>
          <a:ext cx="3125491" cy="12501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0" kern="1200" dirty="0" err="1">
              <a:latin typeface="Verdana" panose="020B0604030504040204" pitchFamily="34" charset="0"/>
              <a:ea typeface="Verdana" panose="020B0604030504040204" pitchFamily="34" charset="0"/>
            </a:rPr>
            <a:t>i</a:t>
          </a:r>
          <a:endParaRPr lang="en-IN" sz="2400" b="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205" y="383391"/>
        <a:ext cx="3125491" cy="1250196"/>
      </dsp:txXfrm>
    </dsp:sp>
    <dsp:sp modelId="{17A225EE-8F25-4352-8A0C-FEB73B695485}">
      <dsp:nvSpPr>
        <dsp:cNvPr id="0" name=""/>
        <dsp:cNvSpPr/>
      </dsp:nvSpPr>
      <dsp:spPr>
        <a:xfrm>
          <a:off x="3205" y="1633588"/>
          <a:ext cx="3125491" cy="30332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ctr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N" sz="20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A </a:t>
          </a:r>
          <a:r>
            <a:rPr lang="en-IN" sz="20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State</a:t>
          </a:r>
          <a:r>
            <a:rPr lang="en-IN" sz="20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en-IN" sz="20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Steering Committee </a:t>
          </a:r>
          <a:r>
            <a:rPr lang="en-IN" sz="20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and a </a:t>
          </a:r>
          <a:r>
            <a:rPr lang="en-IN" sz="20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State Academic Committee </a:t>
          </a:r>
          <a:r>
            <a:rPr lang="en-IN" sz="20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as the highest policy making body </a:t>
          </a:r>
          <a:endParaRPr lang="en-IN" sz="2000" b="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205" y="1633588"/>
        <a:ext cx="3125491" cy="3033224"/>
      </dsp:txXfrm>
    </dsp:sp>
    <dsp:sp modelId="{CA883FBE-272E-47E7-BFE9-6E7E2AA5FF35}">
      <dsp:nvSpPr>
        <dsp:cNvPr id="0" name=""/>
        <dsp:cNvSpPr/>
      </dsp:nvSpPr>
      <dsp:spPr>
        <a:xfrm>
          <a:off x="3566265" y="383391"/>
          <a:ext cx="3125491" cy="12501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0" kern="1200" dirty="0">
              <a:latin typeface="Verdana" panose="020B0604030504040204" pitchFamily="34" charset="0"/>
              <a:ea typeface="Verdana" panose="020B0604030504040204" pitchFamily="34" charset="0"/>
            </a:rPr>
            <a:t>ii</a:t>
          </a:r>
        </a:p>
      </dsp:txBody>
      <dsp:txXfrm>
        <a:off x="3566265" y="383391"/>
        <a:ext cx="3125491" cy="1250196"/>
      </dsp:txXfrm>
    </dsp:sp>
    <dsp:sp modelId="{5DB3AD85-E077-4AD9-96A1-D0552A473613}">
      <dsp:nvSpPr>
        <dsp:cNvPr id="0" name=""/>
        <dsp:cNvSpPr/>
      </dsp:nvSpPr>
      <dsp:spPr>
        <a:xfrm>
          <a:off x="3566265" y="1633588"/>
          <a:ext cx="3125491" cy="30332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ctr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0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A </a:t>
          </a:r>
          <a:r>
            <a:rPr lang="en-GB" sz="20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Foundation Schools Board </a:t>
          </a:r>
          <a:r>
            <a:rPr lang="en-GB" sz="20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to be set up under the Department of School Education</a:t>
          </a:r>
          <a:endParaRPr lang="en-IN" sz="2000" b="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566265" y="1633588"/>
        <a:ext cx="3125491" cy="3033224"/>
      </dsp:txXfrm>
    </dsp:sp>
    <dsp:sp modelId="{5BE827F4-FE61-48DC-AEB1-F8E5B124A00F}">
      <dsp:nvSpPr>
        <dsp:cNvPr id="0" name=""/>
        <dsp:cNvSpPr/>
      </dsp:nvSpPr>
      <dsp:spPr>
        <a:xfrm>
          <a:off x="7129325" y="383391"/>
          <a:ext cx="3125491" cy="12501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0" kern="1200" dirty="0">
              <a:latin typeface="Verdana" panose="020B0604030504040204" pitchFamily="34" charset="0"/>
              <a:ea typeface="Verdana" panose="020B0604030504040204" pitchFamily="34" charset="0"/>
            </a:rPr>
            <a:t>iii</a:t>
          </a:r>
        </a:p>
      </dsp:txBody>
      <dsp:txXfrm>
        <a:off x="7129325" y="383391"/>
        <a:ext cx="3125491" cy="1250196"/>
      </dsp:txXfrm>
    </dsp:sp>
    <dsp:sp modelId="{54771E69-F2FF-4098-B761-9E358DBFCE5D}">
      <dsp:nvSpPr>
        <dsp:cNvPr id="0" name=""/>
        <dsp:cNvSpPr/>
      </dsp:nvSpPr>
      <dsp:spPr>
        <a:xfrm>
          <a:off x="7129325" y="1633588"/>
          <a:ext cx="3125491" cy="30332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ctr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0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A </a:t>
          </a:r>
          <a:r>
            <a:rPr lang="en-GB" sz="20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dedicated, Mandal-level post </a:t>
          </a:r>
          <a:r>
            <a:rPr lang="en-GB" sz="20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of Supervisor or Assistant-In-Charge of Pre School Education</a:t>
          </a:r>
          <a:endParaRPr lang="en-IN" sz="2000" b="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129325" y="1633588"/>
        <a:ext cx="3125491" cy="303322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50BCB-FFFA-4C94-A8AA-C806F92B2702}">
      <dsp:nvSpPr>
        <dsp:cNvPr id="0" name=""/>
        <dsp:cNvSpPr/>
      </dsp:nvSpPr>
      <dsp:spPr>
        <a:xfrm>
          <a:off x="0" y="1096592"/>
          <a:ext cx="10936426" cy="41408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788" tIns="636659" rIns="84878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Study the scope for and introduce credit based courses in Diploma in Pre School Education.</a:t>
          </a:r>
          <a:endParaRPr lang="en-IN" sz="1800" b="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3600" b="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3600" b="0" i="0" kern="1200">
              <a:latin typeface="Verdana" panose="020B0604030504040204" pitchFamily="34" charset="0"/>
              <a:ea typeface="Verdana" panose="020B0604030504040204" pitchFamily="34" charset="0"/>
            </a:rPr>
            <a:t>Two year Pre-primary Teacher Education Course to be started in DIETs.</a:t>
          </a:r>
          <a:endParaRPr lang="en-IN" sz="3600" b="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3600" b="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36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One year Diploma and 6 months Certification courses, which AWWs can complete. </a:t>
          </a:r>
          <a:endParaRPr lang="en-IN" sz="3600" b="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3600" b="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3600" b="0" i="0" kern="1200">
              <a:latin typeface="Verdana" panose="020B0604030504040204" pitchFamily="34" charset="0"/>
              <a:ea typeface="Verdana" panose="020B0604030504040204" pitchFamily="34" charset="0"/>
            </a:rPr>
            <a:t>Curriculum revision and awareness-building of the Nursery Teacher Training (NTT) in Intermediate Colleges.</a:t>
          </a:r>
          <a:endParaRPr lang="en-IN" sz="3600" b="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0" y="1096592"/>
        <a:ext cx="10936426" cy="4140866"/>
      </dsp:txXfrm>
    </dsp:sp>
    <dsp:sp modelId="{62E6583F-71B8-4E1D-8F24-B96AED10C75B}">
      <dsp:nvSpPr>
        <dsp:cNvPr id="0" name=""/>
        <dsp:cNvSpPr/>
      </dsp:nvSpPr>
      <dsp:spPr>
        <a:xfrm>
          <a:off x="172583" y="569364"/>
          <a:ext cx="9611269" cy="550213"/>
        </a:xfrm>
        <a:prstGeom prst="roundRect">
          <a:avLst/>
        </a:prstGeom>
        <a:solidFill>
          <a:srgbClr val="012D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360" tIns="0" rIns="2893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i="0" kern="1200" dirty="0">
              <a:latin typeface="Verdana" panose="020B0604030504040204" pitchFamily="34" charset="0"/>
              <a:ea typeface="Verdana" panose="020B0604030504040204" pitchFamily="34" charset="0"/>
            </a:rPr>
            <a:t>Strengthening the DIETs - </a:t>
          </a:r>
          <a:endParaRPr lang="en-IN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99442" y="596223"/>
        <a:ext cx="9557551" cy="496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50565-2678-4D29-920D-56F8F06580F5}" type="datetimeFigureOut">
              <a:rPr lang="en-IN" smtClean="0"/>
              <a:t>23-04-2023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98E46-CF6D-4DC1-AF9B-7B7A3A80600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5498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98E46-CF6D-4DC1-AF9B-7B7A3A806007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1827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98E46-CF6D-4DC1-AF9B-7B7A3A806007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6897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98E46-CF6D-4DC1-AF9B-7B7A3A806007}" type="slidenum">
              <a:rPr lang="en-IN" smtClean="0">
                <a:solidFill>
                  <a:prstClr val="black"/>
                </a:solidFill>
              </a:rPr>
              <a:pPr/>
              <a:t>26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527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98E46-CF6D-4DC1-AF9B-7B7A3A806007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3287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0FDF8-DE40-96B5-A603-75312A951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AF31F-9611-95CC-6B15-F09C83B03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87B42-C338-9E90-02DF-3D8358F90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7A07B-72FA-BF28-7234-255D4994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E2FCA-6DC8-B6BE-A6C2-2B16A16D0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805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5202B-54E9-E9D5-F350-108A4962B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CF9632-E32C-9B84-6E7E-E3282DDDA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52A33-7E5D-7E5C-BF4B-F0868C8F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372D3-14A2-F9AB-E4B6-02D397383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96BCA-27E6-D58C-6C24-2E15C6832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8872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F0BB08-1086-F708-CB54-372D227F68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5614E6-58F3-AF36-DA73-180484473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C0B0F-6D5E-5DDE-70E6-25AB8862B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79881-E3EE-58E5-DD24-BB3C12BF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94595-81DD-E427-ABFB-8D7D37F1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4155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398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017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3E7E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g object 17"/>
          <p:cNvSpPr/>
          <p:nvPr/>
        </p:nvSpPr>
        <p:spPr>
          <a:xfrm>
            <a:off x="526" y="0"/>
            <a:ext cx="12191577" cy="984250"/>
          </a:xfrm>
          <a:custGeom>
            <a:avLst/>
            <a:gdLst/>
            <a:ahLst/>
            <a:cxnLst/>
            <a:rect l="l" t="t" r="r" b="b"/>
            <a:pathLst>
              <a:path w="18287365" h="1476375">
                <a:moveTo>
                  <a:pt x="18287212" y="1476374"/>
                </a:moveTo>
                <a:lnTo>
                  <a:pt x="0" y="1476374"/>
                </a:lnTo>
                <a:lnTo>
                  <a:pt x="0" y="0"/>
                </a:lnTo>
                <a:lnTo>
                  <a:pt x="18287212" y="0"/>
                </a:lnTo>
                <a:lnTo>
                  <a:pt x="18287212" y="1476374"/>
                </a:lnTo>
                <a:close/>
              </a:path>
            </a:pathLst>
          </a:custGeom>
          <a:solidFill>
            <a:srgbClr val="002D4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45516" y="63454"/>
            <a:ext cx="1828799" cy="857249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87" y="508738"/>
            <a:ext cx="8509000" cy="927100"/>
          </a:xfrm>
          <a:custGeom>
            <a:avLst/>
            <a:gdLst/>
            <a:ahLst/>
            <a:cxnLst/>
            <a:rect l="l" t="t" r="r" b="b"/>
            <a:pathLst>
              <a:path w="12763500" h="1390650">
                <a:moveTo>
                  <a:pt x="12763241" y="695324"/>
                </a:moveTo>
                <a:lnTo>
                  <a:pt x="12102621" y="1390649"/>
                </a:lnTo>
                <a:lnTo>
                  <a:pt x="0" y="1390649"/>
                </a:lnTo>
                <a:lnTo>
                  <a:pt x="0" y="0"/>
                </a:lnTo>
                <a:lnTo>
                  <a:pt x="12102621" y="0"/>
                </a:lnTo>
                <a:lnTo>
                  <a:pt x="12763241" y="695324"/>
                </a:lnTo>
                <a:close/>
              </a:path>
            </a:pathLst>
          </a:custGeom>
          <a:solidFill>
            <a:srgbClr val="7D91A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4968" y="696614"/>
            <a:ext cx="4874683" cy="513089"/>
          </a:xfrm>
        </p:spPr>
        <p:txBody>
          <a:bodyPr lIns="0" tIns="0" rIns="0" bIns="0"/>
          <a:lstStyle>
            <a:lvl1pPr>
              <a:defRPr sz="3334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4967" y="2774217"/>
            <a:ext cx="7188200" cy="318100"/>
          </a:xfrm>
        </p:spPr>
        <p:txBody>
          <a:bodyPr lIns="0" tIns="0" rIns="0" bIns="0"/>
          <a:lstStyle>
            <a:lvl1pPr>
              <a:defRPr sz="2067" b="1" i="0">
                <a:solidFill>
                  <a:srgbClr val="002D4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4632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4968" y="696614"/>
            <a:ext cx="4874683" cy="513089"/>
          </a:xfrm>
        </p:spPr>
        <p:txBody>
          <a:bodyPr lIns="0" tIns="0" rIns="0" bIns="0"/>
          <a:lstStyle>
            <a:lvl1pPr>
              <a:defRPr sz="3334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341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4968" y="696614"/>
            <a:ext cx="4874683" cy="513089"/>
          </a:xfrm>
        </p:spPr>
        <p:txBody>
          <a:bodyPr lIns="0" tIns="0" rIns="0" bIns="0"/>
          <a:lstStyle>
            <a:lvl1pPr>
              <a:defRPr sz="3334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957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6798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EFBBB-80E7-D9B2-1CA5-E7218F287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5F00A-7EFD-87F5-B24E-576F30712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558FF-0178-D797-D403-11892419E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FCC69-F786-5E94-D7FB-2E57865DE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8874B-0F72-44B8-F0BD-13372E801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7220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23E61-12C8-1D03-C570-6F82B713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14344-5382-C297-0B50-776D7FD0F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4C742-F91F-5E70-CCF1-C19924C98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77623-4DBA-8EBD-8244-D986C2EB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4D750-8ADC-B032-8FF6-08076911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1459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E74D-7372-3373-1172-101C2A696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5DDC1-B639-21B9-A6E1-2EC01FDC4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4418E-FAD1-797D-0F59-63B68FA76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3DCCBC-FC9A-1FA5-EA8B-712151F28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6EBBD-1220-CD5A-D691-5B5E94BBF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A5533-3214-9283-7831-9398E2B8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4716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22590-AD98-D293-01EC-7947FE233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8EAFD-23BC-496E-4F0D-63B4A92DC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AD710-BB11-0C14-C0ED-3ECBB01A0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77CEA5-11B2-3059-22DB-E3C9080FFC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D718F-D235-7951-BA42-B5B5067A7F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96B0A3-4191-BE8E-DD92-26DA2B4A6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CE2B34-8FF0-8874-8F36-E704B0A1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76EBDA-7A46-B385-DD45-C8ECD4366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154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CCF53-3784-066F-74DA-C65C63A5A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81BF91-2E40-0DE4-9919-6B4602BF0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6D1D12-051C-2327-B1E8-E999EAF3F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373C11-622D-F872-6F79-B8C995CCA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353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9C2EB4-FDB9-056C-7F23-EF58B964C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054B62-CBB9-D150-EF80-90E9DA8B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9126F-6CD6-B8AF-AB41-35B977B1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72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82488-C779-2338-3F64-1AFDE42DB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C19C7-6A6D-A88C-6B55-912932C55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BAF03-3C66-EFDF-99C4-89EC3CE20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A01B07-DFB2-BD4C-8EA4-6E6BF5C2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02881-430C-85C2-261F-7B7A7F229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84295-B798-5518-35C4-7777ED6F8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713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7192E-62CC-E502-B6A1-0831F825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6D6565-39DE-CE4E-616F-490CB6AAB9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59DDB-2755-147E-7DEF-B2137886F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842DD-2596-EFD7-2DA5-2076C76DB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A506B-3C6A-7066-C360-87702D1D6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E2DC5-5E3C-63AA-4DD5-7316DFA68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8190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A4938B-974B-BB4A-0E6D-C143AAA66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FD96F-5FB3-954B-64C5-A4F5E0C89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21BB7-731A-C805-6127-25B0C8495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9A7DA-F4B8-3224-1F67-1E367951C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368B2-E86D-A6F2-4B0A-8C146FAB5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75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3E7E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4968" y="696614"/>
            <a:ext cx="4874683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4967" y="2774217"/>
            <a:ext cx="7188200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002D4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968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Red toy person in front of two lines of white figures">
            <a:extLst>
              <a:ext uri="{FF2B5EF4-FFF2-40B4-BE49-F238E27FC236}">
                <a16:creationId xmlns:a16="http://schemas.microsoft.com/office/drawing/2014/main" id="{227C9C73-7E94-2276-9194-7929EFFB9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49"/>
          <a:stretch/>
        </p:blipFill>
        <p:spPr>
          <a:xfrm>
            <a:off x="19" y="-4611"/>
            <a:ext cx="12191981" cy="6857990"/>
          </a:xfrm>
          <a:prstGeom prst="rect">
            <a:avLst/>
          </a:prstGeom>
          <a:solidFill>
            <a:schemeClr val="tx1"/>
          </a:solidFill>
          <a:ln>
            <a:solidFill>
              <a:srgbClr val="1F3864">
                <a:alpha val="97000"/>
              </a:srgbClr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ADDD40-542A-C1F8-F98E-726B4ABFF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719" y="3144520"/>
            <a:ext cx="9078562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AP Leadership in Education: An Action 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329052C-5160-641F-997F-89626F3EA8C1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341969" y="5570418"/>
            <a:ext cx="5290753" cy="59297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Under CRISP and Govt of AP partnership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504AF-C38E-DBA0-EA6B-F3B8D8AE2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834" y="273253"/>
            <a:ext cx="182895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61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0C1FA3-CD0A-C5F1-A86B-580719E4A6F6}"/>
              </a:ext>
            </a:extLst>
          </p:cNvPr>
          <p:cNvSpPr/>
          <p:nvPr/>
        </p:nvSpPr>
        <p:spPr>
          <a:xfrm>
            <a:off x="494968" y="3163760"/>
            <a:ext cx="3705088" cy="3412652"/>
          </a:xfrm>
          <a:prstGeom prst="roundRect">
            <a:avLst/>
          </a:prstGeom>
          <a:solidFill>
            <a:schemeClr val="bg1"/>
          </a:solidFill>
          <a:ln>
            <a:solidFill>
              <a:srgbClr val="0023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 Orders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Guidelines for Teachers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Trainings Colander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Dashboards &amp; Statistics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Infrastructure, etc.</a:t>
            </a:r>
          </a:p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CC261A-A29B-DC0B-09CC-E3E79631F336}"/>
              </a:ext>
            </a:extLst>
          </p:cNvPr>
          <p:cNvSpPr/>
          <p:nvPr/>
        </p:nvSpPr>
        <p:spPr>
          <a:xfrm>
            <a:off x="748489" y="2580233"/>
            <a:ext cx="3265907" cy="7039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ADMINISTRATIVE</a:t>
            </a:r>
            <a:endParaRPr lang="en-IN" sz="2000" b="1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9F9CEC-DC2C-5E50-406C-A812203C4BA5}"/>
              </a:ext>
            </a:extLst>
          </p:cNvPr>
          <p:cNvSpPr/>
          <p:nvPr/>
        </p:nvSpPr>
        <p:spPr>
          <a:xfrm>
            <a:off x="4211366" y="3220178"/>
            <a:ext cx="3705088" cy="3356234"/>
          </a:xfrm>
          <a:prstGeom prst="roundRect">
            <a:avLst/>
          </a:prstGeom>
          <a:solidFill>
            <a:schemeClr val="bg1"/>
          </a:solidFill>
          <a:ln>
            <a:solidFill>
              <a:srgbClr val="0023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2000" b="1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Planner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Structured Pedagogy content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Courses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Material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 – Pupil Ratio, etc.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2000" b="1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4C4E1B-8CB3-A3AF-3FE1-CC4E5FA52A47}"/>
              </a:ext>
            </a:extLst>
          </p:cNvPr>
          <p:cNvSpPr/>
          <p:nvPr/>
        </p:nvSpPr>
        <p:spPr>
          <a:xfrm>
            <a:off x="4430956" y="2580231"/>
            <a:ext cx="3265907" cy="6399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</a:t>
            </a:r>
            <a:endParaRPr lang="en-IN" sz="2000" b="1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711F7A-86CC-AF54-6269-3E7B031A13F6}"/>
              </a:ext>
            </a:extLst>
          </p:cNvPr>
          <p:cNvSpPr/>
          <p:nvPr/>
        </p:nvSpPr>
        <p:spPr>
          <a:xfrm>
            <a:off x="7893833" y="3137235"/>
            <a:ext cx="3705088" cy="3412652"/>
          </a:xfrm>
          <a:prstGeom prst="roundRect">
            <a:avLst/>
          </a:prstGeom>
          <a:solidFill>
            <a:schemeClr val="bg1"/>
          </a:solidFill>
          <a:ln>
            <a:solidFill>
              <a:srgbClr val="0023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en-US" sz="2000" b="1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Enrolment Statistics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 Reports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 done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Achievements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Admission Details, etc.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Examination Registration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2000" b="1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C49C8A-3FE3-50FC-AC7F-9E2191D29B38}"/>
              </a:ext>
            </a:extLst>
          </p:cNvPr>
          <p:cNvSpPr/>
          <p:nvPr/>
        </p:nvSpPr>
        <p:spPr>
          <a:xfrm>
            <a:off x="8113423" y="2553708"/>
            <a:ext cx="3265907" cy="7039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RELATED</a:t>
            </a:r>
            <a:endParaRPr lang="en-IN" sz="2000" b="1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AE9334B-1003-A72A-B89B-85509AEE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2738"/>
            <a:ext cx="7893833" cy="556462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1.iv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State CBSE Portal and School Websites</a:t>
            </a:r>
            <a:endParaRPr lang="en-I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720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480C2-90E7-9DE7-E398-FAD1410C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7143"/>
            <a:ext cx="7669162" cy="906551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2.i. Annual Planner (Instructional, Bridge Courses)</a:t>
            </a:r>
            <a:endParaRPr lang="en-I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FFD629-2AC4-8E17-F7DC-04DDE6A6C921}"/>
              </a:ext>
            </a:extLst>
          </p:cNvPr>
          <p:cNvSpPr txBox="1"/>
          <p:nvPr/>
        </p:nvSpPr>
        <p:spPr>
          <a:xfrm>
            <a:off x="209143" y="1986830"/>
            <a:ext cx="49513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00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CBSE focus on “Guided Teaching” - Annual Planner is a necessity.</a:t>
            </a: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00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Learning Outcomes </a:t>
            </a: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000" u="sng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CRISP</a:t>
            </a:r>
            <a:r>
              <a:rPr lang="en-US" sz="200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will facilitate workshops for Annual Planner development.</a:t>
            </a:r>
          </a:p>
          <a:p>
            <a:pPr marL="800100" lvl="1" indent="-3429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JNV Model </a:t>
            </a:r>
            <a:r>
              <a:rPr lang="en-US" sz="200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Residential Schools</a:t>
            </a:r>
          </a:p>
          <a:p>
            <a:pPr marL="800100" lvl="1" indent="-3429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 Model </a:t>
            </a:r>
            <a:r>
              <a:rPr lang="en-US" sz="200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Regular Schools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48D203-72EC-2B21-5817-6DA1627B16C9}"/>
              </a:ext>
            </a:extLst>
          </p:cNvPr>
          <p:cNvGraphicFramePr>
            <a:graphicFrameLocks noGrp="1"/>
          </p:cNvGraphicFramePr>
          <p:nvPr/>
        </p:nvGraphicFramePr>
        <p:xfrm>
          <a:off x="5168348" y="1662282"/>
          <a:ext cx="6768549" cy="4971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183">
                  <a:extLst>
                    <a:ext uri="{9D8B030D-6E8A-4147-A177-3AD203B41FA5}">
                      <a16:colId xmlns:a16="http://schemas.microsoft.com/office/drawing/2014/main" val="1521846290"/>
                    </a:ext>
                  </a:extLst>
                </a:gridCol>
                <a:gridCol w="2256183">
                  <a:extLst>
                    <a:ext uri="{9D8B030D-6E8A-4147-A177-3AD203B41FA5}">
                      <a16:colId xmlns:a16="http://schemas.microsoft.com/office/drawing/2014/main" val="3433147071"/>
                    </a:ext>
                  </a:extLst>
                </a:gridCol>
                <a:gridCol w="2256183">
                  <a:extLst>
                    <a:ext uri="{9D8B030D-6E8A-4147-A177-3AD203B41FA5}">
                      <a16:colId xmlns:a16="http://schemas.microsoft.com/office/drawing/2014/main" val="991125674"/>
                    </a:ext>
                  </a:extLst>
                </a:gridCol>
              </a:tblGrid>
              <a:tr h="1275471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>
                          <a:solidFill>
                            <a:srgbClr val="00234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Commencement of Academic Session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sng">
                          <a:solidFill>
                            <a:srgbClr val="00234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“1</a:t>
                      </a:r>
                      <a:r>
                        <a:rPr lang="en-US" sz="1800" b="1" u="sng" baseline="30000">
                          <a:solidFill>
                            <a:srgbClr val="00234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800" b="1" u="sng">
                          <a:solidFill>
                            <a:srgbClr val="00234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April to 31</a:t>
                      </a:r>
                      <a:r>
                        <a:rPr lang="en-US" sz="1800" b="1" u="sng" baseline="30000">
                          <a:solidFill>
                            <a:srgbClr val="00234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800" b="1" u="sng">
                          <a:solidFill>
                            <a:srgbClr val="00234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March”</a:t>
                      </a:r>
                      <a:endParaRPr lang="en-US" sz="1800" b="1" i="1" u="sng">
                        <a:solidFill>
                          <a:srgbClr val="00234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IN" i="1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>
                          <a:solidFill>
                            <a:srgbClr val="00234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 Working Hours.</a:t>
                      </a:r>
                    </a:p>
                    <a:p>
                      <a:pPr algn="ctr"/>
                      <a:endParaRPr lang="en-IN" i="1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>
                          <a:solidFill>
                            <a:srgbClr val="00234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 Lesson Plans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740814"/>
                  </a:ext>
                </a:extLst>
              </a:tr>
              <a:tr h="1520261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>
                          <a:solidFill>
                            <a:srgbClr val="00234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Blend of curricular, co – curricular and extra – curricular activities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>
                        <a:solidFill>
                          <a:srgbClr val="00234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>
                          <a:solidFill>
                            <a:srgbClr val="00234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Instructional Material Development (English)</a:t>
                      </a:r>
                      <a:endParaRPr lang="en-IN" i="1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>
                          <a:solidFill>
                            <a:srgbClr val="00234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Teacher Training Duration</a:t>
                      </a:r>
                      <a:endParaRPr lang="en-IN" i="1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547381"/>
                  </a:ext>
                </a:extLst>
              </a:tr>
              <a:tr h="1169432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>
                          <a:solidFill>
                            <a:srgbClr val="00234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Bridge Course Preparation and Duration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>
                          <a:solidFill>
                            <a:srgbClr val="00234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Regular Review  Meetings by HMs.</a:t>
                      </a:r>
                    </a:p>
                    <a:p>
                      <a:pPr algn="ctr"/>
                      <a:endParaRPr lang="en-IN" i="1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>
                          <a:solidFill>
                            <a:srgbClr val="00234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Regular Parent-Teacher Meetings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962635"/>
                  </a:ext>
                </a:extLst>
              </a:tr>
              <a:tr h="818602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>
                          <a:solidFill>
                            <a:srgbClr val="00234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List of Holidays</a:t>
                      </a:r>
                    </a:p>
                    <a:p>
                      <a:pPr algn="ctr"/>
                      <a:endParaRPr lang="en-IN" i="1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>
                          <a:solidFill>
                            <a:srgbClr val="00234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Tables</a:t>
                      </a:r>
                    </a:p>
                    <a:p>
                      <a:pPr algn="ctr"/>
                      <a:endParaRPr lang="en-IN" i="1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>
                          <a:solidFill>
                            <a:srgbClr val="00234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Examination, etc.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099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5315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480C2-90E7-9DE7-E398-FAD1410C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4076"/>
            <a:ext cx="8083685" cy="513089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2.ii. Structured Pedagogy</a:t>
            </a:r>
            <a:endParaRPr lang="en-I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#EDuBytes _ Using Structured Pedagogy to Improve Student Learning Outcomes">
            <a:hlinkClick r:id="" action="ppaction://media"/>
            <a:extLst>
              <a:ext uri="{FF2B5EF4-FFF2-40B4-BE49-F238E27FC236}">
                <a16:creationId xmlns:a16="http://schemas.microsoft.com/office/drawing/2014/main" id="{CAA6DC66-6073-5351-E255-EEBC4A208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528" y="1639990"/>
            <a:ext cx="5342270" cy="3578019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9404FBB1-C0AF-36AA-FFC2-9BCACEAE57CE}"/>
              </a:ext>
            </a:extLst>
          </p:cNvPr>
          <p:cNvSpPr/>
          <p:nvPr/>
        </p:nvSpPr>
        <p:spPr>
          <a:xfrm>
            <a:off x="1142528" y="5218009"/>
            <a:ext cx="1778000" cy="1318577"/>
          </a:xfrm>
          <a:prstGeom prst="wedgeRect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endParaRPr lang="en-IN" b="1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C29ABC9F-B94F-E299-9715-BA3B8E18DA71}"/>
              </a:ext>
            </a:extLst>
          </p:cNvPr>
          <p:cNvSpPr/>
          <p:nvPr/>
        </p:nvSpPr>
        <p:spPr>
          <a:xfrm>
            <a:off x="2942335" y="5218009"/>
            <a:ext cx="1778000" cy="1318577"/>
          </a:xfrm>
          <a:prstGeom prst="wedgeRect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TOOLS</a:t>
            </a:r>
            <a:endParaRPr lang="en-IN" b="1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F98EBB97-FA28-95FE-4365-B825E23ED7C9}"/>
              </a:ext>
            </a:extLst>
          </p:cNvPr>
          <p:cNvSpPr/>
          <p:nvPr/>
        </p:nvSpPr>
        <p:spPr>
          <a:xfrm>
            <a:off x="4706798" y="5218009"/>
            <a:ext cx="1778000" cy="1318577"/>
          </a:xfrm>
          <a:prstGeom prst="wedgeRect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TRAININGS</a:t>
            </a:r>
            <a:endParaRPr lang="en-IN" b="1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279616-8FC1-8491-6381-64350A798A7A}"/>
              </a:ext>
            </a:extLst>
          </p:cNvPr>
          <p:cNvSpPr/>
          <p:nvPr/>
        </p:nvSpPr>
        <p:spPr>
          <a:xfrm>
            <a:off x="7520038" y="1639990"/>
            <a:ext cx="3067318" cy="44783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with SCERT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Select Team of Teachers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Orientation on preparation of Structured Pedagogy for Subject Teachers.”</a:t>
            </a:r>
            <a:endParaRPr lang="en-IN" sz="2000" b="1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86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480C2-90E7-9DE7-E398-FAD1410C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2314"/>
            <a:ext cx="7993626" cy="513089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3. Teacher Related</a:t>
            </a:r>
            <a:endParaRPr lang="en-I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22B39-C27D-398D-6D64-9E5E9B9783E9}"/>
              </a:ext>
            </a:extLst>
          </p:cNvPr>
          <p:cNvSpPr txBox="1"/>
          <p:nvPr/>
        </p:nvSpPr>
        <p:spPr>
          <a:xfrm>
            <a:off x="200593" y="2168721"/>
            <a:ext cx="2910348" cy="4432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</a:pPr>
            <a:r>
              <a:rPr lang="en-GB">
                <a:solidFill>
                  <a:srgbClr val="002348"/>
                </a:solidFill>
                <a:effectLst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3.i. </a:t>
            </a:r>
            <a:r>
              <a:rPr lang="en-GB" b="1">
                <a:solidFill>
                  <a:srgbClr val="002348"/>
                </a:solidFill>
                <a:effectLst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Teacher Deployment: </a:t>
            </a:r>
            <a:r>
              <a:rPr lang="en-GB">
                <a:solidFill>
                  <a:srgbClr val="002348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As</a:t>
            </a:r>
            <a:r>
              <a:rPr lang="en-GB">
                <a:solidFill>
                  <a:srgbClr val="002348"/>
                </a:solidFill>
                <a:effectLst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per CBSE Qualification, Pupil Teacher Ratio, Staffing Pattern, etc.</a:t>
            </a:r>
          </a:p>
          <a:p>
            <a:pPr lvl="0" algn="just">
              <a:lnSpc>
                <a:spcPct val="150000"/>
              </a:lnSpc>
              <a:spcBef>
                <a:spcPts val="600"/>
              </a:spcBef>
            </a:pPr>
            <a:r>
              <a:rPr lang="en-GB">
                <a:solidFill>
                  <a:srgbClr val="002348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3.ii. </a:t>
            </a:r>
            <a:r>
              <a:rPr lang="en-GB" b="1">
                <a:solidFill>
                  <a:srgbClr val="002348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Teacher Training </a:t>
            </a:r>
            <a:r>
              <a:rPr lang="en-GB">
                <a:solidFill>
                  <a:srgbClr val="002348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(18,049) – For both Head Teachers and Subject Teachers based on their requirements. </a:t>
            </a:r>
          </a:p>
          <a:p>
            <a:pPr lvl="0" algn="just">
              <a:lnSpc>
                <a:spcPct val="150000"/>
              </a:lnSpc>
              <a:spcBef>
                <a:spcPts val="600"/>
              </a:spcBef>
            </a:pPr>
            <a:endParaRPr lang="en-GB" sz="2200">
              <a:solidFill>
                <a:srgbClr val="002348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EF9DB1E5-08C1-1B9D-8862-DA08F64891DA}"/>
              </a:ext>
            </a:extLst>
          </p:cNvPr>
          <p:cNvSpPr/>
          <p:nvPr/>
        </p:nvSpPr>
        <p:spPr>
          <a:xfrm>
            <a:off x="3800168" y="1508112"/>
            <a:ext cx="3195484" cy="2511187"/>
          </a:xfrm>
          <a:prstGeom prst="pentag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9761E394-7A82-FFBD-68E7-F429B9B98525}"/>
              </a:ext>
            </a:extLst>
          </p:cNvPr>
          <p:cNvSpPr/>
          <p:nvPr/>
        </p:nvSpPr>
        <p:spPr>
          <a:xfrm rot="10800000">
            <a:off x="3808055" y="4162502"/>
            <a:ext cx="3195484" cy="2511187"/>
          </a:xfrm>
          <a:prstGeom prst="pentag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AB73EE-2021-E493-C859-067158016169}"/>
              </a:ext>
            </a:extLst>
          </p:cNvPr>
          <p:cNvSpPr txBox="1"/>
          <p:nvPr/>
        </p:nvSpPr>
        <p:spPr>
          <a:xfrm>
            <a:off x="4515777" y="4195709"/>
            <a:ext cx="18976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MENTORING</a:t>
            </a:r>
          </a:p>
          <a:p>
            <a:pPr algn="ctr"/>
            <a:endParaRPr lang="en-IN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IN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Incentives to perform better: </a:t>
            </a:r>
            <a:r>
              <a:rPr lang="en-I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exposure Trips, 100 Teachers fellowship</a:t>
            </a:r>
            <a:r>
              <a:rPr lang="en-IN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65C906-4C31-0EF8-AA10-0E375A756762}"/>
              </a:ext>
            </a:extLst>
          </p:cNvPr>
          <p:cNvSpPr txBox="1"/>
          <p:nvPr/>
        </p:nvSpPr>
        <p:spPr>
          <a:xfrm>
            <a:off x="4642995" y="1799774"/>
            <a:ext cx="1770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 TEACHERS</a:t>
            </a:r>
          </a:p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Affiliation,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Management,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IT, etc. </a:t>
            </a:r>
            <a:endParaRPr lang="en-IN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5E5B0B94-02C4-6D61-008D-B9E3739BFF46}"/>
              </a:ext>
            </a:extLst>
          </p:cNvPr>
          <p:cNvSpPr/>
          <p:nvPr/>
        </p:nvSpPr>
        <p:spPr>
          <a:xfrm>
            <a:off x="6705599" y="1081548"/>
            <a:ext cx="5378245" cy="5776452"/>
          </a:xfrm>
          <a:prstGeom prst="diamon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A55750-BB35-BC21-0D6E-093C024D1EFF}"/>
              </a:ext>
            </a:extLst>
          </p:cNvPr>
          <p:cNvSpPr txBox="1"/>
          <p:nvPr/>
        </p:nvSpPr>
        <p:spPr>
          <a:xfrm>
            <a:off x="8121324" y="2454342"/>
            <a:ext cx="25467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 TEACHERS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 Mandated: </a:t>
            </a:r>
            <a:r>
              <a:rPr lang="en-GB" sz="180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Continuous Professional Development </a:t>
            </a:r>
          </a:p>
          <a:p>
            <a:endParaRPr lang="en-GB" b="1">
              <a:solidFill>
                <a:schemeClr val="bg1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Online Trainings: </a:t>
            </a:r>
            <a:r>
              <a:rPr lang="en-GB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On CBSE Portal</a:t>
            </a:r>
          </a:p>
          <a:p>
            <a:endParaRPr lang="en-GB">
              <a:solidFill>
                <a:schemeClr val="bg1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Specific Training: </a:t>
            </a:r>
            <a:r>
              <a:rPr lang="en-GB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centre of Excellence</a:t>
            </a:r>
            <a:endParaRPr lang="en-IN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306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480C2-90E7-9DE7-E398-FAD1410C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92025"/>
            <a:ext cx="8052619" cy="51734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4.i. Student Related</a:t>
            </a:r>
            <a:b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Assessment - Free marketing icons">
            <a:extLst>
              <a:ext uri="{FF2B5EF4-FFF2-40B4-BE49-F238E27FC236}">
                <a16:creationId xmlns:a16="http://schemas.microsoft.com/office/drawing/2014/main" id="{E431CE01-DCC9-FED4-C9F1-C74FC8600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0" y="1914987"/>
            <a:ext cx="2546400" cy="234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ntoring, the good, the bad and the ugly | Changeboard">
            <a:extLst>
              <a:ext uri="{FF2B5EF4-FFF2-40B4-BE49-F238E27FC236}">
                <a16:creationId xmlns:a16="http://schemas.microsoft.com/office/drawing/2014/main" id="{FFD47FC2-DE7A-5D42-288E-79014CF2C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90" y="1838632"/>
            <a:ext cx="3658420" cy="24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2th All Subjects Study Material Collection 2020-2021">
            <a:extLst>
              <a:ext uri="{FF2B5EF4-FFF2-40B4-BE49-F238E27FC236}">
                <a16:creationId xmlns:a16="http://schemas.microsoft.com/office/drawing/2014/main" id="{2EA756CE-0CEC-FBE2-7277-477E7A873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020" y="1838632"/>
            <a:ext cx="2733675" cy="24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84EF67-2C12-6F9E-84DE-BB83F0D61EB4}"/>
              </a:ext>
            </a:extLst>
          </p:cNvPr>
          <p:cNvSpPr txBox="1"/>
          <p:nvPr/>
        </p:nvSpPr>
        <p:spPr>
          <a:xfrm>
            <a:off x="678580" y="4562168"/>
            <a:ext cx="254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Classroom Based Assessments (</a:t>
            </a:r>
            <a:r>
              <a:rPr lang="en-US" b="1" i="1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Education Initiative</a:t>
            </a:r>
            <a:r>
              <a:rPr lang="en-US" b="1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Data Analysis and Categorization of Students. </a:t>
            </a:r>
            <a:endParaRPr lang="en-IN" b="1">
              <a:solidFill>
                <a:srgbClr val="1F38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252CB0-C784-5D76-446A-EFAD2F3495BF}"/>
              </a:ext>
            </a:extLst>
          </p:cNvPr>
          <p:cNvSpPr txBox="1"/>
          <p:nvPr/>
        </p:nvSpPr>
        <p:spPr>
          <a:xfrm>
            <a:off x="4572000" y="4562168"/>
            <a:ext cx="3097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the data analysis, Targeted Remediation would be done, “One-on-One Mentoring”.</a:t>
            </a:r>
            <a:endParaRPr lang="en-IN" b="1">
              <a:solidFill>
                <a:srgbClr val="1F38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4828CB-6B33-40E3-05F6-43288CEBB6FC}"/>
              </a:ext>
            </a:extLst>
          </p:cNvPr>
          <p:cNvSpPr txBox="1"/>
          <p:nvPr/>
        </p:nvSpPr>
        <p:spPr>
          <a:xfrm>
            <a:off x="8967020" y="4562168"/>
            <a:ext cx="2733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Further, supplementary material would be provided to the students in need.</a:t>
            </a:r>
            <a:endParaRPr lang="en-IN" b="1">
              <a:solidFill>
                <a:srgbClr val="1F38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162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480C2-90E7-9DE7-E398-FAD1410C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2211"/>
            <a:ext cx="8052619" cy="513089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4.ii. Counselling Sessions</a:t>
            </a:r>
            <a:endParaRPr lang="en-I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60D7F-7A52-66D2-4BD5-C9053938DFD4}"/>
              </a:ext>
            </a:extLst>
          </p:cNvPr>
          <p:cNvSpPr txBox="1"/>
          <p:nvPr/>
        </p:nvSpPr>
        <p:spPr>
          <a:xfrm>
            <a:off x="1624330" y="1596808"/>
            <a:ext cx="4441767" cy="4755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GB" sz="2200" b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“More than the difficulty of examination it is the fear of </a:t>
            </a:r>
            <a:r>
              <a:rPr lang="en-GB" sz="22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 CBSE Board Examination.”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endParaRPr lang="en-GB" sz="2200" b="1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GB" sz="2200" b="1">
                <a:solidFill>
                  <a:srgbClr val="00234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 motivate and prepare students mentally to actively engage with learning &amp; examination; both “Career” and “Mental Health” counselling is needed.</a:t>
            </a:r>
          </a:p>
        </p:txBody>
      </p:sp>
      <p:pic>
        <p:nvPicPr>
          <p:cNvPr id="2050" name="Picture 2" descr="Counselling shapes students' behaviour and performance">
            <a:extLst>
              <a:ext uri="{FF2B5EF4-FFF2-40B4-BE49-F238E27FC236}">
                <a16:creationId xmlns:a16="http://schemas.microsoft.com/office/drawing/2014/main" id="{8A052022-6B66-F3AA-1335-845885600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343" y="1937687"/>
            <a:ext cx="3820327" cy="407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8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2F677-F50F-1355-D345-46021FEF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2170"/>
            <a:ext cx="8052620" cy="513089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Expected Timeline</a:t>
            </a:r>
            <a:endParaRPr lang="en-I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EAE21-B146-C91F-D1E4-BC4CC69A2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864" y="1764275"/>
            <a:ext cx="9714271" cy="480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50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36CAB1F-557E-4FA4-81CC-DC491EF8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91000">
                <a:schemeClr val="tx2">
                  <a:lumMod val="50000"/>
                  <a:alpha val="1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7646891" cy="6858001"/>
          </a:xfrm>
          <a:prstGeom prst="rect">
            <a:avLst/>
          </a:prstGeom>
          <a:gradFill>
            <a:gsLst>
              <a:gs pos="41000">
                <a:schemeClr val="accent1">
                  <a:lumMod val="75000"/>
                  <a:alpha val="52000"/>
                </a:schemeClr>
              </a:gs>
              <a:gs pos="95000">
                <a:srgbClr val="000000">
                  <a:alpha val="68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550980-2AB6-4DE5-86DD-064ADF160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2501118"/>
            <a:ext cx="8091784" cy="4331436"/>
          </a:xfrm>
          <a:prstGeom prst="rect">
            <a:avLst/>
          </a:prstGeom>
          <a:gradFill>
            <a:gsLst>
              <a:gs pos="0">
                <a:srgbClr val="000000">
                  <a:alpha val="16000"/>
                </a:srgbClr>
              </a:gs>
              <a:gs pos="91000">
                <a:schemeClr val="accent1">
                  <a:alpha val="3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F4B167-8E82-4458-AE55-88B683EBF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595" y="-3"/>
            <a:ext cx="8091784" cy="68579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6000"/>
                </a:schemeClr>
              </a:gs>
              <a:gs pos="99000">
                <a:srgbClr val="000000">
                  <a:alpha val="57000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2101742" y="699966"/>
            <a:ext cx="5121259" cy="5458067"/>
          </a:xfrm>
          <a:prstGeom prst="ellipse">
            <a:avLst/>
          </a:prstGeom>
          <a:gradFill>
            <a:gsLst>
              <a:gs pos="3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7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318095-7F83-AF73-8E30-9F844543C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125" y="2920878"/>
            <a:ext cx="5853227" cy="29925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Project 2: 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Foundational schools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7DEBA2-0B75-A7C3-2762-7AC2088DA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7174" y="4407373"/>
            <a:ext cx="6127545" cy="12482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Objective: Universalize access to quality ECE  </a:t>
            </a:r>
          </a:p>
        </p:txBody>
      </p:sp>
      <p:pic>
        <p:nvPicPr>
          <p:cNvPr id="9" name="Picture 8" descr="Abstract blurred public library with bookshelves">
            <a:extLst>
              <a:ext uri="{FF2B5EF4-FFF2-40B4-BE49-F238E27FC236}">
                <a16:creationId xmlns:a16="http://schemas.microsoft.com/office/drawing/2014/main" id="{2B449E0F-0F53-F0C3-6552-C44BA47A5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81" r="41214" b="-1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80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052A1-3ACA-DEC1-A0B6-7AF041D62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16" y="349112"/>
            <a:ext cx="11203119" cy="877729"/>
          </a:xfrm>
          <a:solidFill>
            <a:srgbClr val="FFC000"/>
          </a:solidFill>
        </p:spPr>
        <p:txBody>
          <a:bodyPr anchor="ctr">
            <a:normAutofit/>
          </a:bodyPr>
          <a:lstStyle/>
          <a:p>
            <a:r>
              <a:rPr lang="en-IN" sz="3600" b="1" dirty="0">
                <a:latin typeface="Tahoma"/>
                <a:cs typeface="Tahoma"/>
              </a:rPr>
              <a:t>OBJECTIVES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95020654-A46A-81EE-C22B-AAFE57749C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2302471"/>
              </p:ext>
            </p:extLst>
          </p:nvPr>
        </p:nvGraphicFramePr>
        <p:xfrm>
          <a:off x="71120" y="1588338"/>
          <a:ext cx="12009120" cy="5282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0286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729355" y="2252944"/>
            <a:ext cx="1880701" cy="3911600"/>
            <a:chOff x="1028700" y="3392195"/>
            <a:chExt cx="2789124" cy="5867400"/>
          </a:xfrm>
        </p:grpSpPr>
        <p:sp>
          <p:nvSpPr>
            <p:cNvPr id="4" name="object 4"/>
            <p:cNvSpPr/>
            <p:nvPr/>
          </p:nvSpPr>
          <p:spPr>
            <a:xfrm>
              <a:off x="1028701" y="3392195"/>
              <a:ext cx="2789123" cy="5867400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02D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28700" y="4532255"/>
              <a:ext cx="2766786" cy="4726046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803022" y="2252944"/>
            <a:ext cx="1763259" cy="3911600"/>
            <a:chOff x="14064672" y="3392195"/>
            <a:chExt cx="2384882" cy="5867400"/>
          </a:xfrm>
        </p:grpSpPr>
        <p:sp>
          <p:nvSpPr>
            <p:cNvPr id="7" name="object 7"/>
            <p:cNvSpPr/>
            <p:nvPr/>
          </p:nvSpPr>
          <p:spPr>
            <a:xfrm>
              <a:off x="14064672" y="3392195"/>
              <a:ext cx="2262943" cy="5867400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02D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4194442" y="4555222"/>
              <a:ext cx="2255112" cy="4703079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082449" y="2252079"/>
            <a:ext cx="1819586" cy="3911600"/>
            <a:chOff x="9156719" y="3380713"/>
            <a:chExt cx="2627330" cy="5867400"/>
          </a:xfrm>
        </p:grpSpPr>
        <p:sp>
          <p:nvSpPr>
            <p:cNvPr id="10" name="object 10"/>
            <p:cNvSpPr/>
            <p:nvPr/>
          </p:nvSpPr>
          <p:spPr>
            <a:xfrm>
              <a:off x="9156719" y="3380713"/>
              <a:ext cx="2589807" cy="5867400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44475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9194242" y="4530961"/>
              <a:ext cx="2589807" cy="4717151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229022" y="2252944"/>
            <a:ext cx="1880701" cy="3911600"/>
            <a:chOff x="7546685" y="3392195"/>
            <a:chExt cx="3190875" cy="5867400"/>
          </a:xfrm>
        </p:grpSpPr>
        <p:sp>
          <p:nvSpPr>
            <p:cNvPr id="13" name="object 13"/>
            <p:cNvSpPr/>
            <p:nvPr/>
          </p:nvSpPr>
          <p:spPr>
            <a:xfrm>
              <a:off x="7546685" y="3392195"/>
              <a:ext cx="3190875" cy="5867400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02D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7564461" y="4532255"/>
              <a:ext cx="3173099" cy="4726046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583252" y="2252080"/>
            <a:ext cx="1733491" cy="3911599"/>
            <a:chOff x="3950273" y="3402383"/>
            <a:chExt cx="2534596" cy="5867400"/>
          </a:xfrm>
        </p:grpSpPr>
        <p:sp>
          <p:nvSpPr>
            <p:cNvPr id="16" name="object 16"/>
            <p:cNvSpPr/>
            <p:nvPr/>
          </p:nvSpPr>
          <p:spPr>
            <a:xfrm>
              <a:off x="3953191" y="3402383"/>
              <a:ext cx="2531678" cy="5867400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44475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950273" y="4547177"/>
              <a:ext cx="2534595" cy="4719266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89698" y="2613841"/>
            <a:ext cx="2200359" cy="2855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-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1.1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986008" y="3799793"/>
            <a:ext cx="1334260" cy="212816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lvl="0" indent="0" algn="ctr" defTabSz="609630" rtl="0" eaLnBrk="1" fontAlgn="auto" latinLnBrk="0" hangingPunct="1">
              <a:lnSpc>
                <a:spcPct val="125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strike="noStrike" kern="0" cap="none" spc="76" normalizeH="0" baseline="0" noProof="0" dirty="0">
                <a:ln>
                  <a:noFill/>
                </a:ln>
                <a:uLnTx/>
                <a:uFillTx/>
                <a:latin typeface="Tahoma"/>
                <a:ea typeface="+mn-ea"/>
                <a:cs typeface="Tahoma"/>
              </a:rPr>
              <a:t>Ensure dedicated preschool teachers in the Foundational Schools </a:t>
            </a:r>
            <a:endParaRPr kumimoji="0" lang="en-IN" sz="1600" b="0" i="0" strike="noStrike" kern="0" cap="none" spc="0" normalizeH="0" baseline="0" noProof="0" dirty="0">
              <a:ln>
                <a:noFill/>
              </a:ln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49181" y="3016000"/>
            <a:ext cx="479464" cy="233680"/>
          </a:xfrm>
          <a:custGeom>
            <a:avLst/>
            <a:gdLst/>
            <a:ahLst/>
            <a:cxnLst/>
            <a:rect l="l" t="t" r="r" b="b"/>
            <a:pathLst>
              <a:path w="701039" h="350520">
                <a:moveTo>
                  <a:pt x="700459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9" y="0"/>
                </a:lnTo>
                <a:close/>
              </a:path>
            </a:pathLst>
          </a:custGeom>
          <a:solidFill>
            <a:srgbClr val="86E9E8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68574" y="2611934"/>
            <a:ext cx="1821738" cy="2855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1" i="0" u="none" strike="noStrike" kern="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1.2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20340" y="3799793"/>
            <a:ext cx="1398397" cy="120483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lvl="0" indent="93138" algn="ctr" defTabSz="609630" rtl="0" eaLnBrk="1" fontAlgn="auto" latinLnBrk="0" hangingPunct="1">
              <a:lnSpc>
                <a:spcPct val="125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67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Tahoma"/>
              </a:rPr>
              <a:t>Creating a cadre of preschool teachers 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238427" y="3021503"/>
            <a:ext cx="479464" cy="233680"/>
          </a:xfrm>
          <a:custGeom>
            <a:avLst/>
            <a:gdLst/>
            <a:ahLst/>
            <a:cxnLst/>
            <a:rect l="l" t="t" r="r" b="b"/>
            <a:pathLst>
              <a:path w="701039" h="350520">
                <a:moveTo>
                  <a:pt x="700459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9" y="0"/>
                </a:lnTo>
                <a:close/>
              </a:path>
            </a:pathLst>
          </a:custGeom>
          <a:solidFill>
            <a:srgbClr val="3DD9D8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51595" y="2610861"/>
            <a:ext cx="1735045" cy="2752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733" b="1" i="0" u="none" strike="noStrike" kern="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1.3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435330" y="3799793"/>
            <a:ext cx="1590630" cy="99343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algn="ctr" defTabSz="609630">
              <a:spcBef>
                <a:spcPts val="67"/>
              </a:spcBef>
              <a:defRPr/>
            </a:pPr>
            <a:r>
              <a:rPr kumimoji="0" lang="en-GB" sz="1600" b="0" i="0" u="none" strike="noStrike" kern="0" cap="none" spc="76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Tahoma"/>
              </a:rPr>
              <a:t>Streamline enrolment age across AWCs and schools</a:t>
            </a:r>
            <a:endParaRPr kumimoji="0" lang="en-IN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981464" y="3021503"/>
            <a:ext cx="479464" cy="233680"/>
          </a:xfrm>
          <a:custGeom>
            <a:avLst/>
            <a:gdLst/>
            <a:ahLst/>
            <a:cxnLst/>
            <a:rect l="l" t="t" r="r" b="b"/>
            <a:pathLst>
              <a:path w="701040" h="350520">
                <a:moveTo>
                  <a:pt x="700458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8" y="0"/>
                </a:lnTo>
                <a:close/>
              </a:path>
            </a:pathLst>
          </a:custGeom>
          <a:solidFill>
            <a:srgbClr val="37C8E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57196" y="3012984"/>
            <a:ext cx="479464" cy="233680"/>
          </a:xfrm>
          <a:custGeom>
            <a:avLst/>
            <a:gdLst/>
            <a:ahLst/>
            <a:cxnLst/>
            <a:rect l="l" t="t" r="r" b="b"/>
            <a:pathLst>
              <a:path w="701040" h="350520">
                <a:moveTo>
                  <a:pt x="700458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8" y="0"/>
                </a:lnTo>
                <a:close/>
              </a:path>
            </a:pathLst>
          </a:custGeom>
          <a:solidFill>
            <a:srgbClr val="2B91D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24285" y="3799793"/>
            <a:ext cx="1497455" cy="15126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algn="ctr" defTabSz="609630">
              <a:lnSpc>
                <a:spcPct val="125000"/>
              </a:lnSpc>
              <a:spcBef>
                <a:spcPts val="67"/>
              </a:spcBef>
              <a:defRPr/>
            </a:pPr>
            <a:r>
              <a:rPr kumimoji="0" lang="en-GB" sz="1600" b="0" i="0" u="none" strike="noStrike" kern="0" cap="none" spc="73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Tahoma"/>
              </a:rPr>
              <a:t>Building PSE Teacher Training capacity in the State</a:t>
            </a:r>
            <a:endParaRPr kumimoji="0" lang="en-IN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458838" y="3028295"/>
            <a:ext cx="479464" cy="233680"/>
          </a:xfrm>
          <a:custGeom>
            <a:avLst/>
            <a:gdLst/>
            <a:ahLst/>
            <a:cxnLst/>
            <a:rect l="l" t="t" r="r" b="b"/>
            <a:pathLst>
              <a:path w="701040" h="350520">
                <a:moveTo>
                  <a:pt x="607079" y="93379"/>
                </a:moveTo>
                <a:lnTo>
                  <a:pt x="350229" y="350229"/>
                </a:lnTo>
                <a:lnTo>
                  <a:pt x="0" y="0"/>
                </a:lnTo>
                <a:lnTo>
                  <a:pt x="700457" y="0"/>
                </a:lnTo>
                <a:lnTo>
                  <a:pt x="607079" y="93379"/>
                </a:lnTo>
                <a:close/>
              </a:path>
            </a:pathLst>
          </a:custGeom>
          <a:solidFill>
            <a:srgbClr val="12538A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F14C82-D418-2EEC-9006-CD6AC4CF2E24}"/>
              </a:ext>
            </a:extLst>
          </p:cNvPr>
          <p:cNvSpPr txBox="1"/>
          <p:nvPr/>
        </p:nvSpPr>
        <p:spPr>
          <a:xfrm>
            <a:off x="5706386" y="2580204"/>
            <a:ext cx="2539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1.4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7A5B8D-3D4C-5B2B-CA80-42CDF33B4B17}"/>
              </a:ext>
            </a:extLst>
          </p:cNvPr>
          <p:cNvSpPr txBox="1"/>
          <p:nvPr/>
        </p:nvSpPr>
        <p:spPr>
          <a:xfrm>
            <a:off x="7417753" y="2537463"/>
            <a:ext cx="2539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1.5</a:t>
            </a:r>
          </a:p>
        </p:txBody>
      </p:sp>
      <p:grpSp>
        <p:nvGrpSpPr>
          <p:cNvPr id="37" name="object 9">
            <a:extLst>
              <a:ext uri="{FF2B5EF4-FFF2-40B4-BE49-F238E27FC236}">
                <a16:creationId xmlns:a16="http://schemas.microsoft.com/office/drawing/2014/main" id="{3EF325E9-F321-E0FC-6CCF-1E494513F766}"/>
              </a:ext>
            </a:extLst>
          </p:cNvPr>
          <p:cNvGrpSpPr/>
          <p:nvPr/>
        </p:nvGrpSpPr>
        <p:grpSpPr>
          <a:xfrm>
            <a:off x="9476127" y="2254544"/>
            <a:ext cx="1828177" cy="3911600"/>
            <a:chOff x="9156716" y="3380713"/>
            <a:chExt cx="2614768" cy="5867400"/>
          </a:xfrm>
        </p:grpSpPr>
        <p:sp>
          <p:nvSpPr>
            <p:cNvPr id="38" name="object 10">
              <a:extLst>
                <a:ext uri="{FF2B5EF4-FFF2-40B4-BE49-F238E27FC236}">
                  <a16:creationId xmlns:a16="http://schemas.microsoft.com/office/drawing/2014/main" id="{404F9F55-DC0F-04EE-7641-1BE2C603E74A}"/>
                </a:ext>
              </a:extLst>
            </p:cNvPr>
            <p:cNvSpPr/>
            <p:nvPr/>
          </p:nvSpPr>
          <p:spPr>
            <a:xfrm>
              <a:off x="9156719" y="3380713"/>
              <a:ext cx="2589807" cy="5867400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44475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11">
              <a:extLst>
                <a:ext uri="{FF2B5EF4-FFF2-40B4-BE49-F238E27FC236}">
                  <a16:creationId xmlns:a16="http://schemas.microsoft.com/office/drawing/2014/main" id="{3ADE16C0-7B55-92DF-D9A5-B07B0C1DDC39}"/>
                </a:ext>
              </a:extLst>
            </p:cNvPr>
            <p:cNvSpPr/>
            <p:nvPr/>
          </p:nvSpPr>
          <p:spPr>
            <a:xfrm>
              <a:off x="9156716" y="4542442"/>
              <a:ext cx="2614768" cy="4705670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object 29">
            <a:extLst>
              <a:ext uri="{FF2B5EF4-FFF2-40B4-BE49-F238E27FC236}">
                <a16:creationId xmlns:a16="http://schemas.microsoft.com/office/drawing/2014/main" id="{E9418CEC-5A2E-CFC6-9A05-28CA5AD1F497}"/>
              </a:ext>
            </a:extLst>
          </p:cNvPr>
          <p:cNvSpPr/>
          <p:nvPr/>
        </p:nvSpPr>
        <p:spPr>
          <a:xfrm>
            <a:off x="10129390" y="3021376"/>
            <a:ext cx="479464" cy="233680"/>
          </a:xfrm>
          <a:custGeom>
            <a:avLst/>
            <a:gdLst/>
            <a:ahLst/>
            <a:cxnLst/>
            <a:rect l="l" t="t" r="r" b="b"/>
            <a:pathLst>
              <a:path w="701040" h="350520">
                <a:moveTo>
                  <a:pt x="700458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BD14332-CF2E-7417-3547-973C4CBB08B6}"/>
              </a:ext>
            </a:extLst>
          </p:cNvPr>
          <p:cNvSpPr txBox="1"/>
          <p:nvPr/>
        </p:nvSpPr>
        <p:spPr>
          <a:xfrm>
            <a:off x="9072820" y="2528151"/>
            <a:ext cx="2539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b="1" kern="0" spc="-7" dirty="0">
                <a:solidFill>
                  <a:srgbClr val="FFFFFF"/>
                </a:solidFill>
                <a:latin typeface="Tahoma"/>
                <a:cs typeface="Tahoma"/>
              </a:rPr>
              <a:t>1.6</a:t>
            </a:r>
            <a:endParaRPr kumimoji="0" lang="en-IN" sz="1800" b="1" i="0" u="none" strike="noStrike" kern="0" cap="none" spc="-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AF912F-4B59-5DA7-8906-C76185113CE3}"/>
              </a:ext>
            </a:extLst>
          </p:cNvPr>
          <p:cNvSpPr txBox="1"/>
          <p:nvPr/>
        </p:nvSpPr>
        <p:spPr>
          <a:xfrm>
            <a:off x="729355" y="1512863"/>
            <a:ext cx="5559394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1F38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POLICY INTERVENTIONS -</a:t>
            </a:r>
          </a:p>
        </p:txBody>
      </p:sp>
      <p:sp>
        <p:nvSpPr>
          <p:cNvPr id="43" name="object 2">
            <a:extLst>
              <a:ext uri="{FF2B5EF4-FFF2-40B4-BE49-F238E27FC236}">
                <a16:creationId xmlns:a16="http://schemas.microsoft.com/office/drawing/2014/main" id="{4864AEC1-3853-3F40-6A9C-646E1FED6E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259" y="645416"/>
            <a:ext cx="7862552" cy="636072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81280" rIns="0" bIns="0" rtlCol="0">
            <a:spAutoFit/>
          </a:bodyPr>
          <a:lstStyle/>
          <a:p>
            <a:pPr algn="l">
              <a:spcBef>
                <a:spcPts val="640"/>
              </a:spcBef>
            </a:pPr>
            <a:r>
              <a:rPr lang="en-IN" sz="3600" b="1" dirty="0">
                <a:solidFill>
                  <a:schemeClr val="tx1"/>
                </a:solidFill>
                <a:latin typeface="Tahoma"/>
                <a:cs typeface="Tahoma"/>
              </a:rPr>
              <a:t>STRATEGIES FOR INTERVENTION</a:t>
            </a:r>
            <a:endParaRPr sz="36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6F64B6-7459-41E8-A485-BA3BC61D1223}"/>
              </a:ext>
            </a:extLst>
          </p:cNvPr>
          <p:cNvSpPr txBox="1"/>
          <p:nvPr/>
        </p:nvSpPr>
        <p:spPr>
          <a:xfrm>
            <a:off x="9487492" y="3799793"/>
            <a:ext cx="1763260" cy="980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44" marR="3387" lvl="0" indent="0" algn="ctr" defTabSz="609630" rtl="0" eaLnBrk="1" fontAlgn="auto" latinLnBrk="0" hangingPunct="1">
              <a:lnSpc>
                <a:spcPct val="125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600" kern="0" spc="73" dirty="0">
                <a:latin typeface="Tahoma"/>
                <a:cs typeface="Tahoma"/>
              </a:rPr>
              <a:t>Plan for Infrastructure provision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06EAFC-E870-84C9-0C68-23F5375548A3}"/>
              </a:ext>
            </a:extLst>
          </p:cNvPr>
          <p:cNvSpPr txBox="1"/>
          <p:nvPr/>
        </p:nvSpPr>
        <p:spPr>
          <a:xfrm>
            <a:off x="6214051" y="3799793"/>
            <a:ext cx="16477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/>
              <a:t>Comprehensive regulation of ECE/ preschool education delivery</a:t>
            </a:r>
          </a:p>
        </p:txBody>
      </p:sp>
    </p:spTree>
    <p:extLst>
      <p:ext uri="{BB962C8B-B14F-4D97-AF65-F5344CB8AC3E}">
        <p14:creationId xmlns:p14="http://schemas.microsoft.com/office/powerpoint/2010/main" val="2323831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66235-5B59-2F03-03AF-196711248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CRISP MoU with Govt. of 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8C4FF-3EBD-B2CE-D841-138B585CE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682" y="4870824"/>
            <a:ext cx="10005951" cy="14582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kern="1200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27</a:t>
            </a:r>
            <a:r>
              <a:rPr lang="en-US" sz="2400" b="1" kern="1200" baseline="30000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kern="1200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Oct 2022  </a:t>
            </a:r>
          </a:p>
          <a:p>
            <a:r>
              <a:rPr lang="en-US" sz="2400" b="1" kern="1200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Focus: School </a:t>
            </a:r>
            <a:r>
              <a:rPr lang="en-US" b="1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 </a:t>
            </a:r>
            <a:endParaRPr lang="en-US" sz="2400" b="1" kern="1200">
              <a:solidFill>
                <a:srgbClr val="1F38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085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354" y="593567"/>
            <a:ext cx="7786904" cy="636072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81280" rIns="0" bIns="0" rtlCol="0">
            <a:spAutoFit/>
          </a:bodyPr>
          <a:lstStyle/>
          <a:p>
            <a:pPr algn="ctr">
              <a:spcBef>
                <a:spcPts val="640"/>
              </a:spcBef>
            </a:pPr>
            <a:r>
              <a:rPr lang="en-IN" sz="3600" b="1" dirty="0">
                <a:solidFill>
                  <a:schemeClr val="tx1"/>
                </a:solidFill>
                <a:latin typeface="Tahoma"/>
                <a:cs typeface="Tahoma"/>
              </a:rPr>
              <a:t>STRATEGIES FOR INTERVENTION</a:t>
            </a:r>
            <a:endParaRPr sz="36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796088" y="2404348"/>
            <a:ext cx="2127250" cy="3911600"/>
            <a:chOff x="1028700" y="3392195"/>
            <a:chExt cx="3190875" cy="5867400"/>
          </a:xfrm>
        </p:grpSpPr>
        <p:sp>
          <p:nvSpPr>
            <p:cNvPr id="4" name="object 4"/>
            <p:cNvSpPr/>
            <p:nvPr/>
          </p:nvSpPr>
          <p:spPr>
            <a:xfrm>
              <a:off x="1028700" y="3392195"/>
              <a:ext cx="3190875" cy="5867400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02D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28700" y="5143500"/>
              <a:ext cx="3190875" cy="4114800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IN" sz="1600" kern="0" spc="67" dirty="0">
                <a:solidFill>
                  <a:srgbClr val="181818"/>
                </a:solidFill>
                <a:latin typeface="Tahoma"/>
                <a:cs typeface="Tahoma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IN" sz="1600" kern="0" spc="67" dirty="0">
                <a:solidFill>
                  <a:srgbClr val="181818"/>
                </a:solidFill>
                <a:latin typeface="Tahoma"/>
                <a:cs typeface="Tahoma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600" kern="0" spc="67" dirty="0">
                  <a:solidFill>
                    <a:srgbClr val="181818"/>
                  </a:solidFill>
                  <a:latin typeface="Tahoma"/>
                  <a:cs typeface="Tahoma"/>
                </a:rPr>
                <a:t>Build salience for quality ECE, strengthen caregivers’ role and improve community involvement in ECE</a:t>
              </a:r>
              <a:endParaRPr sz="1600" kern="0" spc="67" dirty="0">
                <a:solidFill>
                  <a:srgbClr val="181818"/>
                </a:solidFill>
                <a:latin typeface="Tahoma"/>
                <a:cs typeface="Tahoma"/>
              </a:endParaRPr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141412" y="2410404"/>
            <a:ext cx="2127250" cy="3911600"/>
            <a:chOff x="7546685" y="3392195"/>
            <a:chExt cx="3190875" cy="5867400"/>
          </a:xfrm>
        </p:grpSpPr>
        <p:sp>
          <p:nvSpPr>
            <p:cNvPr id="13" name="object 13"/>
            <p:cNvSpPr/>
            <p:nvPr/>
          </p:nvSpPr>
          <p:spPr>
            <a:xfrm>
              <a:off x="7546685" y="3392195"/>
              <a:ext cx="3190875" cy="5867400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02D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7546685" y="5143500"/>
              <a:ext cx="3190875" cy="4114800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968750" y="2404348"/>
            <a:ext cx="2127250" cy="3911600"/>
            <a:chOff x="4287692" y="3392195"/>
            <a:chExt cx="3190875" cy="5867400"/>
          </a:xfrm>
        </p:grpSpPr>
        <p:sp>
          <p:nvSpPr>
            <p:cNvPr id="16" name="object 16"/>
            <p:cNvSpPr/>
            <p:nvPr/>
          </p:nvSpPr>
          <p:spPr>
            <a:xfrm>
              <a:off x="4287692" y="3392195"/>
              <a:ext cx="3190875" cy="5867400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44475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287692" y="5143500"/>
              <a:ext cx="3190875" cy="4114800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770127" y="2799282"/>
            <a:ext cx="2144813" cy="2855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spc="-17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kumimoji="0" lang="en-GB" b="1" i="0" u="none" strike="noStrike" kern="0" cap="none" spc="-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.1</a:t>
            </a:r>
          </a:p>
        </p:txBody>
      </p:sp>
      <p:sp>
        <p:nvSpPr>
          <p:cNvPr id="20" name="object 20"/>
          <p:cNvSpPr/>
          <p:nvPr/>
        </p:nvSpPr>
        <p:spPr>
          <a:xfrm>
            <a:off x="2626073" y="3572062"/>
            <a:ext cx="467360" cy="233680"/>
          </a:xfrm>
          <a:custGeom>
            <a:avLst/>
            <a:gdLst/>
            <a:ahLst/>
            <a:cxnLst/>
            <a:rect l="l" t="t" r="r" b="b"/>
            <a:pathLst>
              <a:path w="701039" h="350520">
                <a:moveTo>
                  <a:pt x="700459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9" y="0"/>
                </a:lnTo>
                <a:close/>
              </a:path>
            </a:pathLst>
          </a:custGeom>
          <a:solidFill>
            <a:srgbClr val="86E9E8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44500" y="2799282"/>
            <a:ext cx="1775750" cy="2855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1" i="0" u="none" strike="noStrike" kern="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2.2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91762" y="4033289"/>
            <a:ext cx="1681226" cy="182039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lvl="0" indent="93138" algn="ctr" defTabSz="609630" rtl="0" eaLnBrk="1" fontAlgn="auto" latinLnBrk="0" hangingPunct="1">
              <a:lnSpc>
                <a:spcPct val="125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67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Technological ECE Interventions – Comprehensive Online ECE Portal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798734" y="3572062"/>
            <a:ext cx="467360" cy="233680"/>
          </a:xfrm>
          <a:custGeom>
            <a:avLst/>
            <a:gdLst/>
            <a:ahLst/>
            <a:cxnLst/>
            <a:rect l="l" t="t" r="r" b="b"/>
            <a:pathLst>
              <a:path w="701039" h="350520">
                <a:moveTo>
                  <a:pt x="700459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9" y="0"/>
                </a:lnTo>
                <a:close/>
              </a:path>
            </a:pathLst>
          </a:custGeom>
          <a:solidFill>
            <a:srgbClr val="3DD9D8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31461" y="2842109"/>
            <a:ext cx="1691246" cy="2752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733" b="1" i="0" u="none" strike="noStrike" kern="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2.3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6359166" y="3993617"/>
            <a:ext cx="1691742" cy="222454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spc="67" dirty="0">
                <a:solidFill>
                  <a:srgbClr val="181818"/>
                </a:solidFill>
                <a:latin typeface="Tahoma"/>
                <a:cs typeface="Tahoma"/>
              </a:rPr>
              <a:t>Strengthen classroom inputs in-line with global best practices and provide more and better support to teachers</a:t>
            </a:r>
          </a:p>
        </p:txBody>
      </p:sp>
      <p:sp>
        <p:nvSpPr>
          <p:cNvPr id="26" name="object 26"/>
          <p:cNvSpPr/>
          <p:nvPr/>
        </p:nvSpPr>
        <p:spPr>
          <a:xfrm>
            <a:off x="6971397" y="3572062"/>
            <a:ext cx="467360" cy="233680"/>
          </a:xfrm>
          <a:custGeom>
            <a:avLst/>
            <a:gdLst/>
            <a:ahLst/>
            <a:cxnLst/>
            <a:rect l="l" t="t" r="r" b="b"/>
            <a:pathLst>
              <a:path w="701040" h="350520">
                <a:moveTo>
                  <a:pt x="700458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8" y="0"/>
                </a:lnTo>
                <a:close/>
              </a:path>
            </a:pathLst>
          </a:custGeom>
          <a:solidFill>
            <a:srgbClr val="37C8E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C99B9A-C271-F3D2-BD60-B6C6269D84F3}"/>
              </a:ext>
            </a:extLst>
          </p:cNvPr>
          <p:cNvSpPr txBox="1"/>
          <p:nvPr/>
        </p:nvSpPr>
        <p:spPr>
          <a:xfrm>
            <a:off x="559599" y="1575649"/>
            <a:ext cx="7264325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3200" b="1" kern="0" spc="-17" noProof="0" dirty="0">
                <a:solidFill>
                  <a:srgbClr val="1F3864"/>
                </a:solidFill>
                <a:latin typeface="Century Gothic" panose="020B0502020202020204" pitchFamily="34" charset="0"/>
                <a:cs typeface="Tahoma"/>
              </a:rPr>
              <a:t>2</a:t>
            </a:r>
            <a:r>
              <a:rPr kumimoji="0" lang="en-GB" sz="3200" b="1" i="0" u="none" strike="noStrike" kern="0" cap="none" spc="-17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cs typeface="Tahoma"/>
              </a:rPr>
              <a:t>. PROGRAMMATIC INTERVENTIONS -</a:t>
            </a:r>
            <a:endParaRPr lang="en-IN" sz="3200" dirty="0">
              <a:solidFill>
                <a:srgbClr val="1F3864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object 15">
            <a:extLst>
              <a:ext uri="{FF2B5EF4-FFF2-40B4-BE49-F238E27FC236}">
                <a16:creationId xmlns:a16="http://schemas.microsoft.com/office/drawing/2014/main" id="{A959884F-F1F8-5790-28C9-E9DB5205B54E}"/>
              </a:ext>
            </a:extLst>
          </p:cNvPr>
          <p:cNvGrpSpPr/>
          <p:nvPr/>
        </p:nvGrpSpPr>
        <p:grpSpPr>
          <a:xfrm>
            <a:off x="8329636" y="2410404"/>
            <a:ext cx="2127250" cy="3911600"/>
            <a:chOff x="4287692" y="3392195"/>
            <a:chExt cx="3190875" cy="5867400"/>
          </a:xfrm>
        </p:grpSpPr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5F77F30C-8344-A4A1-23FA-FD2F7F8360A1}"/>
                </a:ext>
              </a:extLst>
            </p:cNvPr>
            <p:cNvSpPr/>
            <p:nvPr/>
          </p:nvSpPr>
          <p:spPr>
            <a:xfrm>
              <a:off x="4287692" y="3392195"/>
              <a:ext cx="3190875" cy="5867400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44475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F52EAA89-6CDF-A734-6526-EC41A4338C33}"/>
                </a:ext>
              </a:extLst>
            </p:cNvPr>
            <p:cNvSpPr/>
            <p:nvPr/>
          </p:nvSpPr>
          <p:spPr>
            <a:xfrm>
              <a:off x="4287692" y="5143500"/>
              <a:ext cx="3190875" cy="4114800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object 21">
            <a:extLst>
              <a:ext uri="{FF2B5EF4-FFF2-40B4-BE49-F238E27FC236}">
                <a16:creationId xmlns:a16="http://schemas.microsoft.com/office/drawing/2014/main" id="{47880865-085B-8E22-D086-572A803DE1F5}"/>
              </a:ext>
            </a:extLst>
          </p:cNvPr>
          <p:cNvSpPr txBox="1"/>
          <p:nvPr/>
        </p:nvSpPr>
        <p:spPr>
          <a:xfrm>
            <a:off x="8484858" y="2805338"/>
            <a:ext cx="1775750" cy="2855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b="1" kern="0" spc="-7" dirty="0">
                <a:solidFill>
                  <a:srgbClr val="FFFFFF"/>
                </a:solidFill>
                <a:latin typeface="Tahoma"/>
                <a:cs typeface="Tahoma"/>
              </a:rPr>
              <a:t>2.4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9" name="object 22">
            <a:extLst>
              <a:ext uri="{FF2B5EF4-FFF2-40B4-BE49-F238E27FC236}">
                <a16:creationId xmlns:a16="http://schemas.microsoft.com/office/drawing/2014/main" id="{28F179A1-A07D-0C22-DA8A-B939B1A629F5}"/>
              </a:ext>
            </a:extLst>
          </p:cNvPr>
          <p:cNvSpPr txBox="1"/>
          <p:nvPr/>
        </p:nvSpPr>
        <p:spPr>
          <a:xfrm>
            <a:off x="8552648" y="4033289"/>
            <a:ext cx="1681226" cy="120483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lvl="0" indent="93138" algn="ctr" defTabSz="609630" rtl="0" eaLnBrk="1" fontAlgn="auto" latinLnBrk="0" hangingPunct="1">
              <a:lnSpc>
                <a:spcPct val="125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67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Establishing a robust system of monitoring and evaluation</a:t>
            </a:r>
          </a:p>
        </p:txBody>
      </p:sp>
      <p:sp>
        <p:nvSpPr>
          <p:cNvPr id="30" name="object 23">
            <a:extLst>
              <a:ext uri="{FF2B5EF4-FFF2-40B4-BE49-F238E27FC236}">
                <a16:creationId xmlns:a16="http://schemas.microsoft.com/office/drawing/2014/main" id="{90A2C09A-5BA1-02DB-0C0F-AABE7EBE9154}"/>
              </a:ext>
            </a:extLst>
          </p:cNvPr>
          <p:cNvSpPr/>
          <p:nvPr/>
        </p:nvSpPr>
        <p:spPr>
          <a:xfrm>
            <a:off x="9159581" y="3572062"/>
            <a:ext cx="467360" cy="233680"/>
          </a:xfrm>
          <a:custGeom>
            <a:avLst/>
            <a:gdLst/>
            <a:ahLst/>
            <a:cxnLst/>
            <a:rect l="l" t="t" r="r" b="b"/>
            <a:pathLst>
              <a:path w="701039" h="350520">
                <a:moveTo>
                  <a:pt x="700459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9" y="0"/>
                </a:lnTo>
                <a:close/>
              </a:path>
            </a:pathLst>
          </a:custGeom>
          <a:solidFill>
            <a:srgbClr val="3DD9D8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067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BEFC71-94A7-AC4D-41AB-757DBBBB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733" y="349112"/>
            <a:ext cx="10438327" cy="877729"/>
          </a:xfrm>
          <a:solidFill>
            <a:srgbClr val="FFC000"/>
          </a:solidFill>
        </p:spPr>
        <p:txBody>
          <a:bodyPr anchor="ctr">
            <a:normAutofit fontScale="90000"/>
          </a:bodyPr>
          <a:lstStyle/>
          <a:p>
            <a:r>
              <a:rPr lang="en-GB" sz="4000" b="1" dirty="0">
                <a:solidFill>
                  <a:srgbClr val="1F3864"/>
                </a:solidFill>
                <a:latin typeface="Century Gothic" panose="020B0502020202020204" pitchFamily="34" charset="0"/>
              </a:rPr>
              <a:t>1. Ensure dedicated pre-school teachers (PST) </a:t>
            </a:r>
            <a:endParaRPr lang="en-IN" sz="4000" b="1" dirty="0">
              <a:solidFill>
                <a:srgbClr val="1F3864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515E801-23B8-5B3A-3D57-7DA1859EB8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2913687"/>
              </p:ext>
            </p:extLst>
          </p:nvPr>
        </p:nvGraphicFramePr>
        <p:xfrm>
          <a:off x="0" y="1575459"/>
          <a:ext cx="12191998" cy="5282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9786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58112E9-1F46-F005-2DE5-03D0ADF05A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312399"/>
              </p:ext>
            </p:extLst>
          </p:nvPr>
        </p:nvGraphicFramePr>
        <p:xfrm>
          <a:off x="403520" y="1891081"/>
          <a:ext cx="10871933" cy="4586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E6A7AA47-290D-616A-0830-BF1B9F03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95" y="531733"/>
            <a:ext cx="7800897" cy="936458"/>
          </a:xfrm>
          <a:solidFill>
            <a:srgbClr val="FFC000"/>
          </a:solidFill>
        </p:spPr>
        <p:txBody>
          <a:bodyPr/>
          <a:lstStyle/>
          <a:p>
            <a:r>
              <a:rPr lang="en-GB" sz="3000" b="1" kern="1200" dirty="0">
                <a:solidFill>
                  <a:srgbClr val="1F38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1.2. Create a cadre of pre-school teachers </a:t>
            </a:r>
            <a:endParaRPr lang="en-IN" sz="3000" b="1" kern="1200" dirty="0">
              <a:solidFill>
                <a:srgbClr val="1F38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172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FC71-94A7-AC4D-41AB-757DBBBB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8" y="548591"/>
            <a:ext cx="7905531" cy="861774"/>
          </a:xfrm>
          <a:solidFill>
            <a:srgbClr val="FFC000"/>
          </a:solidFill>
        </p:spPr>
        <p:txBody>
          <a:bodyPr/>
          <a:lstStyle/>
          <a:p>
            <a:r>
              <a:rPr lang="en-GB" sz="2800" b="1" kern="1200" dirty="0">
                <a:solidFill>
                  <a:srgbClr val="1F38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1.3. Streamline enrolment age across AWCs and schools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A0F10-CC0A-F0B5-CE1E-ED26D8A8C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037" y="1584102"/>
            <a:ext cx="10330849" cy="31727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/>
              <a:t>Streamlining entry age for PP1, PP2, Preparatory Grade 1 and Grade 2 as per NEP guidelines - </a:t>
            </a:r>
            <a:endParaRPr lang="en-GB" b="0" dirty="0"/>
          </a:p>
          <a:p>
            <a:endParaRPr lang="en-GB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086526-D47A-6EC8-A763-1AD16F7BE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438" y="2220301"/>
            <a:ext cx="5632315" cy="4540422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81DFE6C-767D-9102-F3EF-3C54238301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7288345"/>
              </p:ext>
            </p:extLst>
          </p:nvPr>
        </p:nvGraphicFramePr>
        <p:xfrm>
          <a:off x="259675" y="2459865"/>
          <a:ext cx="5943600" cy="3966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8034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FC71-94A7-AC4D-41AB-757DBBBB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" y="538211"/>
            <a:ext cx="7899816" cy="861774"/>
          </a:xfrm>
          <a:solidFill>
            <a:srgbClr val="FFC000"/>
          </a:solidFill>
        </p:spPr>
        <p:txBody>
          <a:bodyPr/>
          <a:lstStyle/>
          <a:p>
            <a:r>
              <a:rPr lang="en-GB" sz="2800" b="1" kern="1200" dirty="0">
                <a:solidFill>
                  <a:srgbClr val="1F38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1.4. Comprehensive regulation of ECE/ preschool education delivery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C7B53A13-855F-2A88-EFF5-5D5271DD22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8701269"/>
              </p:ext>
            </p:extLst>
          </p:nvPr>
        </p:nvGraphicFramePr>
        <p:xfrm>
          <a:off x="850007" y="1751527"/>
          <a:ext cx="10258022" cy="5050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9406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FC71-94A7-AC4D-41AB-757DBBBB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21" y="542920"/>
            <a:ext cx="7765507" cy="861774"/>
          </a:xfrm>
          <a:solidFill>
            <a:srgbClr val="FFC000"/>
          </a:solidFill>
        </p:spPr>
        <p:txBody>
          <a:bodyPr/>
          <a:lstStyle/>
          <a:p>
            <a:r>
              <a:rPr lang="en-GB" sz="2800" b="1" kern="1200" dirty="0">
                <a:solidFill>
                  <a:srgbClr val="1F38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1.5. Building Pre-School Teacher Training capacity in the State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7FD3150-8EFD-EAE0-CE0F-A8286E535F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4159648"/>
              </p:ext>
            </p:extLst>
          </p:nvPr>
        </p:nvGraphicFramePr>
        <p:xfrm>
          <a:off x="576271" y="1214860"/>
          <a:ext cx="10936426" cy="5918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9455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FC71-94A7-AC4D-41AB-757DBBBB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84" y="562685"/>
            <a:ext cx="7808940" cy="736344"/>
          </a:xfrm>
          <a:solidFill>
            <a:srgbClr val="FFC000"/>
          </a:solidFill>
        </p:spPr>
        <p:txBody>
          <a:bodyPr/>
          <a:lstStyle/>
          <a:p>
            <a:r>
              <a:rPr lang="en-GB" sz="3200" b="1" kern="1200" dirty="0">
                <a:solidFill>
                  <a:srgbClr val="1F38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1.6. Plan for Infrastructure provision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E7BDF8A-E5D9-9F72-01A3-B819E678D1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5300069"/>
              </p:ext>
            </p:extLst>
          </p:nvPr>
        </p:nvGraphicFramePr>
        <p:xfrm>
          <a:off x="442686" y="1894114"/>
          <a:ext cx="11306628" cy="4477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2550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637BD7F-7F62-DFE9-3A9F-637A6C1EBE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0333287"/>
              </p:ext>
            </p:extLst>
          </p:nvPr>
        </p:nvGraphicFramePr>
        <p:xfrm>
          <a:off x="392020" y="1603420"/>
          <a:ext cx="11566014" cy="5195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49379A85-5AFB-313D-086F-72447666A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28" y="535712"/>
            <a:ext cx="7950607" cy="861774"/>
          </a:xfrm>
          <a:solidFill>
            <a:srgbClr val="FFC000"/>
          </a:solidFill>
        </p:spPr>
        <p:txBody>
          <a:bodyPr/>
          <a:lstStyle/>
          <a:p>
            <a:r>
              <a:rPr lang="en-GB" sz="2800" b="1" kern="1200" dirty="0">
                <a:solidFill>
                  <a:srgbClr val="1F38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2.1. Build salience for quality ECE and strengthen caregivers’ role</a:t>
            </a:r>
          </a:p>
        </p:txBody>
      </p:sp>
    </p:spTree>
    <p:extLst>
      <p:ext uri="{BB962C8B-B14F-4D97-AF65-F5344CB8AC3E}">
        <p14:creationId xmlns:p14="http://schemas.microsoft.com/office/powerpoint/2010/main" val="2105714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637BD7F-7F62-DFE9-3A9F-637A6C1EBE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7135957"/>
              </p:ext>
            </p:extLst>
          </p:nvPr>
        </p:nvGraphicFramePr>
        <p:xfrm>
          <a:off x="392020" y="1603420"/>
          <a:ext cx="11566014" cy="5195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3E3E95D9-47D3-6FF2-6891-763606DAF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08" y="535712"/>
            <a:ext cx="7828258" cy="861774"/>
          </a:xfrm>
          <a:solidFill>
            <a:srgbClr val="FFC000"/>
          </a:solidFill>
        </p:spPr>
        <p:txBody>
          <a:bodyPr/>
          <a:lstStyle/>
          <a:p>
            <a:r>
              <a:rPr lang="en-GB" sz="2800" b="1" kern="1200" dirty="0">
                <a:solidFill>
                  <a:srgbClr val="1F38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2.1. Build salience for quality ECE and improve community involvement in ECE </a:t>
            </a:r>
          </a:p>
        </p:txBody>
      </p:sp>
    </p:spTree>
    <p:extLst>
      <p:ext uri="{BB962C8B-B14F-4D97-AF65-F5344CB8AC3E}">
        <p14:creationId xmlns:p14="http://schemas.microsoft.com/office/powerpoint/2010/main" val="3675943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DAF598-DFF0-B2AE-82D6-AC292DF2260E}"/>
              </a:ext>
            </a:extLst>
          </p:cNvPr>
          <p:cNvSpPr/>
          <p:nvPr/>
        </p:nvSpPr>
        <p:spPr>
          <a:xfrm>
            <a:off x="2131453" y="2060000"/>
            <a:ext cx="7501943" cy="69667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Verdana" panose="020B0604030504040204" pitchFamily="34" charset="0"/>
                <a:ea typeface="Verdana" panose="020B0604030504040204" pitchFamily="34" charset="0"/>
              </a:rPr>
              <a:t>Establishment of a Comprehensive Online ECE Portal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40A90F0-FEEE-97B1-49CC-B3A542937754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1762196" y="2782000"/>
            <a:ext cx="941043" cy="931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F945CD8C-5B50-414F-E8B6-3C56BD0DE17B}"/>
              </a:ext>
            </a:extLst>
          </p:cNvPr>
          <p:cNvSpPr/>
          <p:nvPr/>
        </p:nvSpPr>
        <p:spPr>
          <a:xfrm>
            <a:off x="425811" y="4393938"/>
            <a:ext cx="2511380" cy="824248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Tracking student learning outcomes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83468AF5-7962-882F-196C-D36D597DEB23}"/>
              </a:ext>
            </a:extLst>
          </p:cNvPr>
          <p:cNvSpPr/>
          <p:nvPr/>
        </p:nvSpPr>
        <p:spPr>
          <a:xfrm>
            <a:off x="6613566" y="4398136"/>
            <a:ext cx="2511380" cy="824248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Lesson plans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8384FFCC-EDA7-2CC5-3ADD-E631A473C405}"/>
              </a:ext>
            </a:extLst>
          </p:cNvPr>
          <p:cNvSpPr/>
          <p:nvPr/>
        </p:nvSpPr>
        <p:spPr>
          <a:xfrm>
            <a:off x="3503860" y="4439015"/>
            <a:ext cx="2511380" cy="824248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Rules and guidelines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222783EF-2E5F-CD07-15B8-5F578B582701}"/>
              </a:ext>
            </a:extLst>
          </p:cNvPr>
          <p:cNvSpPr/>
          <p:nvPr/>
        </p:nvSpPr>
        <p:spPr>
          <a:xfrm>
            <a:off x="9254809" y="4398136"/>
            <a:ext cx="2511380" cy="824248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Teaching Learning Material</a:t>
            </a: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302CF55D-93D0-BCA3-665A-ED92D0D41A9E}"/>
              </a:ext>
            </a:extLst>
          </p:cNvPr>
          <p:cNvSpPr/>
          <p:nvPr/>
        </p:nvSpPr>
        <p:spPr>
          <a:xfrm>
            <a:off x="3503860" y="5321218"/>
            <a:ext cx="2511380" cy="824248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Registration modules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7212E787-94BE-5188-1DAC-F57C56396399}"/>
              </a:ext>
            </a:extLst>
          </p:cNvPr>
          <p:cNvSpPr/>
          <p:nvPr/>
        </p:nvSpPr>
        <p:spPr>
          <a:xfrm>
            <a:off x="6613566" y="5280339"/>
            <a:ext cx="2511380" cy="824248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Training modules</a:t>
            </a:r>
            <a:endParaRPr lang="en-IN" sz="1600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C86BAE73-39C3-CD50-80E3-EE59E7728ACD}"/>
              </a:ext>
            </a:extLst>
          </p:cNvPr>
          <p:cNvSpPr/>
          <p:nvPr/>
        </p:nvSpPr>
        <p:spPr>
          <a:xfrm>
            <a:off x="425811" y="5321218"/>
            <a:ext cx="2511380" cy="824248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Parental communications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D7AA797-EE22-F750-C9E7-13838590EA51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4956486" y="2817989"/>
            <a:ext cx="0" cy="820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9EF5790-122A-D352-C70F-224E95F7CC6C}"/>
              </a:ext>
            </a:extLst>
          </p:cNvPr>
          <p:cNvSpPr txBox="1"/>
          <p:nvPr/>
        </p:nvSpPr>
        <p:spPr>
          <a:xfrm>
            <a:off x="339080" y="3713235"/>
            <a:ext cx="284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latin typeface="Verdana" panose="020B0604030504040204" pitchFamily="34" charset="0"/>
                <a:ea typeface="Verdana" panose="020B0604030504040204" pitchFamily="34" charset="0"/>
              </a:rPr>
              <a:t>PARENTS AND </a:t>
            </a:r>
          </a:p>
          <a:p>
            <a:pPr algn="ctr"/>
            <a:r>
              <a:rPr lang="en-IN" sz="1600" b="1" dirty="0">
                <a:latin typeface="Verdana" panose="020B0604030504040204" pitchFamily="34" charset="0"/>
                <a:ea typeface="Verdana" panose="020B0604030504040204" pitchFamily="34" charset="0"/>
              </a:rPr>
              <a:t>STUDENTS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3CED87-43DB-0874-9AB5-8EAECF8B953D}"/>
              </a:ext>
            </a:extLst>
          </p:cNvPr>
          <p:cNvSpPr txBox="1"/>
          <p:nvPr/>
        </p:nvSpPr>
        <p:spPr>
          <a:xfrm>
            <a:off x="3352263" y="3579040"/>
            <a:ext cx="2846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latin typeface="Verdana" panose="020B0604030504040204" pitchFamily="34" charset="0"/>
                <a:ea typeface="Verdana" panose="020B0604030504040204" pitchFamily="34" charset="0"/>
              </a:rPr>
              <a:t>SCHOOL ADMINSTRATORS AND OWNERS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DD3B5D-0B5C-FEA3-F3A5-7E09054DC621}"/>
              </a:ext>
            </a:extLst>
          </p:cNvPr>
          <p:cNvSpPr txBox="1"/>
          <p:nvPr/>
        </p:nvSpPr>
        <p:spPr>
          <a:xfrm>
            <a:off x="7337333" y="3661963"/>
            <a:ext cx="4043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latin typeface="Verdana" panose="020B0604030504040204" pitchFamily="34" charset="0"/>
                <a:ea typeface="Verdana" panose="020B0604030504040204" pitchFamily="34" charset="0"/>
              </a:rPr>
              <a:t>PRE-SCHOOL TEACHERS AND ANGANWADI WORKERS  </a:t>
            </a:r>
          </a:p>
        </p:txBody>
      </p: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C26A7322-F4CA-0484-16A7-65C9CAC51602}"/>
              </a:ext>
            </a:extLst>
          </p:cNvPr>
          <p:cNvSpPr/>
          <p:nvPr/>
        </p:nvSpPr>
        <p:spPr>
          <a:xfrm>
            <a:off x="9222613" y="5280339"/>
            <a:ext cx="2511380" cy="824248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Testing &amp; Certification Module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A934AAB-D3FE-F12A-B13E-9E162F11EFA4}"/>
              </a:ext>
            </a:extLst>
          </p:cNvPr>
          <p:cNvCxnSpPr>
            <a:cxnSpLocks/>
          </p:cNvCxnSpPr>
          <p:nvPr/>
        </p:nvCxnSpPr>
        <p:spPr>
          <a:xfrm>
            <a:off x="8025719" y="2796290"/>
            <a:ext cx="846785" cy="789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D3A09AC8-4D88-DCE4-78ED-0F1FBC619D9A}"/>
              </a:ext>
            </a:extLst>
          </p:cNvPr>
          <p:cNvSpPr txBox="1">
            <a:spLocks/>
          </p:cNvSpPr>
          <p:nvPr/>
        </p:nvSpPr>
        <p:spPr>
          <a:xfrm>
            <a:off x="156064" y="602404"/>
            <a:ext cx="7869655" cy="738664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>
            <a:spAutoFit/>
          </a:bodyPr>
          <a:lstStyle>
            <a:lvl1pPr>
              <a:defRPr sz="3334" b="0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GB" sz="2400" b="1" kern="1200" dirty="0">
                <a:solidFill>
                  <a:srgbClr val="1F38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2.2. Technological ECE Interventions – Comprehensive Online ECE Portal </a:t>
            </a:r>
            <a:endParaRPr lang="en-IN" sz="2400" b="1" kern="1200" dirty="0">
              <a:solidFill>
                <a:srgbClr val="1F38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91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87" y="2"/>
            <a:ext cx="12192000" cy="1429597"/>
            <a:chOff x="131" y="3"/>
            <a:chExt cx="18288000" cy="2144395"/>
          </a:xfrm>
        </p:grpSpPr>
        <p:sp>
          <p:nvSpPr>
            <p:cNvPr id="4" name="object 4"/>
            <p:cNvSpPr/>
            <p:nvPr/>
          </p:nvSpPr>
          <p:spPr>
            <a:xfrm>
              <a:off x="788" y="3"/>
              <a:ext cx="18287365" cy="1476375"/>
            </a:xfrm>
            <a:custGeom>
              <a:avLst/>
              <a:gdLst/>
              <a:ahLst/>
              <a:cxnLst/>
              <a:rect l="l" t="t" r="r" b="b"/>
              <a:pathLst>
                <a:path w="18287365" h="1476375">
                  <a:moveTo>
                    <a:pt x="0" y="1476374"/>
                  </a:moveTo>
                  <a:lnTo>
                    <a:pt x="0" y="0"/>
                  </a:lnTo>
                  <a:lnTo>
                    <a:pt x="18287212" y="0"/>
                  </a:lnTo>
                  <a:lnTo>
                    <a:pt x="18287212" y="1476374"/>
                  </a:lnTo>
                  <a:lnTo>
                    <a:pt x="0" y="1476374"/>
                  </a:lnTo>
                  <a:close/>
                </a:path>
              </a:pathLst>
            </a:custGeom>
            <a:solidFill>
              <a:srgbClr val="002D4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 descr="A blue sign with white text&#10;&#10;Description automatically generated with low confidenc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68273" y="95184"/>
              <a:ext cx="2743199" cy="12858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1" y="753585"/>
              <a:ext cx="12763500" cy="1390650"/>
            </a:xfrm>
            <a:custGeom>
              <a:avLst/>
              <a:gdLst/>
              <a:ahLst/>
              <a:cxnLst/>
              <a:rect l="l" t="t" r="r" b="b"/>
              <a:pathLst>
                <a:path w="12763500" h="1390650">
                  <a:moveTo>
                    <a:pt x="12763241" y="695324"/>
                  </a:moveTo>
                  <a:lnTo>
                    <a:pt x="12102621" y="1390649"/>
                  </a:lnTo>
                  <a:lnTo>
                    <a:pt x="0" y="1390649"/>
                  </a:lnTo>
                  <a:lnTo>
                    <a:pt x="0" y="0"/>
                  </a:lnTo>
                  <a:lnTo>
                    <a:pt x="12102621" y="0"/>
                  </a:lnTo>
                  <a:lnTo>
                    <a:pt x="12763241" y="695324"/>
                  </a:lnTo>
                  <a:close/>
                </a:path>
              </a:pathLst>
            </a:custGeom>
            <a:solidFill>
              <a:srgbClr val="7D91A3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13210" y="698905"/>
            <a:ext cx="7753743" cy="507148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8467" rIns="0" bIns="0" rtlCol="0" anchor="t">
            <a:spAutoFit/>
          </a:bodyPr>
          <a:lstStyle/>
          <a:p>
            <a:pPr marL="8255">
              <a:spcBef>
                <a:spcPts val="67"/>
              </a:spcBef>
            </a:pPr>
            <a:r>
              <a:rPr lang="en-GB" sz="3600" b="1" spc="-2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Projects  in the MoU</a:t>
            </a:r>
            <a:endParaRPr lang="en-US" sz="3300" b="1" spc="-40"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7">
            <a:extLst>
              <a:ext uri="{FF2B5EF4-FFF2-40B4-BE49-F238E27FC236}">
                <a16:creationId xmlns:a16="http://schemas.microsoft.com/office/drawing/2014/main" id="{C8C8C04A-B846-53A6-2CBA-58DC5BF1F78C}"/>
              </a:ext>
            </a:extLst>
          </p:cNvPr>
          <p:cNvGraphicFramePr/>
          <p:nvPr/>
        </p:nvGraphicFramePr>
        <p:xfrm>
          <a:off x="281026" y="1690687"/>
          <a:ext cx="11411101" cy="4802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9897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FC71-94A7-AC4D-41AB-757DBBBB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94" y="573966"/>
            <a:ext cx="7906826" cy="738664"/>
          </a:xfrm>
          <a:solidFill>
            <a:srgbClr val="FFC000"/>
          </a:solidFill>
        </p:spPr>
        <p:txBody>
          <a:bodyPr/>
          <a:lstStyle/>
          <a:p>
            <a:r>
              <a:rPr lang="en-GB" sz="2400" b="1" kern="1200" dirty="0">
                <a:solidFill>
                  <a:srgbClr val="1F38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2.3. Strengthen classroom inputs in-line with global best practices and provide better support to teachers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E5A9AD-8BD1-25E8-24BB-A30EA513A827}"/>
              </a:ext>
            </a:extLst>
          </p:cNvPr>
          <p:cNvSpPr txBox="1"/>
          <p:nvPr/>
        </p:nvSpPr>
        <p:spPr>
          <a:xfrm>
            <a:off x="198416" y="2022083"/>
            <a:ext cx="5552001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GB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GB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Structured Pedagogy</a:t>
            </a:r>
            <a:endParaRPr lang="en-IN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ii. Ensuring Continuous Professional    Development of PSTs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endParaRPr lang="en-GB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iii. Dedicated mentor cadre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iv. Convergence workshops between PSTs and Primary School Teachers for knowledge sharing 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endParaRPr lang="en-IN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E194F1-CA24-75DF-00A7-F7EA8E917FFA}"/>
              </a:ext>
            </a:extLst>
          </p:cNvPr>
          <p:cNvSpPr txBox="1"/>
          <p:nvPr/>
        </p:nvSpPr>
        <p:spPr>
          <a:xfrm>
            <a:off x="6096000" y="1950886"/>
            <a:ext cx="6120684" cy="3908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711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v. Monthly observation</a:t>
            </a:r>
          </a:p>
          <a:p>
            <a:pPr marL="0" lvl="1" defTabSz="711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en-GB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defTabSz="711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vi. Spot assessments</a:t>
            </a:r>
          </a:p>
          <a:p>
            <a:pPr marL="0" lvl="1" defTabSz="711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en-GB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defTabSz="711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vii. Transition to Grade 1 - Designing modalities for introducing Preparatory Class 1/ </a:t>
            </a:r>
            <a:r>
              <a:rPr lang="en-GB" sz="20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Balavatika</a:t>
            </a:r>
            <a:r>
              <a:rPr lang="en-GB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based on the NIPUN Bharat Guidelines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490FAF-4AB5-2F13-5021-A9946CE204F5}"/>
              </a:ext>
            </a:extLst>
          </p:cNvPr>
          <p:cNvSpPr/>
          <p:nvPr/>
        </p:nvSpPr>
        <p:spPr>
          <a:xfrm>
            <a:off x="5801932" y="1448873"/>
            <a:ext cx="63765" cy="5409127"/>
          </a:xfrm>
          <a:prstGeom prst="rect">
            <a:avLst/>
          </a:prstGeom>
          <a:solidFill>
            <a:srgbClr val="012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49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A0F10-CC0A-F0B5-CE1E-ED26D8A8C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649" y="1672376"/>
            <a:ext cx="11708531" cy="991923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800" b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</a:t>
            </a:r>
            <a:r>
              <a:rPr lang="en-IN" sz="18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ollaborate with PRATHAM &amp; other partners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8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Review M &amp; E parameters and methodologies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8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Establish a framework for monitoring and review of critical indicators</a:t>
            </a:r>
            <a:r>
              <a:rPr lang="en-IN" sz="1800" b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endParaRPr lang="en-IN" sz="18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5EEA5F-12B2-7D45-9A02-F0A3B4346FBD}"/>
              </a:ext>
            </a:extLst>
          </p:cNvPr>
          <p:cNvGrpSpPr/>
          <p:nvPr/>
        </p:nvGrpSpPr>
        <p:grpSpPr>
          <a:xfrm>
            <a:off x="2242571" y="2859316"/>
            <a:ext cx="7524140" cy="3684452"/>
            <a:chOff x="7610870" y="2692489"/>
            <a:chExt cx="2105222" cy="1527482"/>
          </a:xfrm>
          <a:solidFill>
            <a:schemeClr val="accent2">
              <a:lumMod val="50000"/>
            </a:schemeClr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CF0CA1A-07B1-E167-BAA2-CA95D79FC3B6}"/>
                </a:ext>
              </a:extLst>
            </p:cNvPr>
            <p:cNvSpPr/>
            <p:nvPr/>
          </p:nvSpPr>
          <p:spPr>
            <a:xfrm>
              <a:off x="8318623" y="2700607"/>
              <a:ext cx="702370" cy="575784"/>
            </a:xfrm>
            <a:custGeom>
              <a:avLst/>
              <a:gdLst>
                <a:gd name="connsiteX0" fmla="*/ 0 w 575783"/>
                <a:gd name="connsiteY0" fmla="*/ 250466 h 500932"/>
                <a:gd name="connsiteX1" fmla="*/ 125233 w 575783"/>
                <a:gd name="connsiteY1" fmla="*/ 0 h 500932"/>
                <a:gd name="connsiteX2" fmla="*/ 450550 w 575783"/>
                <a:gd name="connsiteY2" fmla="*/ 0 h 500932"/>
                <a:gd name="connsiteX3" fmla="*/ 575783 w 575783"/>
                <a:gd name="connsiteY3" fmla="*/ 250466 h 500932"/>
                <a:gd name="connsiteX4" fmla="*/ 450550 w 575783"/>
                <a:gd name="connsiteY4" fmla="*/ 500932 h 500932"/>
                <a:gd name="connsiteX5" fmla="*/ 125233 w 575783"/>
                <a:gd name="connsiteY5" fmla="*/ 500932 h 500932"/>
                <a:gd name="connsiteX6" fmla="*/ 0 w 575783"/>
                <a:gd name="connsiteY6" fmla="*/ 250466 h 500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783" h="500932">
                  <a:moveTo>
                    <a:pt x="287892" y="0"/>
                  </a:moveTo>
                  <a:lnTo>
                    <a:pt x="575782" y="108953"/>
                  </a:lnTo>
                  <a:lnTo>
                    <a:pt x="575782" y="391979"/>
                  </a:lnTo>
                  <a:lnTo>
                    <a:pt x="287892" y="500932"/>
                  </a:lnTo>
                  <a:lnTo>
                    <a:pt x="1" y="391979"/>
                  </a:lnTo>
                  <a:lnTo>
                    <a:pt x="1" y="108953"/>
                  </a:lnTo>
                  <a:lnTo>
                    <a:pt x="287892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112" tIns="108777" rIns="97113" bIns="108776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dirty="0">
                  <a:solidFill>
                    <a:prstClr val="white"/>
                  </a:solidFill>
                </a:rPr>
                <a:t>Student enrolment and attendance 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C38BDBE-DD3F-A0E6-FEDA-ECB7D1882019}"/>
                </a:ext>
              </a:extLst>
            </p:cNvPr>
            <p:cNvSpPr/>
            <p:nvPr/>
          </p:nvSpPr>
          <p:spPr>
            <a:xfrm>
              <a:off x="8001365" y="3175016"/>
              <a:ext cx="652253" cy="570981"/>
            </a:xfrm>
            <a:custGeom>
              <a:avLst/>
              <a:gdLst>
                <a:gd name="connsiteX0" fmla="*/ 0 w 575783"/>
                <a:gd name="connsiteY0" fmla="*/ 250466 h 500932"/>
                <a:gd name="connsiteX1" fmla="*/ 125233 w 575783"/>
                <a:gd name="connsiteY1" fmla="*/ 0 h 500932"/>
                <a:gd name="connsiteX2" fmla="*/ 450550 w 575783"/>
                <a:gd name="connsiteY2" fmla="*/ 0 h 500932"/>
                <a:gd name="connsiteX3" fmla="*/ 575783 w 575783"/>
                <a:gd name="connsiteY3" fmla="*/ 250466 h 500932"/>
                <a:gd name="connsiteX4" fmla="*/ 450550 w 575783"/>
                <a:gd name="connsiteY4" fmla="*/ 500932 h 500932"/>
                <a:gd name="connsiteX5" fmla="*/ 125233 w 575783"/>
                <a:gd name="connsiteY5" fmla="*/ 500932 h 500932"/>
                <a:gd name="connsiteX6" fmla="*/ 0 w 575783"/>
                <a:gd name="connsiteY6" fmla="*/ 250466 h 500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783" h="500932">
                  <a:moveTo>
                    <a:pt x="287892" y="0"/>
                  </a:moveTo>
                  <a:lnTo>
                    <a:pt x="575782" y="108953"/>
                  </a:lnTo>
                  <a:lnTo>
                    <a:pt x="575782" y="391979"/>
                  </a:lnTo>
                  <a:lnTo>
                    <a:pt x="287892" y="500932"/>
                  </a:lnTo>
                  <a:lnTo>
                    <a:pt x="1" y="391979"/>
                  </a:lnTo>
                  <a:lnTo>
                    <a:pt x="1" y="108953"/>
                  </a:lnTo>
                  <a:lnTo>
                    <a:pt x="287892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112" tIns="108777" rIns="97113" bIns="108776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dirty="0">
                  <a:solidFill>
                    <a:prstClr val="white"/>
                  </a:solidFill>
                </a:rPr>
                <a:t>Teacher performance 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6048B1-B618-4804-38DF-17C63EE9709C}"/>
                </a:ext>
              </a:extLst>
            </p:cNvPr>
            <p:cNvSpPr/>
            <p:nvPr/>
          </p:nvSpPr>
          <p:spPr>
            <a:xfrm>
              <a:off x="7610870" y="3633074"/>
              <a:ext cx="702370" cy="586897"/>
            </a:xfrm>
            <a:custGeom>
              <a:avLst/>
              <a:gdLst>
                <a:gd name="connsiteX0" fmla="*/ 0 w 575783"/>
                <a:gd name="connsiteY0" fmla="*/ 250466 h 500932"/>
                <a:gd name="connsiteX1" fmla="*/ 125233 w 575783"/>
                <a:gd name="connsiteY1" fmla="*/ 0 h 500932"/>
                <a:gd name="connsiteX2" fmla="*/ 450550 w 575783"/>
                <a:gd name="connsiteY2" fmla="*/ 0 h 500932"/>
                <a:gd name="connsiteX3" fmla="*/ 575783 w 575783"/>
                <a:gd name="connsiteY3" fmla="*/ 250466 h 500932"/>
                <a:gd name="connsiteX4" fmla="*/ 450550 w 575783"/>
                <a:gd name="connsiteY4" fmla="*/ 500932 h 500932"/>
                <a:gd name="connsiteX5" fmla="*/ 125233 w 575783"/>
                <a:gd name="connsiteY5" fmla="*/ 500932 h 500932"/>
                <a:gd name="connsiteX6" fmla="*/ 0 w 575783"/>
                <a:gd name="connsiteY6" fmla="*/ 250466 h 500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783" h="500932">
                  <a:moveTo>
                    <a:pt x="287892" y="0"/>
                  </a:moveTo>
                  <a:lnTo>
                    <a:pt x="575782" y="108953"/>
                  </a:lnTo>
                  <a:lnTo>
                    <a:pt x="575782" y="391979"/>
                  </a:lnTo>
                  <a:lnTo>
                    <a:pt x="287892" y="500932"/>
                  </a:lnTo>
                  <a:lnTo>
                    <a:pt x="1" y="391979"/>
                  </a:lnTo>
                  <a:lnTo>
                    <a:pt x="1" y="108953"/>
                  </a:lnTo>
                  <a:lnTo>
                    <a:pt x="287892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112" tIns="108777" rIns="97113" bIns="108776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dirty="0">
                  <a:solidFill>
                    <a:prstClr val="white"/>
                  </a:solidFill>
                </a:rPr>
                <a:t>Teacher Preparation 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4002587-D0B8-27D0-81EF-872EFB0E6005}"/>
                </a:ext>
              </a:extLst>
            </p:cNvPr>
            <p:cNvSpPr/>
            <p:nvPr/>
          </p:nvSpPr>
          <p:spPr>
            <a:xfrm>
              <a:off x="9023578" y="2703602"/>
              <a:ext cx="547004" cy="575784"/>
            </a:xfrm>
            <a:custGeom>
              <a:avLst/>
              <a:gdLst>
                <a:gd name="connsiteX0" fmla="*/ 0 w 575783"/>
                <a:gd name="connsiteY0" fmla="*/ 250466 h 500932"/>
                <a:gd name="connsiteX1" fmla="*/ 125233 w 575783"/>
                <a:gd name="connsiteY1" fmla="*/ 0 h 500932"/>
                <a:gd name="connsiteX2" fmla="*/ 450550 w 575783"/>
                <a:gd name="connsiteY2" fmla="*/ 0 h 500932"/>
                <a:gd name="connsiteX3" fmla="*/ 575783 w 575783"/>
                <a:gd name="connsiteY3" fmla="*/ 250466 h 500932"/>
                <a:gd name="connsiteX4" fmla="*/ 450550 w 575783"/>
                <a:gd name="connsiteY4" fmla="*/ 500932 h 500932"/>
                <a:gd name="connsiteX5" fmla="*/ 125233 w 575783"/>
                <a:gd name="connsiteY5" fmla="*/ 500932 h 500932"/>
                <a:gd name="connsiteX6" fmla="*/ 0 w 575783"/>
                <a:gd name="connsiteY6" fmla="*/ 250466 h 500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783" h="500932">
                  <a:moveTo>
                    <a:pt x="287892" y="0"/>
                  </a:moveTo>
                  <a:lnTo>
                    <a:pt x="575782" y="108953"/>
                  </a:lnTo>
                  <a:lnTo>
                    <a:pt x="575782" y="391979"/>
                  </a:lnTo>
                  <a:lnTo>
                    <a:pt x="287892" y="500932"/>
                  </a:lnTo>
                  <a:lnTo>
                    <a:pt x="1" y="391979"/>
                  </a:lnTo>
                  <a:lnTo>
                    <a:pt x="1" y="108953"/>
                  </a:lnTo>
                  <a:lnTo>
                    <a:pt x="287892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112" tIns="108777" rIns="97113" bIns="108776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dirty="0">
                  <a:solidFill>
                    <a:prstClr val="white"/>
                  </a:solidFill>
                </a:rPr>
                <a:t>FLN Basics 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67E44A0-AD04-B8D9-DB22-6A7643945B1A}"/>
                </a:ext>
              </a:extLst>
            </p:cNvPr>
            <p:cNvSpPr/>
            <p:nvPr/>
          </p:nvSpPr>
          <p:spPr>
            <a:xfrm>
              <a:off x="7731355" y="2692489"/>
              <a:ext cx="593552" cy="586897"/>
            </a:xfrm>
            <a:custGeom>
              <a:avLst/>
              <a:gdLst>
                <a:gd name="connsiteX0" fmla="*/ 0 w 575783"/>
                <a:gd name="connsiteY0" fmla="*/ 250466 h 500932"/>
                <a:gd name="connsiteX1" fmla="*/ 125233 w 575783"/>
                <a:gd name="connsiteY1" fmla="*/ 0 h 500932"/>
                <a:gd name="connsiteX2" fmla="*/ 450550 w 575783"/>
                <a:gd name="connsiteY2" fmla="*/ 0 h 500932"/>
                <a:gd name="connsiteX3" fmla="*/ 575783 w 575783"/>
                <a:gd name="connsiteY3" fmla="*/ 250466 h 500932"/>
                <a:gd name="connsiteX4" fmla="*/ 450550 w 575783"/>
                <a:gd name="connsiteY4" fmla="*/ 500932 h 500932"/>
                <a:gd name="connsiteX5" fmla="*/ 125233 w 575783"/>
                <a:gd name="connsiteY5" fmla="*/ 500932 h 500932"/>
                <a:gd name="connsiteX6" fmla="*/ 0 w 575783"/>
                <a:gd name="connsiteY6" fmla="*/ 250466 h 500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783" h="500932">
                  <a:moveTo>
                    <a:pt x="287892" y="0"/>
                  </a:moveTo>
                  <a:lnTo>
                    <a:pt x="575782" y="108953"/>
                  </a:lnTo>
                  <a:lnTo>
                    <a:pt x="575782" y="391979"/>
                  </a:lnTo>
                  <a:lnTo>
                    <a:pt x="287892" y="500932"/>
                  </a:lnTo>
                  <a:lnTo>
                    <a:pt x="1" y="391979"/>
                  </a:lnTo>
                  <a:lnTo>
                    <a:pt x="1" y="108953"/>
                  </a:lnTo>
                  <a:lnTo>
                    <a:pt x="287892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112" tIns="108777" rIns="97113" bIns="108776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dirty="0">
                  <a:solidFill>
                    <a:prstClr val="white"/>
                  </a:solidFill>
                </a:rPr>
                <a:t>Learning Outcomes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3239EAE-F342-5D5B-CACB-2CC909F0D4ED}"/>
                </a:ext>
              </a:extLst>
            </p:cNvPr>
            <p:cNvSpPr/>
            <p:nvPr/>
          </p:nvSpPr>
          <p:spPr>
            <a:xfrm>
              <a:off x="9020992" y="3638631"/>
              <a:ext cx="695100" cy="575784"/>
            </a:xfrm>
            <a:custGeom>
              <a:avLst/>
              <a:gdLst>
                <a:gd name="connsiteX0" fmla="*/ 0 w 575783"/>
                <a:gd name="connsiteY0" fmla="*/ 250466 h 500932"/>
                <a:gd name="connsiteX1" fmla="*/ 125233 w 575783"/>
                <a:gd name="connsiteY1" fmla="*/ 0 h 500932"/>
                <a:gd name="connsiteX2" fmla="*/ 450550 w 575783"/>
                <a:gd name="connsiteY2" fmla="*/ 0 h 500932"/>
                <a:gd name="connsiteX3" fmla="*/ 575783 w 575783"/>
                <a:gd name="connsiteY3" fmla="*/ 250466 h 500932"/>
                <a:gd name="connsiteX4" fmla="*/ 450550 w 575783"/>
                <a:gd name="connsiteY4" fmla="*/ 500932 h 500932"/>
                <a:gd name="connsiteX5" fmla="*/ 125233 w 575783"/>
                <a:gd name="connsiteY5" fmla="*/ 500932 h 500932"/>
                <a:gd name="connsiteX6" fmla="*/ 0 w 575783"/>
                <a:gd name="connsiteY6" fmla="*/ 250466 h 500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783" h="500932">
                  <a:moveTo>
                    <a:pt x="287892" y="0"/>
                  </a:moveTo>
                  <a:lnTo>
                    <a:pt x="575782" y="108953"/>
                  </a:lnTo>
                  <a:lnTo>
                    <a:pt x="575782" y="391979"/>
                  </a:lnTo>
                  <a:lnTo>
                    <a:pt x="287892" y="500932"/>
                  </a:lnTo>
                  <a:lnTo>
                    <a:pt x="1" y="391979"/>
                  </a:lnTo>
                  <a:lnTo>
                    <a:pt x="1" y="108953"/>
                  </a:lnTo>
                  <a:lnTo>
                    <a:pt x="287892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112" tIns="108777" rIns="97113" bIns="108776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dirty="0">
                  <a:solidFill>
                    <a:prstClr val="white"/>
                  </a:solidFill>
                </a:rPr>
                <a:t>Registration and Administration</a:t>
              </a: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DFDDA9-BEA8-6BD3-D454-9BDD139490D8}"/>
                </a:ext>
              </a:extLst>
            </p:cNvPr>
            <p:cNvSpPr/>
            <p:nvPr/>
          </p:nvSpPr>
          <p:spPr>
            <a:xfrm>
              <a:off x="8685570" y="3172614"/>
              <a:ext cx="668071" cy="575784"/>
            </a:xfrm>
            <a:custGeom>
              <a:avLst/>
              <a:gdLst>
                <a:gd name="connsiteX0" fmla="*/ 0 w 575783"/>
                <a:gd name="connsiteY0" fmla="*/ 250466 h 500932"/>
                <a:gd name="connsiteX1" fmla="*/ 125233 w 575783"/>
                <a:gd name="connsiteY1" fmla="*/ 0 h 500932"/>
                <a:gd name="connsiteX2" fmla="*/ 450550 w 575783"/>
                <a:gd name="connsiteY2" fmla="*/ 0 h 500932"/>
                <a:gd name="connsiteX3" fmla="*/ 575783 w 575783"/>
                <a:gd name="connsiteY3" fmla="*/ 250466 h 500932"/>
                <a:gd name="connsiteX4" fmla="*/ 450550 w 575783"/>
                <a:gd name="connsiteY4" fmla="*/ 500932 h 500932"/>
                <a:gd name="connsiteX5" fmla="*/ 125233 w 575783"/>
                <a:gd name="connsiteY5" fmla="*/ 500932 h 500932"/>
                <a:gd name="connsiteX6" fmla="*/ 0 w 575783"/>
                <a:gd name="connsiteY6" fmla="*/ 250466 h 500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783" h="500932">
                  <a:moveTo>
                    <a:pt x="287892" y="0"/>
                  </a:moveTo>
                  <a:lnTo>
                    <a:pt x="575782" y="108953"/>
                  </a:lnTo>
                  <a:lnTo>
                    <a:pt x="575782" y="391979"/>
                  </a:lnTo>
                  <a:lnTo>
                    <a:pt x="287892" y="500932"/>
                  </a:lnTo>
                  <a:lnTo>
                    <a:pt x="1" y="391979"/>
                  </a:lnTo>
                  <a:lnTo>
                    <a:pt x="1" y="108953"/>
                  </a:lnTo>
                  <a:lnTo>
                    <a:pt x="287892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112" tIns="108777" rIns="97113" bIns="108776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dirty="0">
                  <a:solidFill>
                    <a:prstClr val="white"/>
                  </a:solidFill>
                </a:rPr>
                <a:t>Student learning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EF83D41-15A0-EA40-A6B0-BA8D41F850E1}"/>
                </a:ext>
              </a:extLst>
            </p:cNvPr>
            <p:cNvSpPr/>
            <p:nvPr/>
          </p:nvSpPr>
          <p:spPr>
            <a:xfrm>
              <a:off x="8323119" y="3636084"/>
              <a:ext cx="695100" cy="580879"/>
            </a:xfrm>
            <a:custGeom>
              <a:avLst/>
              <a:gdLst>
                <a:gd name="connsiteX0" fmla="*/ 0 w 575783"/>
                <a:gd name="connsiteY0" fmla="*/ 250466 h 500932"/>
                <a:gd name="connsiteX1" fmla="*/ 125233 w 575783"/>
                <a:gd name="connsiteY1" fmla="*/ 0 h 500932"/>
                <a:gd name="connsiteX2" fmla="*/ 450550 w 575783"/>
                <a:gd name="connsiteY2" fmla="*/ 0 h 500932"/>
                <a:gd name="connsiteX3" fmla="*/ 575783 w 575783"/>
                <a:gd name="connsiteY3" fmla="*/ 250466 h 500932"/>
                <a:gd name="connsiteX4" fmla="*/ 450550 w 575783"/>
                <a:gd name="connsiteY4" fmla="*/ 500932 h 500932"/>
                <a:gd name="connsiteX5" fmla="*/ 125233 w 575783"/>
                <a:gd name="connsiteY5" fmla="*/ 500932 h 500932"/>
                <a:gd name="connsiteX6" fmla="*/ 0 w 575783"/>
                <a:gd name="connsiteY6" fmla="*/ 250466 h 500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783" h="500932">
                  <a:moveTo>
                    <a:pt x="287892" y="0"/>
                  </a:moveTo>
                  <a:lnTo>
                    <a:pt x="575782" y="108953"/>
                  </a:lnTo>
                  <a:lnTo>
                    <a:pt x="575782" y="391979"/>
                  </a:lnTo>
                  <a:lnTo>
                    <a:pt x="287892" y="500932"/>
                  </a:lnTo>
                  <a:lnTo>
                    <a:pt x="1" y="391979"/>
                  </a:lnTo>
                  <a:lnTo>
                    <a:pt x="1" y="108953"/>
                  </a:lnTo>
                  <a:lnTo>
                    <a:pt x="287892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112" tIns="108777" rIns="97113" bIns="108776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dirty="0">
                  <a:solidFill>
                    <a:prstClr val="white"/>
                  </a:solidFill>
                </a:rPr>
                <a:t>Centre Performance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AFE53E56-7532-DA61-F961-9D6ECE5E9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98" y="541808"/>
            <a:ext cx="7462129" cy="861774"/>
          </a:xfrm>
          <a:solidFill>
            <a:srgbClr val="FFC000"/>
          </a:solidFill>
        </p:spPr>
        <p:txBody>
          <a:bodyPr/>
          <a:lstStyle/>
          <a:p>
            <a:r>
              <a:rPr lang="en-GB" sz="2800" b="1" kern="1200" dirty="0">
                <a:solidFill>
                  <a:srgbClr val="1F38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2.4. Monitoring and Evaluation Framework for ECE  </a:t>
            </a:r>
            <a:endParaRPr lang="en-IN" sz="2800" b="1" kern="1200" dirty="0">
              <a:solidFill>
                <a:srgbClr val="1F3864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587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B785-E098-3C35-8ECC-E3EB120DE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4356"/>
            <a:ext cx="8036417" cy="615553"/>
          </a:xfrm>
          <a:solidFill>
            <a:srgbClr val="FFC000"/>
          </a:solidFill>
        </p:spPr>
        <p:txBody>
          <a:bodyPr/>
          <a:lstStyle/>
          <a:p>
            <a:r>
              <a:rPr lang="en-IN" sz="4000" b="1" kern="1200" dirty="0">
                <a:solidFill>
                  <a:srgbClr val="1F386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EXPECTED OUTCOMES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6A643DE-C3A8-DE9E-AA70-4823BF3646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7808817"/>
              </p:ext>
            </p:extLst>
          </p:nvPr>
        </p:nvGraphicFramePr>
        <p:xfrm>
          <a:off x="1169831" y="1548804"/>
          <a:ext cx="9852338" cy="5257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6272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009DD-5E42-AA4B-312C-AA435A91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5" y="515186"/>
            <a:ext cx="7647083" cy="882421"/>
          </a:xfrm>
          <a:solidFill>
            <a:srgbClr val="FFC000"/>
          </a:solidFill>
        </p:spPr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EXPECTED TIMELINES </a:t>
            </a:r>
            <a:br>
              <a:rPr lang="en-IN" b="1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(to be confirmed after discussion with </a:t>
            </a:r>
            <a:r>
              <a:rPr lang="en-GB" sz="2400" dirty="0" err="1">
                <a:solidFill>
                  <a:schemeClr val="tx1"/>
                </a:solidFill>
              </a:rPr>
              <a:t>GoAP</a:t>
            </a:r>
            <a:r>
              <a:rPr lang="en-GB" sz="2400" dirty="0">
                <a:solidFill>
                  <a:schemeClr val="tx1"/>
                </a:solidFill>
              </a:rPr>
              <a:t>)</a:t>
            </a:r>
            <a:endParaRPr lang="en-IN" sz="24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4A078-8B2C-BD84-72F8-ED6CEAC63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14" name="Google Shape;324;p40">
            <a:extLst>
              <a:ext uri="{FF2B5EF4-FFF2-40B4-BE49-F238E27FC236}">
                <a16:creationId xmlns:a16="http://schemas.microsoft.com/office/drawing/2014/main" id="{F89C570D-837B-0F77-D9A3-716EBB0B46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533729"/>
              </p:ext>
            </p:extLst>
          </p:nvPr>
        </p:nvGraphicFramePr>
        <p:xfrm>
          <a:off x="37565" y="1508409"/>
          <a:ext cx="12096376" cy="525804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798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0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20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20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20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20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202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2202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220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2202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25222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i="0" u="none" strike="noStrike" cap="none" dirty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SUB-PROJECTS</a:t>
                      </a:r>
                      <a:endParaRPr sz="12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3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i="0" u="none" strike="noStrike" cap="none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Apr</a:t>
                      </a:r>
                      <a:endParaRPr sz="12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i="0" u="none" strike="noStrike" cap="none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May</a:t>
                      </a:r>
                      <a:endParaRPr sz="12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i="0" u="none" strike="noStrike" cap="none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</a:t>
                      </a:r>
                      <a:endParaRPr sz="12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i="0" u="none" strike="noStrike" cap="none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</a:t>
                      </a:r>
                      <a:endParaRPr sz="12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200" b="1" i="0" u="none" strike="noStrike" cap="none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</a:t>
                      </a:r>
                      <a:endParaRPr sz="12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200" b="1" i="0" u="none" strike="noStrike" cap="none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</a:t>
                      </a:r>
                      <a:endParaRPr sz="12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200" b="1" i="0" u="none" strike="noStrike" cap="none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</a:t>
                      </a:r>
                      <a:endParaRPr sz="12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200" b="1" i="0" u="none" strike="noStrike" cap="none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</a:t>
                      </a:r>
                      <a:endParaRPr sz="12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200" b="1" i="0" u="none" strike="noStrike" cap="none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</a:t>
                      </a:r>
                      <a:endParaRPr sz="12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12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Policy Note for ensuring designated PSTs</a:t>
                      </a:r>
                      <a:endParaRPr sz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71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Policy Note recommending creation of PST cadre</a:t>
                      </a:r>
                      <a:endParaRPr sz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96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Streamlining enrolment age </a:t>
                      </a: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7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Mandatory Internship guidelines for D </a:t>
                      </a:r>
                      <a:r>
                        <a:rPr lang="en-GB" sz="120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El.Ed</a:t>
                      </a:r>
                      <a:r>
                        <a:rPr lang="en-GB" sz="120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students 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823084"/>
                  </a:ext>
                </a:extLst>
              </a:tr>
              <a:tr h="41962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Formation of a Foundational School Board within the </a:t>
                      </a:r>
                      <a:r>
                        <a:rPr lang="en-GB" sz="120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DoSE</a:t>
                      </a:r>
                      <a:endParaRPr lang="en-GB" sz="1200" i="0" u="none" strike="noStrike" cap="non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714093"/>
                  </a:ext>
                </a:extLst>
              </a:tr>
              <a:tr h="26668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Infrastructure Provisioning 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441016"/>
                  </a:ext>
                </a:extLst>
              </a:tr>
              <a:tr h="43971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Building Pre-School Teacher Training Capacity in the State 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302340"/>
                  </a:ext>
                </a:extLst>
              </a:tr>
              <a:tr h="37212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Monitoring and Evaluation Framework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382500"/>
                  </a:ext>
                </a:extLst>
              </a:tr>
              <a:tr h="32969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Online ECE Portal 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054497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Build salience for quality ECE and strengthen caregivers’ role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Calibri"/>
                          <a:sym typeface="Calibri"/>
                        </a:rPr>
                        <a:t>PROSPECTIVE PROJECT - 2024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888405"/>
                  </a:ext>
                </a:extLst>
              </a:tr>
              <a:tr h="5135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Build salience for quality ECE and improve community involvement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Calibri"/>
                          <a:sym typeface="Calibri"/>
                        </a:rPr>
                        <a:t>PROSPECTIVE PROJECT - 2024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691062"/>
                  </a:ext>
                </a:extLst>
              </a:tr>
              <a:tr h="5135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Strengthening classroom inputs 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Calibri"/>
                          <a:sym typeface="Calibri"/>
                        </a:rPr>
                        <a:t>PROSPECTIVE PROJECT - 2024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934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9973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52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318095-7F83-AF73-8E30-9F844543C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Project 3: 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  <a:ea typeface="Meiryo"/>
              </a:rPr>
              <a:t>Digital Education</a:t>
            </a:r>
          </a:p>
        </p:txBody>
      </p:sp>
      <p:graphicFrame>
        <p:nvGraphicFramePr>
          <p:cNvPr id="43" name="Content Placeholder 2">
            <a:extLst>
              <a:ext uri="{FF2B5EF4-FFF2-40B4-BE49-F238E27FC236}">
                <a16:creationId xmlns:a16="http://schemas.microsoft.com/office/drawing/2014/main" id="{03D4E79B-5EFF-8EC4-F443-A7AE2D5E27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899538"/>
              </p:ext>
            </p:extLst>
          </p:nvPr>
        </p:nvGraphicFramePr>
        <p:xfrm>
          <a:off x="6525628" y="529388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5916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967" y="696614"/>
            <a:ext cx="7520623" cy="574516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81280" rIns="0" bIns="0" rtlCol="0">
            <a:spAutoFit/>
          </a:bodyPr>
          <a:lstStyle/>
          <a:p>
            <a:pPr algn="l">
              <a:spcBef>
                <a:spcPts val="640"/>
              </a:spcBef>
            </a:pPr>
            <a:r>
              <a:rPr lang="en-GB" sz="3200" b="1" dirty="0">
                <a:solidFill>
                  <a:schemeClr val="tx1"/>
                </a:solidFill>
              </a:rPr>
              <a:t>Redefining Scope</a:t>
            </a:r>
            <a:endParaRPr lang="en-GB" sz="32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09295" y="2620569"/>
            <a:ext cx="3038493" cy="3577239"/>
          </a:xfrm>
          <a:custGeom>
            <a:avLst/>
            <a:gdLst/>
            <a:ahLst/>
            <a:cxnLst/>
            <a:rect l="l" t="t" r="r" b="b"/>
            <a:pathLst>
              <a:path w="3190875" h="5867400">
                <a:moveTo>
                  <a:pt x="3190874" y="5867399"/>
                </a:moveTo>
                <a:lnTo>
                  <a:pt x="0" y="5867399"/>
                </a:lnTo>
                <a:lnTo>
                  <a:pt x="0" y="0"/>
                </a:lnTo>
                <a:lnTo>
                  <a:pt x="3190874" y="0"/>
                </a:lnTo>
                <a:lnTo>
                  <a:pt x="3190874" y="5867399"/>
                </a:lnTo>
                <a:close/>
              </a:path>
            </a:pathLst>
          </a:custGeom>
          <a:solidFill>
            <a:srgbClr val="002D4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164424" y="3204464"/>
            <a:ext cx="2532589" cy="185520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r>
              <a:rPr lang="en-GB" sz="2400" b="0" dirty="0">
                <a:solidFill>
                  <a:schemeClr val="bg1"/>
                </a:solidFill>
              </a:rPr>
              <a:t>How to further improve these innovations to achieve the desired outcomes?</a:t>
            </a:r>
          </a:p>
        </p:txBody>
      </p:sp>
      <p:sp>
        <p:nvSpPr>
          <p:cNvPr id="26" name="object 26"/>
          <p:cNvSpPr/>
          <p:nvPr/>
        </p:nvSpPr>
        <p:spPr>
          <a:xfrm>
            <a:off x="8963359" y="2033081"/>
            <a:ext cx="467360" cy="447472"/>
          </a:xfrm>
          <a:custGeom>
            <a:avLst/>
            <a:gdLst/>
            <a:ahLst/>
            <a:cxnLst/>
            <a:rect l="l" t="t" r="r" b="b"/>
            <a:pathLst>
              <a:path w="701040" h="350520">
                <a:moveTo>
                  <a:pt x="700458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8" y="0"/>
                </a:lnTo>
                <a:close/>
              </a:path>
            </a:pathLst>
          </a:custGeom>
          <a:solidFill>
            <a:srgbClr val="37C8E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13">
            <a:extLst>
              <a:ext uri="{FF2B5EF4-FFF2-40B4-BE49-F238E27FC236}">
                <a16:creationId xmlns:a16="http://schemas.microsoft.com/office/drawing/2014/main" id="{FC3820A3-1845-4E2D-811F-D1ADC2CEB6D2}"/>
              </a:ext>
            </a:extLst>
          </p:cNvPr>
          <p:cNvSpPr/>
          <p:nvPr/>
        </p:nvSpPr>
        <p:spPr>
          <a:xfrm>
            <a:off x="4330818" y="2581023"/>
            <a:ext cx="3055142" cy="3577239"/>
          </a:xfrm>
          <a:custGeom>
            <a:avLst/>
            <a:gdLst/>
            <a:ahLst/>
            <a:cxnLst/>
            <a:rect l="l" t="t" r="r" b="b"/>
            <a:pathLst>
              <a:path w="3190875" h="5867400">
                <a:moveTo>
                  <a:pt x="3190874" y="5867399"/>
                </a:moveTo>
                <a:lnTo>
                  <a:pt x="0" y="5867399"/>
                </a:lnTo>
                <a:lnTo>
                  <a:pt x="0" y="0"/>
                </a:lnTo>
                <a:lnTo>
                  <a:pt x="3190874" y="0"/>
                </a:lnTo>
                <a:lnTo>
                  <a:pt x="3190874" y="5867399"/>
                </a:lnTo>
                <a:close/>
              </a:path>
            </a:pathLst>
          </a:custGeom>
          <a:solidFill>
            <a:srgbClr val="002D4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26">
            <a:extLst>
              <a:ext uri="{FF2B5EF4-FFF2-40B4-BE49-F238E27FC236}">
                <a16:creationId xmlns:a16="http://schemas.microsoft.com/office/drawing/2014/main" id="{1B31D760-00C6-208B-3D96-ECEA0229EF4F}"/>
              </a:ext>
            </a:extLst>
          </p:cNvPr>
          <p:cNvSpPr/>
          <p:nvPr/>
        </p:nvSpPr>
        <p:spPr>
          <a:xfrm>
            <a:off x="5628640" y="2033081"/>
            <a:ext cx="467360" cy="447472"/>
          </a:xfrm>
          <a:custGeom>
            <a:avLst/>
            <a:gdLst/>
            <a:ahLst/>
            <a:cxnLst/>
            <a:rect l="l" t="t" r="r" b="b"/>
            <a:pathLst>
              <a:path w="701040" h="350520">
                <a:moveTo>
                  <a:pt x="700458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8" y="0"/>
                </a:lnTo>
                <a:close/>
              </a:path>
            </a:pathLst>
          </a:custGeom>
          <a:solidFill>
            <a:srgbClr val="37C8E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22">
            <a:extLst>
              <a:ext uri="{FF2B5EF4-FFF2-40B4-BE49-F238E27FC236}">
                <a16:creationId xmlns:a16="http://schemas.microsoft.com/office/drawing/2014/main" id="{D0A76FBA-882C-20A8-B639-971D06C849FB}"/>
              </a:ext>
            </a:extLst>
          </p:cNvPr>
          <p:cNvSpPr txBox="1"/>
          <p:nvPr/>
        </p:nvSpPr>
        <p:spPr>
          <a:xfrm>
            <a:off x="4630513" y="3442037"/>
            <a:ext cx="2463613" cy="185520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r>
              <a:rPr lang="en-GB" sz="2400" b="0" dirty="0">
                <a:solidFill>
                  <a:schemeClr val="bg1"/>
                </a:solidFill>
              </a:rPr>
              <a:t>How effective were the digital learning solutions in improving student learning outcomes?</a:t>
            </a: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E4E09023-1906-DE6D-D6EE-E573A59409A1}"/>
              </a:ext>
            </a:extLst>
          </p:cNvPr>
          <p:cNvSpPr/>
          <p:nvPr/>
        </p:nvSpPr>
        <p:spPr>
          <a:xfrm>
            <a:off x="497163" y="2568102"/>
            <a:ext cx="3549684" cy="3629706"/>
          </a:xfrm>
          <a:custGeom>
            <a:avLst/>
            <a:gdLst/>
            <a:ahLst/>
            <a:cxnLst/>
            <a:rect l="l" t="t" r="r" b="b"/>
            <a:pathLst>
              <a:path w="3190875" h="5867400">
                <a:moveTo>
                  <a:pt x="3190874" y="5867399"/>
                </a:moveTo>
                <a:lnTo>
                  <a:pt x="0" y="5867399"/>
                </a:lnTo>
                <a:lnTo>
                  <a:pt x="0" y="0"/>
                </a:lnTo>
                <a:lnTo>
                  <a:pt x="3190874" y="0"/>
                </a:lnTo>
                <a:lnTo>
                  <a:pt x="3190874" y="5867399"/>
                </a:lnTo>
                <a:close/>
              </a:path>
            </a:pathLst>
          </a:custGeom>
          <a:solidFill>
            <a:srgbClr val="002D4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26">
            <a:extLst>
              <a:ext uri="{FF2B5EF4-FFF2-40B4-BE49-F238E27FC236}">
                <a16:creationId xmlns:a16="http://schemas.microsoft.com/office/drawing/2014/main" id="{86DB3117-BF90-4E8C-71AC-34B79B3D43CB}"/>
              </a:ext>
            </a:extLst>
          </p:cNvPr>
          <p:cNvSpPr/>
          <p:nvPr/>
        </p:nvSpPr>
        <p:spPr>
          <a:xfrm>
            <a:off x="1901017" y="2033081"/>
            <a:ext cx="467360" cy="447472"/>
          </a:xfrm>
          <a:custGeom>
            <a:avLst/>
            <a:gdLst/>
            <a:ahLst/>
            <a:cxnLst/>
            <a:rect l="l" t="t" r="r" b="b"/>
            <a:pathLst>
              <a:path w="701040" h="350520">
                <a:moveTo>
                  <a:pt x="700458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8" y="0"/>
                </a:lnTo>
                <a:close/>
              </a:path>
            </a:pathLst>
          </a:custGeom>
          <a:solidFill>
            <a:srgbClr val="37C8E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9">
            <a:extLst>
              <a:ext uri="{FF2B5EF4-FFF2-40B4-BE49-F238E27FC236}">
                <a16:creationId xmlns:a16="http://schemas.microsoft.com/office/drawing/2014/main" id="{F6C9AF71-1003-8AE4-F885-C14007E201D8}"/>
              </a:ext>
            </a:extLst>
          </p:cNvPr>
          <p:cNvSpPr txBox="1"/>
          <p:nvPr/>
        </p:nvSpPr>
        <p:spPr>
          <a:xfrm>
            <a:off x="974862" y="3482739"/>
            <a:ext cx="2594285" cy="148587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r>
              <a:rPr lang="en-GB" sz="2400" b="0" dirty="0">
                <a:solidFill>
                  <a:schemeClr val="bg1"/>
                </a:solidFill>
              </a:rPr>
              <a:t>How to effectively implement digital learning innovations?</a:t>
            </a:r>
          </a:p>
        </p:txBody>
      </p:sp>
    </p:spTree>
    <p:extLst>
      <p:ext uri="{BB962C8B-B14F-4D97-AF65-F5344CB8AC3E}">
        <p14:creationId xmlns:p14="http://schemas.microsoft.com/office/powerpoint/2010/main" val="846019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968" y="696614"/>
            <a:ext cx="7644415" cy="574516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81280" rIns="0" bIns="0" rtlCol="0">
            <a:spAutoFit/>
          </a:bodyPr>
          <a:lstStyle/>
          <a:p>
            <a:pPr algn="l">
              <a:spcBef>
                <a:spcPts val="640"/>
              </a:spcBef>
            </a:pPr>
            <a:r>
              <a:rPr lang="en-GB" sz="3200" b="1" dirty="0">
                <a:solidFill>
                  <a:schemeClr val="tx1"/>
                </a:solidFill>
              </a:rPr>
              <a:t>OBJECTIVES</a:t>
            </a:r>
            <a:endParaRPr lang="en-GB" sz="32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9988" y="1842316"/>
            <a:ext cx="2153924" cy="3911600"/>
            <a:chOff x="1028700" y="5143499"/>
            <a:chExt cx="3190875" cy="4116095"/>
          </a:xfrm>
        </p:grpSpPr>
        <p:sp>
          <p:nvSpPr>
            <p:cNvPr id="4" name="object 4"/>
            <p:cNvSpPr/>
            <p:nvPr/>
          </p:nvSpPr>
          <p:spPr>
            <a:xfrm>
              <a:off x="1028700" y="5143499"/>
              <a:ext cx="3190875" cy="4116095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02D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28700" y="5143500"/>
              <a:ext cx="3190875" cy="4114800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6" name="object 16"/>
          <p:cNvSpPr/>
          <p:nvPr/>
        </p:nvSpPr>
        <p:spPr>
          <a:xfrm>
            <a:off x="2813636" y="1854304"/>
            <a:ext cx="2127250" cy="3911600"/>
          </a:xfrm>
          <a:custGeom>
            <a:avLst/>
            <a:gdLst/>
            <a:ahLst/>
            <a:cxnLst/>
            <a:rect l="l" t="t" r="r" b="b"/>
            <a:pathLst>
              <a:path w="3190875" h="5867400">
                <a:moveTo>
                  <a:pt x="3190874" y="5867399"/>
                </a:moveTo>
                <a:lnTo>
                  <a:pt x="0" y="5867399"/>
                </a:lnTo>
                <a:lnTo>
                  <a:pt x="0" y="0"/>
                </a:lnTo>
                <a:lnTo>
                  <a:pt x="3190874" y="0"/>
                </a:lnTo>
                <a:lnTo>
                  <a:pt x="3190874" y="5867399"/>
                </a:lnTo>
                <a:close/>
              </a:path>
            </a:pathLst>
          </a:custGeom>
          <a:solidFill>
            <a:srgbClr val="04447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89972" y="1842493"/>
            <a:ext cx="467360" cy="233680"/>
          </a:xfrm>
          <a:custGeom>
            <a:avLst/>
            <a:gdLst/>
            <a:ahLst/>
            <a:cxnLst/>
            <a:rect l="l" t="t" r="r" b="b"/>
            <a:pathLst>
              <a:path w="701039" h="350520">
                <a:moveTo>
                  <a:pt x="700459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9" y="0"/>
                </a:lnTo>
                <a:close/>
              </a:path>
            </a:pathLst>
          </a:custGeom>
          <a:solidFill>
            <a:srgbClr val="86E9E8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8562" y="2350285"/>
            <a:ext cx="1665717" cy="221966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To assess the efficacy </a:t>
            </a:r>
            <a:r>
              <a:rPr lang="en-GB" dirty="0">
                <a:latin typeface="+mj-lt"/>
                <a:ea typeface="Arial" panose="020B0604020202020204" pitchFamily="34" charset="0"/>
              </a:rPr>
              <a:t>and effectiveness of the recent </a:t>
            </a:r>
            <a:r>
              <a:rPr lang="en-GB" b="1" dirty="0">
                <a:latin typeface="+mj-lt"/>
                <a:ea typeface="Arial" panose="020B0604020202020204" pitchFamily="34" charset="0"/>
              </a:rPr>
              <a:t>digital initiatives </a:t>
            </a:r>
            <a:r>
              <a:rPr lang="en-GB" dirty="0">
                <a:latin typeface="+mj-lt"/>
                <a:ea typeface="Arial" panose="020B0604020202020204" pitchFamily="34" charset="0"/>
              </a:rPr>
              <a:t>undertaken in the State. </a:t>
            </a:r>
            <a:endParaRPr lang="en-IN" sz="1800" dirty="0">
              <a:effectLst/>
              <a:latin typeface="+mj-lt"/>
              <a:ea typeface="Open Sans" panose="020B0606030504020204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643581" y="1854304"/>
            <a:ext cx="467360" cy="233680"/>
          </a:xfrm>
          <a:custGeom>
            <a:avLst/>
            <a:gdLst/>
            <a:ahLst/>
            <a:cxnLst/>
            <a:rect l="l" t="t" r="r" b="b"/>
            <a:pathLst>
              <a:path w="701039" h="350520">
                <a:moveTo>
                  <a:pt x="700459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9" y="0"/>
                </a:lnTo>
                <a:close/>
              </a:path>
            </a:pathLst>
          </a:custGeom>
          <a:solidFill>
            <a:srgbClr val="3DD9D8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00827" y="3961137"/>
            <a:ext cx="1550476" cy="111654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solidFill>
                  <a:srgbClr val="1D2228"/>
                </a:solidFill>
                <a:effectLst/>
                <a:latin typeface="+mj-lt"/>
                <a:ea typeface="Arial" panose="020B0604020202020204" pitchFamily="34" charset="0"/>
              </a:rPr>
              <a:t>To develop appropriate LMS for Early Childhood</a:t>
            </a:r>
            <a:endParaRPr lang="en-GB" sz="1600" kern="0" spc="67">
              <a:solidFill>
                <a:srgbClr val="181818"/>
              </a:solidFill>
              <a:latin typeface="+mj-lt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885331" y="3459455"/>
            <a:ext cx="467360" cy="233680"/>
          </a:xfrm>
          <a:custGeom>
            <a:avLst/>
            <a:gdLst/>
            <a:ahLst/>
            <a:cxnLst/>
            <a:rect l="l" t="t" r="r" b="b"/>
            <a:pathLst>
              <a:path w="701040" h="350520">
                <a:moveTo>
                  <a:pt x="700458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8" y="0"/>
                </a:lnTo>
                <a:close/>
              </a:path>
            </a:pathLst>
          </a:custGeom>
          <a:solidFill>
            <a:srgbClr val="37C8E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057992" y="3459455"/>
            <a:ext cx="467360" cy="233680"/>
          </a:xfrm>
          <a:custGeom>
            <a:avLst/>
            <a:gdLst/>
            <a:ahLst/>
            <a:cxnLst/>
            <a:rect l="l" t="t" r="r" b="b"/>
            <a:pathLst>
              <a:path w="701040" h="350520">
                <a:moveTo>
                  <a:pt x="700458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8" y="0"/>
                </a:lnTo>
                <a:close/>
              </a:path>
            </a:pathLst>
          </a:custGeom>
          <a:solidFill>
            <a:srgbClr val="2B91D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735634" y="3997093"/>
            <a:ext cx="1459653" cy="60127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lvl="0" indent="0" algn="ctr" defTabSz="609630" rtl="0" eaLnBrk="1" fontAlgn="auto" latinLnBrk="0" hangingPunct="1">
              <a:lnSpc>
                <a:spcPct val="125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>
                <a:solidFill>
                  <a:sysClr val="windowText" lastClr="000000"/>
                </a:solidFill>
                <a:latin typeface="+mj-lt"/>
                <a:cs typeface="Tahoma"/>
              </a:rPr>
              <a:t>Additional Suggestions</a:t>
            </a: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Tahom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230655" y="3459455"/>
            <a:ext cx="467360" cy="233680"/>
          </a:xfrm>
          <a:custGeom>
            <a:avLst/>
            <a:gdLst/>
            <a:ahLst/>
            <a:cxnLst/>
            <a:rect l="l" t="t" r="r" b="b"/>
            <a:pathLst>
              <a:path w="701040" h="350520">
                <a:moveTo>
                  <a:pt x="607079" y="93379"/>
                </a:moveTo>
                <a:lnTo>
                  <a:pt x="350229" y="350229"/>
                </a:lnTo>
                <a:lnTo>
                  <a:pt x="0" y="0"/>
                </a:lnTo>
                <a:lnTo>
                  <a:pt x="700457" y="0"/>
                </a:lnTo>
                <a:lnTo>
                  <a:pt x="607079" y="93379"/>
                </a:lnTo>
                <a:close/>
              </a:path>
            </a:pathLst>
          </a:custGeom>
          <a:solidFill>
            <a:srgbClr val="12538A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7" name="object 3">
            <a:extLst>
              <a:ext uri="{FF2B5EF4-FFF2-40B4-BE49-F238E27FC236}">
                <a16:creationId xmlns:a16="http://schemas.microsoft.com/office/drawing/2014/main" id="{A659B5EC-8CE1-8DD4-513D-C1A715DDE9E1}"/>
              </a:ext>
            </a:extLst>
          </p:cNvPr>
          <p:cNvGrpSpPr/>
          <p:nvPr/>
        </p:nvGrpSpPr>
        <p:grpSpPr>
          <a:xfrm>
            <a:off x="5055790" y="1854304"/>
            <a:ext cx="2153924" cy="3911600"/>
            <a:chOff x="1028700" y="5143499"/>
            <a:chExt cx="3190875" cy="4116095"/>
          </a:xfrm>
        </p:grpSpPr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384221CB-19A7-8A8B-45A5-072D83C01899}"/>
                </a:ext>
              </a:extLst>
            </p:cNvPr>
            <p:cNvSpPr/>
            <p:nvPr/>
          </p:nvSpPr>
          <p:spPr>
            <a:xfrm>
              <a:off x="1028700" y="5143499"/>
              <a:ext cx="3190875" cy="4116095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02D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object 5">
              <a:extLst>
                <a:ext uri="{FF2B5EF4-FFF2-40B4-BE49-F238E27FC236}">
                  <a16:creationId xmlns:a16="http://schemas.microsoft.com/office/drawing/2014/main" id="{E44C806D-1564-B64F-ACCC-BE6D6AF72620}"/>
                </a:ext>
              </a:extLst>
            </p:cNvPr>
            <p:cNvSpPr/>
            <p:nvPr/>
          </p:nvSpPr>
          <p:spPr>
            <a:xfrm>
              <a:off x="1028700" y="5143500"/>
              <a:ext cx="3190875" cy="4114800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36" name="object 16">
            <a:extLst>
              <a:ext uri="{FF2B5EF4-FFF2-40B4-BE49-F238E27FC236}">
                <a16:creationId xmlns:a16="http://schemas.microsoft.com/office/drawing/2014/main" id="{23DD3BBD-EDA0-9D54-AFC5-77FD36AC69B2}"/>
              </a:ext>
            </a:extLst>
          </p:cNvPr>
          <p:cNvSpPr/>
          <p:nvPr/>
        </p:nvSpPr>
        <p:spPr>
          <a:xfrm>
            <a:off x="7309438" y="1866292"/>
            <a:ext cx="2127250" cy="3911600"/>
          </a:xfrm>
          <a:custGeom>
            <a:avLst/>
            <a:gdLst/>
            <a:ahLst/>
            <a:cxnLst/>
            <a:rect l="l" t="t" r="r" b="b"/>
            <a:pathLst>
              <a:path w="3190875" h="5867400">
                <a:moveTo>
                  <a:pt x="3190874" y="5867399"/>
                </a:moveTo>
                <a:lnTo>
                  <a:pt x="0" y="5867399"/>
                </a:lnTo>
                <a:lnTo>
                  <a:pt x="0" y="0"/>
                </a:lnTo>
                <a:lnTo>
                  <a:pt x="3190874" y="0"/>
                </a:lnTo>
                <a:lnTo>
                  <a:pt x="3190874" y="5867399"/>
                </a:lnTo>
                <a:close/>
              </a:path>
            </a:pathLst>
          </a:custGeom>
          <a:solidFill>
            <a:srgbClr val="04447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69969" y="2325694"/>
            <a:ext cx="1848042" cy="206039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lvl="0" indent="0" defTabSz="609630" rtl="0" eaLnBrk="1" fontAlgn="auto" latinLnBrk="0" hangingPunct="1">
              <a:lnSpc>
                <a:spcPct val="125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To deepen the use of </a:t>
            </a:r>
            <a:r>
              <a:rPr lang="en-GB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E</a:t>
            </a:r>
            <a:r>
              <a:rPr lang="en-GB" sz="1800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dTech tools to enhance student learning outcomes </a:t>
            </a:r>
            <a:r>
              <a:rPr lang="en-GB" sz="1800" b="1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in the 1000 CBSE schools. </a:t>
            </a:r>
            <a:endParaRPr kumimoji="0" lang="en-IN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Tahoma"/>
            </a:endParaRPr>
          </a:p>
        </p:txBody>
      </p:sp>
      <p:sp>
        <p:nvSpPr>
          <p:cNvPr id="37" name="object 19">
            <a:extLst>
              <a:ext uri="{FF2B5EF4-FFF2-40B4-BE49-F238E27FC236}">
                <a16:creationId xmlns:a16="http://schemas.microsoft.com/office/drawing/2014/main" id="{DABAE85E-2D59-35B2-40DA-DC5E73F4095A}"/>
              </a:ext>
            </a:extLst>
          </p:cNvPr>
          <p:cNvSpPr txBox="1"/>
          <p:nvPr/>
        </p:nvSpPr>
        <p:spPr>
          <a:xfrm>
            <a:off x="3031284" y="2310277"/>
            <a:ext cx="1848042" cy="244511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lvl="0" indent="0" defTabSz="609630" rtl="0" eaLnBrk="1" fontAlgn="auto" latinLnBrk="0" hangingPunct="1">
              <a:lnSpc>
                <a:spcPct val="125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To suggest digital interventions for </a:t>
            </a:r>
            <a:r>
              <a:rPr lang="en-GB" sz="1800" b="1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ECE </a:t>
            </a:r>
            <a:r>
              <a:rPr lang="en-GB" sz="1800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and</a:t>
            </a:r>
          </a:p>
          <a:p>
            <a:pPr marL="8044" marR="3387" lvl="0" indent="0" defTabSz="609630" rtl="0" eaLnBrk="1" fontAlgn="auto" latinLnBrk="0" hangingPunct="1">
              <a:lnSpc>
                <a:spcPct val="125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effective delivery of preschool education in AP State.</a:t>
            </a:r>
            <a:endParaRPr kumimoji="0" lang="en-IN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Tahoma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12AA8FF1-38CE-234B-5802-BCFD19FEE333}"/>
              </a:ext>
            </a:extLst>
          </p:cNvPr>
          <p:cNvSpPr/>
          <p:nvPr/>
        </p:nvSpPr>
        <p:spPr>
          <a:xfrm>
            <a:off x="5885774" y="1854481"/>
            <a:ext cx="467360" cy="233680"/>
          </a:xfrm>
          <a:custGeom>
            <a:avLst/>
            <a:gdLst/>
            <a:ahLst/>
            <a:cxnLst/>
            <a:rect l="l" t="t" r="r" b="b"/>
            <a:pathLst>
              <a:path w="701039" h="350520">
                <a:moveTo>
                  <a:pt x="700459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9" y="0"/>
                </a:lnTo>
                <a:close/>
              </a:path>
            </a:pathLst>
          </a:custGeom>
          <a:solidFill>
            <a:srgbClr val="86E9E8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9" name="object 22">
            <a:extLst>
              <a:ext uri="{FF2B5EF4-FFF2-40B4-BE49-F238E27FC236}">
                <a16:creationId xmlns:a16="http://schemas.microsoft.com/office/drawing/2014/main" id="{B08863C9-4D35-5230-1748-622601233BFC}"/>
              </a:ext>
            </a:extLst>
          </p:cNvPr>
          <p:cNvSpPr txBox="1"/>
          <p:nvPr/>
        </p:nvSpPr>
        <p:spPr>
          <a:xfrm>
            <a:off x="5343206" y="2325694"/>
            <a:ext cx="1665717" cy="221966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To motivate teachers to </a:t>
            </a:r>
            <a:r>
              <a:rPr lang="en-GB" sz="1800" b="1" dirty="0">
                <a:effectLst/>
                <a:latin typeface="+mj-lt"/>
                <a:ea typeface="Arial" panose="020B0604020202020204" pitchFamily="34" charset="0"/>
              </a:rPr>
              <a:t>effectively utilise EdTech resources </a:t>
            </a: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and adopt technology in their pedagogy. </a:t>
            </a:r>
            <a:endParaRPr lang="en-IN" sz="1800" dirty="0">
              <a:effectLst/>
              <a:latin typeface="+mj-lt"/>
              <a:ea typeface="Open Sans" panose="020B0606030504020204" pitchFamily="34" charset="0"/>
            </a:endParaRPr>
          </a:p>
        </p:txBody>
      </p:sp>
      <p:sp>
        <p:nvSpPr>
          <p:cNvPr id="40" name="object 23">
            <a:extLst>
              <a:ext uri="{FF2B5EF4-FFF2-40B4-BE49-F238E27FC236}">
                <a16:creationId xmlns:a16="http://schemas.microsoft.com/office/drawing/2014/main" id="{057113CD-6BE1-F0DE-9B1D-5F235655936A}"/>
              </a:ext>
            </a:extLst>
          </p:cNvPr>
          <p:cNvSpPr/>
          <p:nvPr/>
        </p:nvSpPr>
        <p:spPr>
          <a:xfrm>
            <a:off x="8139383" y="1866292"/>
            <a:ext cx="467360" cy="233680"/>
          </a:xfrm>
          <a:custGeom>
            <a:avLst/>
            <a:gdLst/>
            <a:ahLst/>
            <a:cxnLst/>
            <a:rect l="l" t="t" r="r" b="b"/>
            <a:pathLst>
              <a:path w="701039" h="350520">
                <a:moveTo>
                  <a:pt x="700459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9" y="0"/>
                </a:lnTo>
                <a:close/>
              </a:path>
            </a:pathLst>
          </a:custGeom>
          <a:solidFill>
            <a:srgbClr val="3DD9D8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41" name="object 3">
            <a:extLst>
              <a:ext uri="{FF2B5EF4-FFF2-40B4-BE49-F238E27FC236}">
                <a16:creationId xmlns:a16="http://schemas.microsoft.com/office/drawing/2014/main" id="{5F703725-18BC-C1A1-E22E-C41CC8DB2BC0}"/>
              </a:ext>
            </a:extLst>
          </p:cNvPr>
          <p:cNvGrpSpPr/>
          <p:nvPr/>
        </p:nvGrpSpPr>
        <p:grpSpPr>
          <a:xfrm>
            <a:off x="9578266" y="1866292"/>
            <a:ext cx="2153924" cy="3911600"/>
            <a:chOff x="1028700" y="5143499"/>
            <a:chExt cx="3190875" cy="4116095"/>
          </a:xfrm>
        </p:grpSpPr>
        <p:sp>
          <p:nvSpPr>
            <p:cNvPr id="42" name="object 4">
              <a:extLst>
                <a:ext uri="{FF2B5EF4-FFF2-40B4-BE49-F238E27FC236}">
                  <a16:creationId xmlns:a16="http://schemas.microsoft.com/office/drawing/2014/main" id="{15FB4603-C587-99A5-E939-07398BE26944}"/>
                </a:ext>
              </a:extLst>
            </p:cNvPr>
            <p:cNvSpPr/>
            <p:nvPr/>
          </p:nvSpPr>
          <p:spPr>
            <a:xfrm>
              <a:off x="1028700" y="5143499"/>
              <a:ext cx="3190875" cy="4116095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02D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" name="object 5">
              <a:extLst>
                <a:ext uri="{FF2B5EF4-FFF2-40B4-BE49-F238E27FC236}">
                  <a16:creationId xmlns:a16="http://schemas.microsoft.com/office/drawing/2014/main" id="{8FE92909-2DAB-1824-B389-355495B75C32}"/>
                </a:ext>
              </a:extLst>
            </p:cNvPr>
            <p:cNvSpPr/>
            <p:nvPr/>
          </p:nvSpPr>
          <p:spPr>
            <a:xfrm>
              <a:off x="1028700" y="5143500"/>
              <a:ext cx="3190875" cy="4114800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44" name="object 23">
            <a:extLst>
              <a:ext uri="{FF2B5EF4-FFF2-40B4-BE49-F238E27FC236}">
                <a16:creationId xmlns:a16="http://schemas.microsoft.com/office/drawing/2014/main" id="{7077AA8C-7C2B-8307-63D3-DD32CB82831D}"/>
              </a:ext>
            </a:extLst>
          </p:cNvPr>
          <p:cNvSpPr/>
          <p:nvPr/>
        </p:nvSpPr>
        <p:spPr>
          <a:xfrm>
            <a:off x="10383112" y="1866292"/>
            <a:ext cx="467360" cy="233680"/>
          </a:xfrm>
          <a:custGeom>
            <a:avLst/>
            <a:gdLst/>
            <a:ahLst/>
            <a:cxnLst/>
            <a:rect l="l" t="t" r="r" b="b"/>
            <a:pathLst>
              <a:path w="701039" h="350520">
                <a:moveTo>
                  <a:pt x="700459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9" y="0"/>
                </a:lnTo>
                <a:close/>
              </a:path>
            </a:pathLst>
          </a:custGeom>
          <a:solidFill>
            <a:srgbClr val="3DD9D8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5" name="object 22">
            <a:extLst>
              <a:ext uri="{FF2B5EF4-FFF2-40B4-BE49-F238E27FC236}">
                <a16:creationId xmlns:a16="http://schemas.microsoft.com/office/drawing/2014/main" id="{93B6CC02-F8ED-4B5F-86E3-11FE26F455A5}"/>
              </a:ext>
            </a:extLst>
          </p:cNvPr>
          <p:cNvSpPr txBox="1"/>
          <p:nvPr/>
        </p:nvSpPr>
        <p:spPr>
          <a:xfrm>
            <a:off x="10120645" y="2512752"/>
            <a:ext cx="1459653" cy="94547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>
                <a:solidFill>
                  <a:srgbClr val="222222"/>
                </a:solidFill>
                <a:effectLst/>
                <a:latin typeface="+mj-lt"/>
                <a:ea typeface="Arial" panose="020B0604020202020204" pitchFamily="34" charset="0"/>
              </a:rPr>
              <a:t>To provide additional </a:t>
            </a:r>
            <a:r>
              <a:rPr lang="en-GB">
                <a:solidFill>
                  <a:srgbClr val="222222"/>
                </a:solidFill>
                <a:latin typeface="+mj-lt"/>
                <a:ea typeface="Arial" panose="020B0604020202020204" pitchFamily="34" charset="0"/>
              </a:rPr>
              <a:t>s</a:t>
            </a:r>
            <a:r>
              <a:rPr lang="en-GB" sz="1800">
                <a:solidFill>
                  <a:srgbClr val="222222"/>
                </a:solidFill>
                <a:effectLst/>
                <a:latin typeface="+mj-lt"/>
                <a:ea typeface="Arial" panose="020B0604020202020204" pitchFamily="34" charset="0"/>
              </a:rPr>
              <a:t>uggestions</a:t>
            </a:r>
            <a:endParaRPr lang="en-IN" sz="1800">
              <a:solidFill>
                <a:srgbClr val="00000A"/>
              </a:solidFill>
              <a:effectLst/>
              <a:latin typeface="+mj-lt"/>
              <a:ea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819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FC71-94A7-AC4D-41AB-757DBBBB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83" y="612842"/>
            <a:ext cx="9171546" cy="671209"/>
          </a:xfrm>
          <a:solidFill>
            <a:srgbClr val="FFC000"/>
          </a:solidFill>
        </p:spPr>
        <p:txBody>
          <a:bodyPr/>
          <a:lstStyle/>
          <a:p>
            <a:r>
              <a:rPr lang="en-GB" sz="2800" b="1" dirty="0">
                <a:solidFill>
                  <a:srgbClr val="1D222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Concurrent evaluation of digital education initiatives</a:t>
            </a:r>
            <a:endParaRPr lang="en-IN" sz="2800" b="1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ABE7BAA-9EAB-5B48-7007-CECF1FF2DADE}"/>
              </a:ext>
            </a:extLst>
          </p:cNvPr>
          <p:cNvSpPr/>
          <p:nvPr/>
        </p:nvSpPr>
        <p:spPr>
          <a:xfrm>
            <a:off x="7813899" y="1206753"/>
            <a:ext cx="2004413" cy="1893836"/>
          </a:xfrm>
          <a:custGeom>
            <a:avLst/>
            <a:gdLst>
              <a:gd name="connsiteX0" fmla="*/ 0 w 1586211"/>
              <a:gd name="connsiteY0" fmla="*/ 756674 h 1513347"/>
              <a:gd name="connsiteX1" fmla="*/ 793106 w 1586211"/>
              <a:gd name="connsiteY1" fmla="*/ 0 h 1513347"/>
              <a:gd name="connsiteX2" fmla="*/ 1586212 w 1586211"/>
              <a:gd name="connsiteY2" fmla="*/ 756674 h 1513347"/>
              <a:gd name="connsiteX3" fmla="*/ 793106 w 1586211"/>
              <a:gd name="connsiteY3" fmla="*/ 1513348 h 1513347"/>
              <a:gd name="connsiteX4" fmla="*/ 0 w 1586211"/>
              <a:gd name="connsiteY4" fmla="*/ 756674 h 1513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6211" h="1513347">
                <a:moveTo>
                  <a:pt x="0" y="756674"/>
                </a:moveTo>
                <a:cubicBezTo>
                  <a:pt x="0" y="338774"/>
                  <a:pt x="355086" y="0"/>
                  <a:pt x="793106" y="0"/>
                </a:cubicBezTo>
                <a:cubicBezTo>
                  <a:pt x="1231126" y="0"/>
                  <a:pt x="1586212" y="338774"/>
                  <a:pt x="1586212" y="756674"/>
                </a:cubicBezTo>
                <a:cubicBezTo>
                  <a:pt x="1586212" y="1174574"/>
                  <a:pt x="1231126" y="1513348"/>
                  <a:pt x="793106" y="1513348"/>
                </a:cubicBezTo>
                <a:cubicBezTo>
                  <a:pt x="355086" y="1513348"/>
                  <a:pt x="0" y="1174574"/>
                  <a:pt x="0" y="75667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535" tIns="236865" rIns="247535" bIns="236865" numCol="1" spcCol="1270" anchor="ctr" anchorCtr="0">
            <a:noAutofit/>
          </a:bodyPr>
          <a:lstStyle/>
          <a:p>
            <a:pPr algn="ctr"/>
            <a:r>
              <a:rPr lang="en-GB" sz="1600" dirty="0">
                <a:solidFill>
                  <a:srgbClr val="1D22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Robust research methodology for selection of schools and stakeholders </a:t>
            </a:r>
            <a:endParaRPr lang="en-IN" sz="1600" dirty="0">
              <a:solidFill>
                <a:prstClr val="white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481DD8E-8AFB-AE8F-12AB-AB054D19A244}"/>
              </a:ext>
            </a:extLst>
          </p:cNvPr>
          <p:cNvSpPr/>
          <p:nvPr/>
        </p:nvSpPr>
        <p:spPr>
          <a:xfrm>
            <a:off x="9818312" y="1987208"/>
            <a:ext cx="2004414" cy="1832020"/>
          </a:xfrm>
          <a:custGeom>
            <a:avLst/>
            <a:gdLst>
              <a:gd name="connsiteX0" fmla="*/ 0 w 1370661"/>
              <a:gd name="connsiteY0" fmla="*/ 685331 h 1370661"/>
              <a:gd name="connsiteX1" fmla="*/ 685331 w 1370661"/>
              <a:gd name="connsiteY1" fmla="*/ 0 h 1370661"/>
              <a:gd name="connsiteX2" fmla="*/ 1370662 w 1370661"/>
              <a:gd name="connsiteY2" fmla="*/ 685331 h 1370661"/>
              <a:gd name="connsiteX3" fmla="*/ 685331 w 1370661"/>
              <a:gd name="connsiteY3" fmla="*/ 1370662 h 1370661"/>
              <a:gd name="connsiteX4" fmla="*/ 0 w 1370661"/>
              <a:gd name="connsiteY4" fmla="*/ 685331 h 137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661" h="1370661">
                <a:moveTo>
                  <a:pt x="0" y="685331"/>
                </a:moveTo>
                <a:cubicBezTo>
                  <a:pt x="0" y="306833"/>
                  <a:pt x="306833" y="0"/>
                  <a:pt x="685331" y="0"/>
                </a:cubicBezTo>
                <a:cubicBezTo>
                  <a:pt x="1063829" y="0"/>
                  <a:pt x="1370662" y="306833"/>
                  <a:pt x="1370662" y="685331"/>
                </a:cubicBezTo>
                <a:cubicBezTo>
                  <a:pt x="1370662" y="1063829"/>
                  <a:pt x="1063829" y="1370662"/>
                  <a:pt x="685331" y="1370662"/>
                </a:cubicBezTo>
                <a:cubicBezTo>
                  <a:pt x="306833" y="1370662"/>
                  <a:pt x="0" y="1063829"/>
                  <a:pt x="0" y="6853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969" tIns="215969" rIns="215969" bIns="215969" numCol="1" spcCol="1270" anchor="ctr" anchorCtr="0">
            <a:noAutofit/>
          </a:bodyPr>
          <a:lstStyle/>
          <a:p>
            <a:pPr algn="ctr"/>
            <a:r>
              <a:rPr lang="en-GB" sz="1600" dirty="0">
                <a:solidFill>
                  <a:srgbClr val="1D22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Stratified/random sampling techniques</a:t>
            </a:r>
            <a:endParaRPr lang="en-IN" sz="1600" dirty="0">
              <a:solidFill>
                <a:prstClr val="white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B59A24F-073C-211F-76C3-7EB840F7C289}"/>
              </a:ext>
            </a:extLst>
          </p:cNvPr>
          <p:cNvSpPr/>
          <p:nvPr/>
        </p:nvSpPr>
        <p:spPr>
          <a:xfrm>
            <a:off x="6630403" y="3554570"/>
            <a:ext cx="3187909" cy="3000777"/>
          </a:xfrm>
          <a:custGeom>
            <a:avLst/>
            <a:gdLst>
              <a:gd name="connsiteX0" fmla="*/ 0 w 1370661"/>
              <a:gd name="connsiteY0" fmla="*/ 685331 h 1370661"/>
              <a:gd name="connsiteX1" fmla="*/ 685331 w 1370661"/>
              <a:gd name="connsiteY1" fmla="*/ 0 h 1370661"/>
              <a:gd name="connsiteX2" fmla="*/ 1370662 w 1370661"/>
              <a:gd name="connsiteY2" fmla="*/ 685331 h 1370661"/>
              <a:gd name="connsiteX3" fmla="*/ 685331 w 1370661"/>
              <a:gd name="connsiteY3" fmla="*/ 1370662 h 1370661"/>
              <a:gd name="connsiteX4" fmla="*/ 0 w 1370661"/>
              <a:gd name="connsiteY4" fmla="*/ 685331 h 137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661" h="1370661">
                <a:moveTo>
                  <a:pt x="0" y="685331"/>
                </a:moveTo>
                <a:cubicBezTo>
                  <a:pt x="0" y="306833"/>
                  <a:pt x="306833" y="0"/>
                  <a:pt x="685331" y="0"/>
                </a:cubicBezTo>
                <a:cubicBezTo>
                  <a:pt x="1063829" y="0"/>
                  <a:pt x="1370662" y="306833"/>
                  <a:pt x="1370662" y="685331"/>
                </a:cubicBezTo>
                <a:cubicBezTo>
                  <a:pt x="1370662" y="1063829"/>
                  <a:pt x="1063829" y="1370662"/>
                  <a:pt x="685331" y="1370662"/>
                </a:cubicBezTo>
                <a:cubicBezTo>
                  <a:pt x="306833" y="1370662"/>
                  <a:pt x="0" y="1063829"/>
                  <a:pt x="0" y="6853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969" tIns="215969" rIns="215969" bIns="21596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rgbClr val="1D22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Qualified and experienced Research Assistants/Associates to administer the questionnaire, conduct Focus Group Discussions (FGDs), Key Interviews and to conduct the survey</a:t>
            </a:r>
            <a:endParaRPr lang="en-IN" sz="1600" dirty="0">
              <a:solidFill>
                <a:srgbClr val="00000A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dirty="0">
                <a:solidFill>
                  <a:prstClr val="white"/>
                </a:solidFill>
              </a:rPr>
              <a:t> </a:t>
            </a:r>
            <a:endParaRPr lang="en-IN" sz="1400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FA608B-F3DB-8B5D-996B-5B865500644E}"/>
              </a:ext>
            </a:extLst>
          </p:cNvPr>
          <p:cNvSpPr/>
          <p:nvPr/>
        </p:nvSpPr>
        <p:spPr>
          <a:xfrm>
            <a:off x="326410" y="1636907"/>
            <a:ext cx="5887646" cy="47574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Undertake a survey of randomly selected </a:t>
            </a: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5000 schools 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where TABs are distributed to understand the functionality, quality of content, usage, efficacy and gaps in the delivery of the initiative.  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Study how the various EdTech initiatives 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are being implemented at the school level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Identify areas for strengthening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Recommend modalities to further strengthen 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and support </a:t>
            </a:r>
            <a:r>
              <a:rPr lang="en-GB" dirty="0" err="1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GoAP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to review and redesign appropriate policies/schemes.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Open Sans" panose="020B0606030504020204" pitchFamily="34" charset="0"/>
            </a:endParaRPr>
          </a:p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Open Sans" panose="020B0606030504020204" pitchFamily="34" charset="0"/>
            </a:endParaRPr>
          </a:p>
          <a:p>
            <a:endParaRPr lang="en-IN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endParaRPr lang="en-GB" sz="12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C886D9-477C-5B6D-A939-9A89233AA305}"/>
              </a:ext>
            </a:extLst>
          </p:cNvPr>
          <p:cNvSpPr/>
          <p:nvPr/>
        </p:nvSpPr>
        <p:spPr>
          <a:xfrm>
            <a:off x="10005054" y="3953662"/>
            <a:ext cx="2113965" cy="1955162"/>
          </a:xfrm>
          <a:custGeom>
            <a:avLst/>
            <a:gdLst>
              <a:gd name="connsiteX0" fmla="*/ 0 w 1370661"/>
              <a:gd name="connsiteY0" fmla="*/ 685331 h 1370661"/>
              <a:gd name="connsiteX1" fmla="*/ 685331 w 1370661"/>
              <a:gd name="connsiteY1" fmla="*/ 0 h 1370661"/>
              <a:gd name="connsiteX2" fmla="*/ 1370662 w 1370661"/>
              <a:gd name="connsiteY2" fmla="*/ 685331 h 1370661"/>
              <a:gd name="connsiteX3" fmla="*/ 685331 w 1370661"/>
              <a:gd name="connsiteY3" fmla="*/ 1370662 h 1370661"/>
              <a:gd name="connsiteX4" fmla="*/ 0 w 1370661"/>
              <a:gd name="connsiteY4" fmla="*/ 685331 h 137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661" h="1370661">
                <a:moveTo>
                  <a:pt x="0" y="685331"/>
                </a:moveTo>
                <a:cubicBezTo>
                  <a:pt x="0" y="306833"/>
                  <a:pt x="306833" y="0"/>
                  <a:pt x="685331" y="0"/>
                </a:cubicBezTo>
                <a:cubicBezTo>
                  <a:pt x="1063829" y="0"/>
                  <a:pt x="1370662" y="306833"/>
                  <a:pt x="1370662" y="685331"/>
                </a:cubicBezTo>
                <a:cubicBezTo>
                  <a:pt x="1370662" y="1063829"/>
                  <a:pt x="1063829" y="1370662"/>
                  <a:pt x="685331" y="1370662"/>
                </a:cubicBezTo>
                <a:cubicBezTo>
                  <a:pt x="306833" y="1370662"/>
                  <a:pt x="0" y="1063829"/>
                  <a:pt x="0" y="6853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969" tIns="215969" rIns="215969" bIns="215969" numCol="1" spcCol="1270" anchor="ctr" anchorCtr="0">
            <a:noAutofit/>
          </a:bodyPr>
          <a:lstStyle/>
          <a:p>
            <a:pPr algn="ctr"/>
            <a:r>
              <a:rPr lang="en-GB" sz="1600" dirty="0">
                <a:solidFill>
                  <a:srgbClr val="1D22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Development of a comprehensive Questionnaire</a:t>
            </a:r>
            <a:endParaRPr lang="en-GB" sz="1600" dirty="0">
              <a:solidFill>
                <a:srgbClr val="1D2228"/>
              </a:solidFill>
              <a:latin typeface="Arial" panose="020B0604020202020204" pitchFamily="34" charset="0"/>
              <a:ea typeface="Open Sans" panose="020B0606030504020204" pitchFamily="34" charset="0"/>
            </a:endParaRPr>
          </a:p>
          <a:p>
            <a:endParaRPr lang="en-GB" sz="1400" dirty="0">
              <a:solidFill>
                <a:srgbClr val="1D2228"/>
              </a:solidFill>
              <a:latin typeface="Arial" panose="020B0604020202020204" pitchFamily="34" charset="0"/>
              <a:ea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3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FC71-94A7-AC4D-41AB-757DBBBB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83" y="711129"/>
            <a:ext cx="9171546" cy="861774"/>
          </a:xfrm>
          <a:solidFill>
            <a:srgbClr val="FFC000"/>
          </a:solidFill>
        </p:spPr>
        <p:txBody>
          <a:bodyPr/>
          <a:lstStyle/>
          <a:p>
            <a:r>
              <a:rPr lang="en-GB" sz="2800" b="1" dirty="0">
                <a:solidFill>
                  <a:schemeClr val="tx1"/>
                </a:solidFill>
              </a:rPr>
              <a:t>TIMELINE </a:t>
            </a:r>
            <a:br>
              <a:rPr lang="en-GB" sz="2800" b="1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(to be confirmed after discussion with </a:t>
            </a:r>
            <a:r>
              <a:rPr lang="en-GB" sz="2800" dirty="0" err="1">
                <a:solidFill>
                  <a:schemeClr val="tx1"/>
                </a:solidFill>
              </a:rPr>
              <a:t>GoAP</a:t>
            </a:r>
            <a:r>
              <a:rPr lang="en-GB" sz="2800" dirty="0">
                <a:solidFill>
                  <a:schemeClr val="tx1"/>
                </a:solidFill>
              </a:rPr>
              <a:t>)</a:t>
            </a:r>
            <a:endParaRPr lang="en-IN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Google Shape;324;p40">
            <a:extLst>
              <a:ext uri="{FF2B5EF4-FFF2-40B4-BE49-F238E27FC236}">
                <a16:creationId xmlns:a16="http://schemas.microsoft.com/office/drawing/2014/main" id="{832B032A-A0D4-3D01-85B4-30FEE35CC2ED}"/>
              </a:ext>
            </a:extLst>
          </p:cNvPr>
          <p:cNvGraphicFramePr/>
          <p:nvPr/>
        </p:nvGraphicFramePr>
        <p:xfrm>
          <a:off x="863424" y="1737026"/>
          <a:ext cx="9586111" cy="41421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58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4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656454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i="0" u="none" strike="noStrike" cap="none">
                          <a:solidFill>
                            <a:schemeClr val="lt1"/>
                          </a:solidFill>
                        </a:rPr>
                        <a:t>Stages</a:t>
                      </a:r>
                      <a:endParaRPr sz="20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1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i="0" u="none" strike="noStrike" cap="none">
                          <a:solidFill>
                            <a:schemeClr val="lt1"/>
                          </a:solidFill>
                        </a:rPr>
                        <a:t>Month</a:t>
                      </a:r>
                      <a:endParaRPr sz="20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4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Feb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Mar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Apr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May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Jun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Jul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Aug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Sep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Oct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Nov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Dec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4008">
                <a:tc row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0" u="none" strike="noStrike" cap="none">
                          <a:solidFill>
                            <a:schemeClr val="lt1"/>
                          </a:solidFill>
                        </a:rPr>
                        <a:t>Concurrent evaluation  of TABs and content</a:t>
                      </a:r>
                      <a:endParaRPr sz="2000" i="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i="0" u="none" strike="noStrike" cap="none">
                          <a:solidFill>
                            <a:schemeClr val="tx1"/>
                          </a:solidFill>
                        </a:rPr>
                        <a:t>Design of Survey</a:t>
                      </a:r>
                      <a:endParaRPr sz="2000">
                        <a:solidFill>
                          <a:schemeClr val="tx1"/>
                        </a:solidFill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7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i="0" u="none" strike="noStrike" cap="none">
                          <a:solidFill>
                            <a:schemeClr val="tx1"/>
                          </a:solidFill>
                        </a:rPr>
                        <a:t>Conduction of  the Survey</a:t>
                      </a:r>
                      <a:endParaRPr sz="2000">
                        <a:solidFill>
                          <a:schemeClr val="tx1"/>
                        </a:solidFill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83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i="0" u="none" strike="noStrike" cap="none">
                          <a:solidFill>
                            <a:schemeClr val="tx1"/>
                          </a:solidFill>
                        </a:rPr>
                        <a:t>Data analysis</a:t>
                      </a: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823">
                <a:tc v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i="0" u="none" strike="noStrike" cap="none">
                          <a:solidFill>
                            <a:schemeClr val="tx1"/>
                          </a:solidFill>
                        </a:rPr>
                        <a:t>Preparation of Report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714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529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FC71-94A7-AC4D-41AB-757DBBBB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62" y="625976"/>
            <a:ext cx="8529766" cy="861774"/>
          </a:xfrm>
          <a:solidFill>
            <a:srgbClr val="FFC000"/>
          </a:solidFill>
        </p:spPr>
        <p:txBody>
          <a:bodyPr/>
          <a:lstStyle/>
          <a:p>
            <a:r>
              <a:rPr lang="en-GB" sz="2800" b="1" dirty="0">
                <a:solidFill>
                  <a:srgbClr val="1D222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Development of comprehensive </a:t>
            </a:r>
            <a:r>
              <a:rPr lang="en-GB" sz="2800" b="1" dirty="0">
                <a:solidFill>
                  <a:srgbClr val="1D22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GB" sz="2800" b="1" dirty="0">
                <a:solidFill>
                  <a:srgbClr val="1D222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dTech support system for Foundational Schools</a:t>
            </a:r>
            <a:endParaRPr lang="en-IN" sz="36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C23E02-85EB-2CAA-8F39-50D25D7E2669}"/>
              </a:ext>
            </a:extLst>
          </p:cNvPr>
          <p:cNvSpPr/>
          <p:nvPr/>
        </p:nvSpPr>
        <p:spPr>
          <a:xfrm>
            <a:off x="325264" y="1488799"/>
            <a:ext cx="11541472" cy="51760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App based daily lesson plans 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Comprehensive </a:t>
            </a: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Portal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for Foundational Schools that facilitates all ECE related matters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Development of appropriate Learning Management System (LMS)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Work with LFE and Pratham for appropriate modification of the TEACH Tool to suit quality ECE delivery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Recognition and rewards system to motivate pre-school teachers to effectively utilise digital education tools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Open Sans" panose="020B0606030504020204" pitchFamily="34" charset="0"/>
            </a:endParaRPr>
          </a:p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Open Sans" panose="020B0606030504020204" pitchFamily="34" charset="0"/>
            </a:endParaRPr>
          </a:p>
          <a:p>
            <a:endParaRPr lang="en-IN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endParaRPr lang="en-GB" sz="12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FABE7BAA-9EAB-5B48-7007-CECF1FF2DADE}"/>
              </a:ext>
            </a:extLst>
          </p:cNvPr>
          <p:cNvSpPr/>
          <p:nvPr/>
        </p:nvSpPr>
        <p:spPr>
          <a:xfrm>
            <a:off x="3883887" y="1924773"/>
            <a:ext cx="7166186" cy="700326"/>
          </a:xfrm>
          <a:prstGeom prst="doubleWave">
            <a:avLst/>
          </a:prstGeom>
          <a:solidFill>
            <a:srgbClr val="002348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535" tIns="236865" rIns="247535" bIns="236865" numCol="1" spcCol="1270" anchor="ctr" anchorCtr="0">
            <a:noAutofit/>
          </a:bodyPr>
          <a:lstStyle/>
          <a:p>
            <a:pPr algn="ctr"/>
            <a:r>
              <a:rPr lang="en-GB" sz="1400" spc="10" dirty="0">
                <a:solidFill>
                  <a:prstClr val="white"/>
                </a:solidFill>
                <a:latin typeface="Arial" panose="020B0604020202020204" pitchFamily="34" charset="0"/>
                <a:ea typeface="Open Sans" panose="020B0606030504020204" pitchFamily="34" charset="0"/>
              </a:rPr>
              <a:t>Preschool education teacher guides, Structured pedagogy for delivery of activities </a:t>
            </a:r>
            <a:endParaRPr lang="en-IN" sz="1100" dirty="0">
              <a:solidFill>
                <a:prstClr val="white"/>
              </a:solidFill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id="{CB59A24F-073C-211F-76C3-7EB840F7C289}"/>
              </a:ext>
            </a:extLst>
          </p:cNvPr>
          <p:cNvSpPr/>
          <p:nvPr/>
        </p:nvSpPr>
        <p:spPr>
          <a:xfrm>
            <a:off x="3838811" y="3429000"/>
            <a:ext cx="7377092" cy="998775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002348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969" tIns="215969" rIns="215969" bIns="21596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Monitoring dashboards, tracking student learning outcomes, teacher lesson planning, lesson plans and schedules, guidance for parents, parental communication</a:t>
            </a:r>
            <a:endParaRPr lang="en-IN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968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8095-7F83-AF73-8E30-9F844543C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6497" y="502336"/>
            <a:ext cx="5094988" cy="1675623"/>
          </a:xfrm>
          <a:solidFill>
            <a:srgbClr val="FFC000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Project 1: </a:t>
            </a:r>
            <a:b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CBSE transition of 1000 schools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A37B5E0-BAEB-4EEF-9C26-3E6E138F9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07" r="8560"/>
          <a:stretch/>
        </p:blipFill>
        <p:spPr>
          <a:xfrm>
            <a:off x="0" y="0"/>
            <a:ext cx="4196496" cy="6857990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696204-E8D3-27C9-8338-01E107B78B10}"/>
              </a:ext>
            </a:extLst>
          </p:cNvPr>
          <p:cNvSpPr txBox="1"/>
          <p:nvPr/>
        </p:nvSpPr>
        <p:spPr>
          <a:xfrm flipH="1">
            <a:off x="381489" y="2462137"/>
            <a:ext cx="34335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I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stand as the best at the National level </a:t>
            </a:r>
          </a:p>
        </p:txBody>
      </p:sp>
      <p:graphicFrame>
        <p:nvGraphicFramePr>
          <p:cNvPr id="24" name="Content Placeholder 5">
            <a:extLst>
              <a:ext uri="{FF2B5EF4-FFF2-40B4-BE49-F238E27FC236}">
                <a16:creationId xmlns:a16="http://schemas.microsoft.com/office/drawing/2014/main" id="{D9C514BA-150A-B50B-B805-D291F48FD11A}"/>
              </a:ext>
            </a:extLst>
          </p:cNvPr>
          <p:cNvGraphicFramePr/>
          <p:nvPr/>
        </p:nvGraphicFramePr>
        <p:xfrm>
          <a:off x="4196497" y="2032000"/>
          <a:ext cx="7992453" cy="482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3808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FC71-94A7-AC4D-41AB-757DBBBB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83" y="564205"/>
            <a:ext cx="9171546" cy="800219"/>
          </a:xfrm>
          <a:solidFill>
            <a:srgbClr val="FFC000"/>
          </a:solidFill>
        </p:spPr>
        <p:txBody>
          <a:bodyPr/>
          <a:lstStyle/>
          <a:p>
            <a:r>
              <a:rPr lang="en-GB" sz="2800" b="1" dirty="0">
                <a:solidFill>
                  <a:schemeClr val="tx1"/>
                </a:solidFill>
              </a:rPr>
              <a:t>TIMELINE </a:t>
            </a:r>
            <a:br>
              <a:rPr lang="en-GB" sz="2800" b="1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(to be confirmed after discussion with </a:t>
            </a:r>
            <a:r>
              <a:rPr lang="en-GB" sz="2400" dirty="0" err="1">
                <a:solidFill>
                  <a:schemeClr val="tx1"/>
                </a:solidFill>
              </a:rPr>
              <a:t>GoAP</a:t>
            </a:r>
            <a:r>
              <a:rPr lang="en-GB" sz="2400" dirty="0">
                <a:solidFill>
                  <a:schemeClr val="tx1"/>
                </a:solidFill>
              </a:rPr>
              <a:t>)</a:t>
            </a:r>
            <a:endParaRPr lang="en-IN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Google Shape;324;p40">
            <a:extLst>
              <a:ext uri="{FF2B5EF4-FFF2-40B4-BE49-F238E27FC236}">
                <a16:creationId xmlns:a16="http://schemas.microsoft.com/office/drawing/2014/main" id="{832B032A-A0D4-3D01-85B4-30FEE35CC2ED}"/>
              </a:ext>
            </a:extLst>
          </p:cNvPr>
          <p:cNvGraphicFramePr/>
          <p:nvPr/>
        </p:nvGraphicFramePr>
        <p:xfrm>
          <a:off x="1011531" y="1627556"/>
          <a:ext cx="9586111" cy="533504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74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342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87988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i="0" u="none" strike="noStrike" cap="none">
                          <a:solidFill>
                            <a:schemeClr val="lt1"/>
                          </a:solidFill>
                        </a:rPr>
                        <a:t>Stages</a:t>
                      </a:r>
                      <a:endParaRPr sz="20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1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i="0" u="none" strike="noStrike" cap="none" dirty="0">
                          <a:solidFill>
                            <a:schemeClr val="lt1"/>
                          </a:solidFill>
                        </a:rPr>
                        <a:t>Month</a:t>
                      </a:r>
                      <a:endParaRPr sz="2000" dirty="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2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Feb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i="0" u="none" strike="noStrike" cap="none" dirty="0">
                          <a:solidFill>
                            <a:schemeClr val="lt1"/>
                          </a:solidFill>
                        </a:rPr>
                        <a:t>Mar</a:t>
                      </a:r>
                      <a:endParaRPr sz="1500" dirty="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Apr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May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Jun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Jul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Aug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Sep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Oct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Nov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500" i="0" u="none" strike="noStrike" cap="none">
                          <a:solidFill>
                            <a:schemeClr val="lt1"/>
                          </a:solidFill>
                        </a:rPr>
                        <a:t>Dec</a:t>
                      </a:r>
                      <a:endParaRPr sz="15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4008">
                <a:tc row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0" u="none" strike="noStrike" cap="none" dirty="0">
                          <a:solidFill>
                            <a:schemeClr val="lt1"/>
                          </a:solidFill>
                        </a:rPr>
                        <a:t>Ed-Tech in Foundational Schools</a:t>
                      </a:r>
                      <a:endParaRPr sz="2000" i="0" dirty="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i="0" u="none" strike="noStrike" cap="none" dirty="0">
                          <a:solidFill>
                            <a:schemeClr val="tx1"/>
                          </a:solidFill>
                        </a:rPr>
                        <a:t>Discussions with the Tech team and Pratham</a:t>
                      </a:r>
                      <a:endParaRPr sz="1600" dirty="0">
                        <a:solidFill>
                          <a:schemeClr val="tx1"/>
                        </a:solidFill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1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i="0" u="none" strike="noStrike" cap="none" dirty="0">
                          <a:solidFill>
                            <a:schemeClr val="tx1"/>
                          </a:solidFill>
                        </a:rPr>
                        <a:t>Begin design of the portal/ Explore funding options/ Development and deployment</a:t>
                      </a:r>
                      <a:endParaRPr sz="1600" dirty="0">
                        <a:solidFill>
                          <a:schemeClr val="tx1"/>
                        </a:solidFill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83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i="0" u="none" strike="noStrike" cap="none" dirty="0">
                          <a:solidFill>
                            <a:schemeClr val="tx1"/>
                          </a:solidFill>
                        </a:rPr>
                        <a:t>Portal completion and launch </a:t>
                      </a: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823">
                <a:tc v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i="0" u="none" strike="noStrike" cap="none" dirty="0">
                          <a:solidFill>
                            <a:schemeClr val="tx1"/>
                          </a:solidFill>
                        </a:rPr>
                        <a:t>Discussions with the Tech team and Pratham on TEACH tool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714093"/>
                  </a:ext>
                </a:extLst>
              </a:tr>
              <a:tr h="6568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i="0" dirty="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Work on modification of TEACH tool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513553"/>
                  </a:ext>
                </a:extLst>
              </a:tr>
              <a:tr h="6568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i="0" dirty="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TEACH tool Pilot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819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8958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FC71-94A7-AC4D-41AB-757DBBBB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15" y="627025"/>
            <a:ext cx="7869655" cy="861774"/>
          </a:xfrm>
          <a:solidFill>
            <a:srgbClr val="FFC000"/>
          </a:solidFill>
        </p:spPr>
        <p:txBody>
          <a:bodyPr/>
          <a:lstStyle/>
          <a:p>
            <a:r>
              <a:rPr lang="en-GB" sz="2800" b="1" dirty="0">
                <a:solidFill>
                  <a:srgbClr val="1D222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Experience sharing and appreciation sessions for teachers</a:t>
            </a:r>
            <a:endParaRPr lang="en-IN" sz="36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C23E02-85EB-2CAA-8F39-50D25D7E2669}"/>
              </a:ext>
            </a:extLst>
          </p:cNvPr>
          <p:cNvSpPr/>
          <p:nvPr/>
        </p:nvSpPr>
        <p:spPr>
          <a:xfrm>
            <a:off x="325264" y="1488799"/>
            <a:ext cx="11541472" cy="51760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D22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To identify highly motivated teachers as master trainers for every subject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rgbClr val="1D22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rgbClr val="1D22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D22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Experience sharing and appreciation sessions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D22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D22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Fun get-together and unwinding sessions with relevant games and leisure activities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D22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rgbClr val="1D22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rgbClr val="1D22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D22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Recognition and Rewards system including Teacher Fellowship for 100 Teachers </a:t>
            </a:r>
            <a:endParaRPr lang="en-IN" sz="2000" dirty="0">
              <a:solidFill>
                <a:srgbClr val="00000A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rgbClr val="1D22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N" dirty="0">
              <a:solidFill>
                <a:srgbClr val="00000A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Open Sans" panose="020B0606030504020204" pitchFamily="34" charset="0"/>
            </a:endParaRPr>
          </a:p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Open Sans" panose="020B0606030504020204" pitchFamily="34" charset="0"/>
            </a:endParaRPr>
          </a:p>
          <a:p>
            <a:endParaRPr lang="en-IN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endParaRPr lang="en-GB" sz="12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37FF8A35-E6D6-06FE-3DE0-6B7625617913}"/>
              </a:ext>
            </a:extLst>
          </p:cNvPr>
          <p:cNvSpPr/>
          <p:nvPr/>
        </p:nvSpPr>
        <p:spPr>
          <a:xfrm>
            <a:off x="4159543" y="2411086"/>
            <a:ext cx="7166186" cy="700326"/>
          </a:xfrm>
          <a:prstGeom prst="doubleWave">
            <a:avLst/>
          </a:prstGeom>
          <a:solidFill>
            <a:srgbClr val="002348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535" tIns="236865" rIns="247535" bIns="236865" numCol="1" spcCol="1270" anchor="ctr" anchorCtr="0">
            <a:noAutofit/>
          </a:bodyPr>
          <a:lstStyle/>
          <a:p>
            <a:pPr algn="ctr"/>
            <a:r>
              <a:rPr lang="en-GB" spc="10" dirty="0">
                <a:solidFill>
                  <a:prstClr val="white"/>
                </a:solidFill>
                <a:latin typeface="Arial" panose="020B0604020202020204" pitchFamily="34" charset="0"/>
                <a:ea typeface="Open Sans" panose="020B0606030504020204" pitchFamily="34" charset="0"/>
              </a:rPr>
              <a:t>To encourage peer learning among teachers and improve quality of teaching-learning processes in the schools. </a:t>
            </a:r>
            <a:endParaRPr lang="en-IN" sz="1400" dirty="0">
              <a:solidFill>
                <a:prstClr val="white"/>
              </a:solidFill>
            </a:endParaRPr>
          </a:p>
        </p:txBody>
      </p:sp>
      <p:sp>
        <p:nvSpPr>
          <p:cNvPr id="4" name="Double Wave 3">
            <a:extLst>
              <a:ext uri="{FF2B5EF4-FFF2-40B4-BE49-F238E27FC236}">
                <a16:creationId xmlns:a16="http://schemas.microsoft.com/office/drawing/2014/main" id="{097910E4-29DE-E331-3DCD-5F145CD2C9A0}"/>
              </a:ext>
            </a:extLst>
          </p:cNvPr>
          <p:cNvSpPr/>
          <p:nvPr/>
        </p:nvSpPr>
        <p:spPr>
          <a:xfrm>
            <a:off x="4101589" y="4411658"/>
            <a:ext cx="7166186" cy="1053422"/>
          </a:xfrm>
          <a:prstGeom prst="doubleWave">
            <a:avLst/>
          </a:prstGeom>
          <a:solidFill>
            <a:srgbClr val="002348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535" tIns="236865" rIns="247535" bIns="236865" numCol="1" spcCol="1270" anchor="ctr" anchorCtr="0">
            <a:noAutofit/>
          </a:bodyPr>
          <a:lstStyle/>
          <a:p>
            <a:pPr algn="ctr"/>
            <a:r>
              <a:rPr lang="en-GB" spc="10" dirty="0">
                <a:solidFill>
                  <a:prstClr val="white"/>
                </a:solidFill>
                <a:latin typeface="Arial" panose="020B0604020202020204" pitchFamily="34" charset="0"/>
                <a:ea typeface="Open Sans" panose="020B0606030504020204" pitchFamily="34" charset="0"/>
              </a:rPr>
              <a:t>- To make them comfortable with the use of technology </a:t>
            </a:r>
          </a:p>
          <a:p>
            <a:pPr algn="ctr"/>
            <a:r>
              <a:rPr lang="en-GB" spc="10" dirty="0">
                <a:solidFill>
                  <a:prstClr val="white"/>
                </a:solidFill>
                <a:latin typeface="Arial" panose="020B0604020202020204" pitchFamily="34" charset="0"/>
                <a:ea typeface="Open Sans" panose="020B0606030504020204" pitchFamily="34" charset="0"/>
              </a:rPr>
              <a:t>- fun experience </a:t>
            </a:r>
          </a:p>
          <a:p>
            <a:pPr algn="ctr"/>
            <a:r>
              <a:rPr lang="en-GB" spc="10" dirty="0">
                <a:solidFill>
                  <a:prstClr val="white"/>
                </a:solidFill>
                <a:latin typeface="Arial" panose="020B0604020202020204" pitchFamily="34" charset="0"/>
                <a:ea typeface="Open Sans" panose="020B0606030504020204" pitchFamily="34" charset="0"/>
              </a:rPr>
              <a:t>- organised at the block level.</a:t>
            </a:r>
            <a:endParaRPr lang="en-IN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348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FC71-94A7-AC4D-41AB-757DBBBB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83" y="711129"/>
            <a:ext cx="9171546" cy="800219"/>
          </a:xfrm>
          <a:solidFill>
            <a:srgbClr val="FFC000"/>
          </a:solidFill>
        </p:spPr>
        <p:txBody>
          <a:bodyPr/>
          <a:lstStyle/>
          <a:p>
            <a:r>
              <a:rPr lang="en-GB" sz="2800" b="1" dirty="0">
                <a:solidFill>
                  <a:schemeClr val="tx1"/>
                </a:solidFill>
              </a:rPr>
              <a:t>TIMELINE </a:t>
            </a:r>
            <a:br>
              <a:rPr lang="en-GB" sz="2800" b="1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(to be confirmed after discussion with </a:t>
            </a:r>
            <a:r>
              <a:rPr lang="en-GB" sz="2400" dirty="0" err="1">
                <a:solidFill>
                  <a:schemeClr val="tx1"/>
                </a:solidFill>
              </a:rPr>
              <a:t>GoAP</a:t>
            </a:r>
            <a:r>
              <a:rPr lang="en-GB" sz="2400" dirty="0">
                <a:solidFill>
                  <a:schemeClr val="tx1"/>
                </a:solidFill>
              </a:rPr>
              <a:t>)</a:t>
            </a:r>
            <a:endParaRPr lang="en-IN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Google Shape;324;p40">
            <a:extLst>
              <a:ext uri="{FF2B5EF4-FFF2-40B4-BE49-F238E27FC236}">
                <a16:creationId xmlns:a16="http://schemas.microsoft.com/office/drawing/2014/main" id="{832B032A-A0D4-3D01-85B4-30FEE35CC2ED}"/>
              </a:ext>
            </a:extLst>
          </p:cNvPr>
          <p:cNvGraphicFramePr/>
          <p:nvPr/>
        </p:nvGraphicFramePr>
        <p:xfrm>
          <a:off x="1126901" y="1629178"/>
          <a:ext cx="10354613" cy="499676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07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4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4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5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5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45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45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45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458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458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458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458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81654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lt1"/>
                          </a:solidFill>
                        </a:rPr>
                        <a:t>Stages</a:t>
                      </a:r>
                      <a:endParaRPr sz="12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1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lt1"/>
                          </a:solidFill>
                        </a:rPr>
                        <a:t>Month</a:t>
                      </a:r>
                      <a:endParaRPr sz="12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7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lt1"/>
                          </a:solidFill>
                        </a:rPr>
                        <a:t>Feb</a:t>
                      </a:r>
                      <a:endParaRPr sz="12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lt1"/>
                          </a:solidFill>
                        </a:rPr>
                        <a:t>Mar</a:t>
                      </a:r>
                      <a:endParaRPr sz="12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lt1"/>
                          </a:solidFill>
                        </a:rPr>
                        <a:t>Apr</a:t>
                      </a:r>
                      <a:endParaRPr sz="12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lt1"/>
                          </a:solidFill>
                        </a:rPr>
                        <a:t>May</a:t>
                      </a:r>
                      <a:endParaRPr sz="12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lt1"/>
                          </a:solidFill>
                        </a:rPr>
                        <a:t>Jun</a:t>
                      </a:r>
                      <a:endParaRPr sz="12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lt1"/>
                          </a:solidFill>
                        </a:rPr>
                        <a:t>Jul</a:t>
                      </a:r>
                      <a:endParaRPr sz="12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lt1"/>
                          </a:solidFill>
                        </a:rPr>
                        <a:t>Aug</a:t>
                      </a:r>
                      <a:endParaRPr sz="12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lt1"/>
                          </a:solidFill>
                        </a:rPr>
                        <a:t>Sep</a:t>
                      </a:r>
                      <a:endParaRPr sz="12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lt1"/>
                          </a:solidFill>
                        </a:rPr>
                        <a:t>Oct</a:t>
                      </a:r>
                      <a:endParaRPr sz="12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lt1"/>
                          </a:solidFill>
                        </a:rPr>
                        <a:t>Nov</a:t>
                      </a:r>
                      <a:endParaRPr sz="12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lt1"/>
                          </a:solidFill>
                        </a:rPr>
                        <a:t>Dec</a:t>
                      </a:r>
                      <a:endParaRPr sz="12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373">
                <a:tc rowSpan="8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i="0" u="none" strike="noStrike" cap="none">
                          <a:solidFill>
                            <a:schemeClr val="lt1"/>
                          </a:solidFill>
                        </a:rPr>
                        <a:t>Informal Teacher Motivation Session / experience sharing session</a:t>
                      </a:r>
                      <a:endParaRPr sz="1600" i="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tx1"/>
                          </a:solidFill>
                        </a:rPr>
                        <a:t>Design of sessions</a:t>
                      </a:r>
                      <a:endParaRPr sz="1200">
                        <a:solidFill>
                          <a:schemeClr val="tx1"/>
                        </a:solidFill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tx1"/>
                          </a:solidFill>
                        </a:rPr>
                        <a:t>Mapping of Master Volunteers</a:t>
                      </a:r>
                      <a:endParaRPr sz="1200">
                        <a:solidFill>
                          <a:schemeClr val="tx1"/>
                        </a:solidFill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tx1"/>
                          </a:solidFill>
                        </a:rPr>
                        <a:t>Talks with Master Volunteers and BEOs for planning of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tx1"/>
                          </a:solidFill>
                        </a:rPr>
                        <a:t>sessions</a:t>
                      </a: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1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tx1"/>
                          </a:solidFill>
                        </a:rPr>
                        <a:t>Redesigning the Sessions based on inputs and suggestions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823084"/>
                  </a:ext>
                </a:extLst>
              </a:tr>
              <a:tr h="1211381">
                <a:tc v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i="0" u="none" strike="noStrike" cap="none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tx1"/>
                          </a:solidFill>
                        </a:rPr>
                        <a:t>Teacher Motivation Session / experience sharing session – 1 (as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tx1"/>
                          </a:solidFill>
                        </a:rPr>
                        <a:t>it is the start of the academic year, a pilot can be first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tx1"/>
                          </a:solidFill>
                        </a:rPr>
                        <a:t>conducted in one district).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i="0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714093"/>
                  </a:ext>
                </a:extLst>
              </a:tr>
              <a:tr h="469184">
                <a:tc v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i="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tx1"/>
                          </a:solidFill>
                        </a:rPr>
                        <a:t>Session - 2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441016"/>
                  </a:ext>
                </a:extLst>
              </a:tr>
              <a:tr h="459518">
                <a:tc v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i="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tx1"/>
                          </a:solidFill>
                        </a:rPr>
                        <a:t>session - 3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302340"/>
                  </a:ext>
                </a:extLst>
              </a:tr>
              <a:tr h="585559">
                <a:tc v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i="0"/>
                    </a:p>
                  </a:txBody>
                  <a:tcPr marL="5950" marR="5950" marT="59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i="0" u="none" strike="noStrike" cap="none">
                          <a:solidFill>
                            <a:schemeClr val="tx1"/>
                          </a:solidFill>
                        </a:rPr>
                        <a:t>Evaluation of the effectiveness of the sessions</a:t>
                      </a: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50" marR="5950" marT="595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382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28740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FC71-94A7-AC4D-41AB-757DBBBB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89" y="366583"/>
            <a:ext cx="9405255" cy="861774"/>
          </a:xfrm>
          <a:solidFill>
            <a:srgbClr val="FFC000"/>
          </a:solidFill>
        </p:spPr>
        <p:txBody>
          <a:bodyPr/>
          <a:lstStyle/>
          <a:p>
            <a:r>
              <a:rPr lang="en-GB" sz="2800" b="1" dirty="0">
                <a:solidFill>
                  <a:srgbClr val="1D22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GB" sz="2800" b="1" dirty="0">
                <a:solidFill>
                  <a:srgbClr val="1D222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eepen the use of EdTech tools to enhance student learning outcomes in the 1000 CBSE schools </a:t>
            </a:r>
            <a:endParaRPr lang="en-IN" sz="3600" b="1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2941886F-67A4-4EDA-6959-55E6147CACBB}"/>
              </a:ext>
            </a:extLst>
          </p:cNvPr>
          <p:cNvSpPr/>
          <p:nvPr/>
        </p:nvSpPr>
        <p:spPr>
          <a:xfrm>
            <a:off x="1706451" y="2035192"/>
            <a:ext cx="2975364" cy="2430886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Implementation of Personalised Adaptive Learning (PAL) application</a:t>
            </a:r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985042BE-FC39-22E3-415B-08C3A86ED929}"/>
              </a:ext>
            </a:extLst>
          </p:cNvPr>
          <p:cNvSpPr/>
          <p:nvPr/>
        </p:nvSpPr>
        <p:spPr>
          <a:xfrm>
            <a:off x="2336445" y="4686618"/>
            <a:ext cx="2065552" cy="1659439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Fine tune Teach Tool </a:t>
            </a:r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090BAC09-D62E-FB45-7796-D38E0C20789C}"/>
              </a:ext>
            </a:extLst>
          </p:cNvPr>
          <p:cNvSpPr/>
          <p:nvPr/>
        </p:nvSpPr>
        <p:spPr>
          <a:xfrm>
            <a:off x="4158511" y="3360905"/>
            <a:ext cx="2975364" cy="2430886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Pilot for introducing new skills like coding and computer programming</a:t>
            </a:r>
            <a:endParaRPr lang="en-IN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5C28A8B0-C301-8B89-F52C-0127169CABDD}"/>
              </a:ext>
            </a:extLst>
          </p:cNvPr>
          <p:cNvSpPr/>
          <p:nvPr/>
        </p:nvSpPr>
        <p:spPr>
          <a:xfrm>
            <a:off x="6503881" y="1679088"/>
            <a:ext cx="2975364" cy="2430886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Active access of LMS and dashboards</a:t>
            </a:r>
            <a:endParaRPr lang="en-IN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3F732ADC-FD4D-FA4D-31EC-C7215240FE49}"/>
              </a:ext>
            </a:extLst>
          </p:cNvPr>
          <p:cNvSpPr/>
          <p:nvPr/>
        </p:nvSpPr>
        <p:spPr>
          <a:xfrm>
            <a:off x="6854057" y="4291078"/>
            <a:ext cx="2825687" cy="2314327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Recognition and rewards system to motivate teachers to effectively utilise digital education tools </a:t>
            </a:r>
            <a:endParaRPr lang="en-IN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54F2EEFE-61E4-9D8F-BEAF-5FE8B5F38CD7}"/>
              </a:ext>
            </a:extLst>
          </p:cNvPr>
          <p:cNvSpPr/>
          <p:nvPr/>
        </p:nvSpPr>
        <p:spPr>
          <a:xfrm>
            <a:off x="4500121" y="1591196"/>
            <a:ext cx="2065552" cy="1659439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CBSE Portal</a:t>
            </a:r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CCF1E123-C4F3-FEB2-8224-220596B54DC6}"/>
              </a:ext>
            </a:extLst>
          </p:cNvPr>
          <p:cNvSpPr/>
          <p:nvPr/>
        </p:nvSpPr>
        <p:spPr>
          <a:xfrm>
            <a:off x="9159839" y="3134514"/>
            <a:ext cx="2065552" cy="1659439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Student IT clubs</a:t>
            </a:r>
            <a:endParaRPr lang="en-IN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509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0C1FA3-CD0A-C5F1-A86B-580719E4A6F6}"/>
              </a:ext>
            </a:extLst>
          </p:cNvPr>
          <p:cNvSpPr/>
          <p:nvPr/>
        </p:nvSpPr>
        <p:spPr>
          <a:xfrm>
            <a:off x="494968" y="3163760"/>
            <a:ext cx="3705088" cy="3412652"/>
          </a:xfrm>
          <a:prstGeom prst="roundRect">
            <a:avLst/>
          </a:prstGeom>
          <a:solidFill>
            <a:schemeClr val="bg1"/>
          </a:solidFill>
          <a:ln>
            <a:solidFill>
              <a:srgbClr val="0023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 Orders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Guidelines for Teachers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Trainings Colander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 dirty="0" err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Dahsboards</a:t>
            </a:r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Statistics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Infrastructure, etc.</a:t>
            </a:r>
          </a:p>
          <a:p>
            <a:pPr algn="ctr"/>
            <a:endParaRPr lang="en-I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CC261A-A29B-DC0B-09CC-E3E79631F336}"/>
              </a:ext>
            </a:extLst>
          </p:cNvPr>
          <p:cNvSpPr/>
          <p:nvPr/>
        </p:nvSpPr>
        <p:spPr>
          <a:xfrm>
            <a:off x="748489" y="2580233"/>
            <a:ext cx="3265907" cy="7039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ADMINISTRATIVE</a:t>
            </a:r>
            <a:endParaRPr lang="en-IN" sz="2000" b="1" dirty="0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9F9CEC-DC2C-5E50-406C-A812203C4BA5}"/>
              </a:ext>
            </a:extLst>
          </p:cNvPr>
          <p:cNvSpPr/>
          <p:nvPr/>
        </p:nvSpPr>
        <p:spPr>
          <a:xfrm>
            <a:off x="4211366" y="3220178"/>
            <a:ext cx="3705088" cy="3356234"/>
          </a:xfrm>
          <a:prstGeom prst="roundRect">
            <a:avLst/>
          </a:prstGeom>
          <a:solidFill>
            <a:schemeClr val="bg1"/>
          </a:solidFill>
          <a:ln>
            <a:solidFill>
              <a:srgbClr val="0023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2000" b="1" dirty="0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Planner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Structured Pedagogy content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Courses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Material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 – Pupil Ratio, etc.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2000" b="1" dirty="0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4C4E1B-8CB3-A3AF-3FE1-CC4E5FA52A47}"/>
              </a:ext>
            </a:extLst>
          </p:cNvPr>
          <p:cNvSpPr/>
          <p:nvPr/>
        </p:nvSpPr>
        <p:spPr>
          <a:xfrm>
            <a:off x="4430956" y="2580231"/>
            <a:ext cx="3265907" cy="6399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</a:t>
            </a:r>
            <a:endParaRPr lang="en-IN" sz="2000" b="1" dirty="0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711F7A-86CC-AF54-6269-3E7B031A13F6}"/>
              </a:ext>
            </a:extLst>
          </p:cNvPr>
          <p:cNvSpPr/>
          <p:nvPr/>
        </p:nvSpPr>
        <p:spPr>
          <a:xfrm>
            <a:off x="7893833" y="3137235"/>
            <a:ext cx="3705088" cy="3412652"/>
          </a:xfrm>
          <a:prstGeom prst="roundRect">
            <a:avLst/>
          </a:prstGeom>
          <a:solidFill>
            <a:schemeClr val="bg1"/>
          </a:solidFill>
          <a:ln>
            <a:solidFill>
              <a:srgbClr val="0023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en-US" sz="2000" b="1" dirty="0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Enrolment Statistics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 Reports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 done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Achievements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Admission Details, etc.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Examination Registration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2000" b="1" dirty="0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C49C8A-3FE3-50FC-AC7F-9E2191D29B38}"/>
              </a:ext>
            </a:extLst>
          </p:cNvPr>
          <p:cNvSpPr/>
          <p:nvPr/>
        </p:nvSpPr>
        <p:spPr>
          <a:xfrm>
            <a:off x="8113423" y="2553708"/>
            <a:ext cx="3265907" cy="7039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RELATED</a:t>
            </a:r>
            <a:endParaRPr lang="en-IN" sz="2000" b="1" dirty="0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AE9334B-1003-A72A-B89B-85509AEE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4749"/>
            <a:ext cx="10223770" cy="1231106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sz="28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CBSE Portal, School Website aligned with </a:t>
            </a:r>
            <a:br>
              <a:rPr lang="en-US" sz="28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OASIS – Online Affiliated School Information System</a:t>
            </a:r>
            <a:br>
              <a:rPr lang="en-US" sz="28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SARAS</a:t>
            </a:r>
            <a:r>
              <a:rPr lang="en-US" sz="2800" b="1" dirty="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Affiliation Re-Engineered Automation System, etc.</a:t>
            </a:r>
            <a:endParaRPr lang="en-I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704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354" y="593567"/>
            <a:ext cx="7786904" cy="512961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81280" rIns="0" bIns="0" rtlCol="0">
            <a:spAutoFit/>
          </a:bodyPr>
          <a:lstStyle/>
          <a:p>
            <a:pPr algn="l">
              <a:spcBef>
                <a:spcPts val="640"/>
              </a:spcBef>
            </a:pPr>
            <a:r>
              <a:rPr lang="en-GB" sz="2800" b="1" dirty="0">
                <a:solidFill>
                  <a:schemeClr val="tx1"/>
                </a:solidFill>
              </a:rPr>
              <a:t>EXPECTED OUTCOMES</a:t>
            </a:r>
            <a:endParaRPr lang="en-GB" sz="28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9575" y="1726407"/>
            <a:ext cx="2153924" cy="4711891"/>
            <a:chOff x="1028700" y="5143499"/>
            <a:chExt cx="3190875" cy="4116095"/>
          </a:xfrm>
        </p:grpSpPr>
        <p:sp>
          <p:nvSpPr>
            <p:cNvPr id="4" name="object 4"/>
            <p:cNvSpPr/>
            <p:nvPr/>
          </p:nvSpPr>
          <p:spPr>
            <a:xfrm>
              <a:off x="1028700" y="5143499"/>
              <a:ext cx="3190875" cy="4116095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02D4F"/>
            </a:solidFill>
          </p:spPr>
          <p:txBody>
            <a:bodyPr wrap="square" lIns="0" tIns="0" rIns="0" bIns="0" rtlCol="0"/>
            <a:lstStyle/>
            <a:p>
              <a:pPr defTabSz="609630">
                <a:defRPr/>
              </a:pPr>
              <a:endParaRPr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28700" y="5143500"/>
              <a:ext cx="3190875" cy="4114800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defTabSz="609630">
                <a:defRPr/>
              </a:pPr>
              <a:endParaRPr sz="12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6" name="object 16"/>
          <p:cNvSpPr/>
          <p:nvPr/>
        </p:nvSpPr>
        <p:spPr>
          <a:xfrm>
            <a:off x="2813223" y="1738395"/>
            <a:ext cx="2127250" cy="4698820"/>
          </a:xfrm>
          <a:custGeom>
            <a:avLst/>
            <a:gdLst/>
            <a:ahLst/>
            <a:cxnLst/>
            <a:rect l="l" t="t" r="r" b="b"/>
            <a:pathLst>
              <a:path w="3190875" h="5867400">
                <a:moveTo>
                  <a:pt x="3190874" y="5867399"/>
                </a:moveTo>
                <a:lnTo>
                  <a:pt x="0" y="5867399"/>
                </a:lnTo>
                <a:lnTo>
                  <a:pt x="0" y="0"/>
                </a:lnTo>
                <a:lnTo>
                  <a:pt x="3190874" y="0"/>
                </a:lnTo>
                <a:lnTo>
                  <a:pt x="3190874" y="5867399"/>
                </a:lnTo>
                <a:close/>
              </a:path>
            </a:pathLst>
          </a:custGeom>
          <a:solidFill>
            <a:srgbClr val="044475"/>
          </a:solidFill>
        </p:spPr>
        <p:txBody>
          <a:bodyPr wrap="square" lIns="0" tIns="0" rIns="0" bIns="0" rtlCol="0"/>
          <a:lstStyle/>
          <a:p>
            <a:pPr defTabSz="609630">
              <a:defRPr/>
            </a:pPr>
            <a:endParaRPr lang="en-IN" sz="1200" kern="0">
              <a:solidFill>
                <a:sysClr val="windowText" lastClr="000000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5009" y="2456969"/>
            <a:ext cx="1783498" cy="315620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rgbClr val="1D22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Evidence based policy design, implementation </a:t>
            </a:r>
            <a:r>
              <a:rPr lang="en-GB" dirty="0">
                <a:solidFill>
                  <a:srgbClr val="1D22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and mid-course correction of the digital education initiatives 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rgbClr val="1D2228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IN" dirty="0">
              <a:solidFill>
                <a:srgbClr val="00000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00414" y="3845228"/>
            <a:ext cx="1550476" cy="111654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algn="ctr" defTabSz="609630">
              <a:spcBef>
                <a:spcPts val="67"/>
              </a:spcBef>
              <a:defRPr/>
            </a:pPr>
            <a:r>
              <a:rPr lang="en-GB">
                <a:solidFill>
                  <a:srgbClr val="1D2228"/>
                </a:solidFill>
                <a:ea typeface="Arial" panose="020B0604020202020204" pitchFamily="34" charset="0"/>
              </a:rPr>
              <a:t>To develop appropriate LMS for Early Childhood</a:t>
            </a:r>
            <a:endParaRPr lang="en-GB" sz="1600" kern="0" spc="67">
              <a:solidFill>
                <a:srgbClr val="181818"/>
              </a:solidFill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884918" y="3343545"/>
            <a:ext cx="467360" cy="225907"/>
          </a:xfrm>
          <a:custGeom>
            <a:avLst/>
            <a:gdLst/>
            <a:ahLst/>
            <a:cxnLst/>
            <a:rect l="l" t="t" r="r" b="b"/>
            <a:pathLst>
              <a:path w="701040" h="350520">
                <a:moveTo>
                  <a:pt x="700458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8" y="0"/>
                </a:lnTo>
                <a:close/>
              </a:path>
            </a:pathLst>
          </a:custGeom>
          <a:solidFill>
            <a:srgbClr val="37C8EF"/>
          </a:solidFill>
        </p:spPr>
        <p:txBody>
          <a:bodyPr wrap="square" lIns="0" tIns="0" rIns="0" bIns="0" rtlCol="0"/>
          <a:lstStyle/>
          <a:p>
            <a:pPr defTabSz="609630">
              <a:defRPr/>
            </a:pPr>
            <a:endParaRPr lang="en-IN" sz="1200" kern="0">
              <a:solidFill>
                <a:sysClr val="windowText" lastClr="000000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057579" y="3343545"/>
            <a:ext cx="467360" cy="225907"/>
          </a:xfrm>
          <a:custGeom>
            <a:avLst/>
            <a:gdLst/>
            <a:ahLst/>
            <a:cxnLst/>
            <a:rect l="l" t="t" r="r" b="b"/>
            <a:pathLst>
              <a:path w="701040" h="350520">
                <a:moveTo>
                  <a:pt x="700458" y="0"/>
                </a:moveTo>
                <a:lnTo>
                  <a:pt x="350229" y="350229"/>
                </a:lnTo>
                <a:lnTo>
                  <a:pt x="0" y="0"/>
                </a:lnTo>
                <a:lnTo>
                  <a:pt x="700458" y="0"/>
                </a:lnTo>
                <a:close/>
              </a:path>
            </a:pathLst>
          </a:custGeom>
          <a:solidFill>
            <a:srgbClr val="2B91D5"/>
          </a:solidFill>
        </p:spPr>
        <p:txBody>
          <a:bodyPr wrap="square" lIns="0" tIns="0" rIns="0" bIns="0" rtlCol="0"/>
          <a:lstStyle/>
          <a:p>
            <a:pPr defTabSz="609630">
              <a:defRPr/>
            </a:pPr>
            <a:endParaRPr lang="en-IN" sz="1200" kern="0">
              <a:solidFill>
                <a:sysClr val="windowText" lastClr="000000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735221" y="3881184"/>
            <a:ext cx="1459653" cy="60127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algn="ctr" defTabSz="609630">
              <a:lnSpc>
                <a:spcPct val="125000"/>
              </a:lnSpc>
              <a:spcBef>
                <a:spcPts val="67"/>
              </a:spcBef>
              <a:defRPr/>
            </a:pPr>
            <a:r>
              <a:rPr lang="en-GB" sz="1600" kern="0">
                <a:solidFill>
                  <a:sysClr val="windowText" lastClr="000000"/>
                </a:solidFill>
                <a:cs typeface="Tahoma"/>
              </a:rPr>
              <a:t>Additional Suggestions</a:t>
            </a:r>
          </a:p>
        </p:txBody>
      </p:sp>
      <p:sp>
        <p:nvSpPr>
          <p:cNvPr id="32" name="object 32"/>
          <p:cNvSpPr/>
          <p:nvPr/>
        </p:nvSpPr>
        <p:spPr>
          <a:xfrm>
            <a:off x="10230242" y="3343545"/>
            <a:ext cx="467360" cy="225907"/>
          </a:xfrm>
          <a:custGeom>
            <a:avLst/>
            <a:gdLst/>
            <a:ahLst/>
            <a:cxnLst/>
            <a:rect l="l" t="t" r="r" b="b"/>
            <a:pathLst>
              <a:path w="701040" h="350520">
                <a:moveTo>
                  <a:pt x="607079" y="93379"/>
                </a:moveTo>
                <a:lnTo>
                  <a:pt x="350229" y="350229"/>
                </a:lnTo>
                <a:lnTo>
                  <a:pt x="0" y="0"/>
                </a:lnTo>
                <a:lnTo>
                  <a:pt x="700457" y="0"/>
                </a:lnTo>
                <a:lnTo>
                  <a:pt x="607079" y="93379"/>
                </a:lnTo>
                <a:close/>
              </a:path>
            </a:pathLst>
          </a:custGeom>
          <a:solidFill>
            <a:srgbClr val="12538A"/>
          </a:solidFill>
        </p:spPr>
        <p:txBody>
          <a:bodyPr wrap="square" lIns="0" tIns="0" rIns="0" bIns="0" rtlCol="0"/>
          <a:lstStyle/>
          <a:p>
            <a:pPr defTabSz="609630">
              <a:defRPr/>
            </a:pPr>
            <a:endParaRPr lang="en-IN" sz="1200" kern="0">
              <a:solidFill>
                <a:sysClr val="windowText" lastClr="000000"/>
              </a:solidFill>
            </a:endParaRPr>
          </a:p>
        </p:txBody>
      </p:sp>
      <p:grpSp>
        <p:nvGrpSpPr>
          <p:cNvPr id="27" name="object 3">
            <a:extLst>
              <a:ext uri="{FF2B5EF4-FFF2-40B4-BE49-F238E27FC236}">
                <a16:creationId xmlns:a16="http://schemas.microsoft.com/office/drawing/2014/main" id="{A659B5EC-8CE1-8DD4-513D-C1A715DDE9E1}"/>
              </a:ext>
            </a:extLst>
          </p:cNvPr>
          <p:cNvGrpSpPr/>
          <p:nvPr/>
        </p:nvGrpSpPr>
        <p:grpSpPr>
          <a:xfrm>
            <a:off x="5056189" y="1738395"/>
            <a:ext cx="2153924" cy="4698821"/>
            <a:chOff x="1028700" y="5143499"/>
            <a:chExt cx="3190875" cy="4116095"/>
          </a:xfrm>
        </p:grpSpPr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384221CB-19A7-8A8B-45A5-072D83C01899}"/>
                </a:ext>
              </a:extLst>
            </p:cNvPr>
            <p:cNvSpPr/>
            <p:nvPr/>
          </p:nvSpPr>
          <p:spPr>
            <a:xfrm>
              <a:off x="1028700" y="5143499"/>
              <a:ext cx="3190875" cy="4116095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02D4F"/>
            </a:solidFill>
          </p:spPr>
          <p:txBody>
            <a:bodyPr wrap="square" lIns="0" tIns="0" rIns="0" bIns="0" rtlCol="0"/>
            <a:lstStyle/>
            <a:p>
              <a:pPr defTabSz="609630">
                <a:defRPr/>
              </a:pPr>
              <a:endParaRPr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5">
              <a:extLst>
                <a:ext uri="{FF2B5EF4-FFF2-40B4-BE49-F238E27FC236}">
                  <a16:creationId xmlns:a16="http://schemas.microsoft.com/office/drawing/2014/main" id="{E44C806D-1564-B64F-ACCC-BE6D6AF72620}"/>
                </a:ext>
              </a:extLst>
            </p:cNvPr>
            <p:cNvSpPr/>
            <p:nvPr/>
          </p:nvSpPr>
          <p:spPr>
            <a:xfrm>
              <a:off x="1028700" y="5143500"/>
              <a:ext cx="3190875" cy="4114800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defTabSz="609630">
                <a:defRPr/>
              </a:pPr>
              <a:endParaRPr sz="12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6" name="object 16">
            <a:extLst>
              <a:ext uri="{FF2B5EF4-FFF2-40B4-BE49-F238E27FC236}">
                <a16:creationId xmlns:a16="http://schemas.microsoft.com/office/drawing/2014/main" id="{23DD3BBD-EDA0-9D54-AFC5-77FD36AC69B2}"/>
              </a:ext>
            </a:extLst>
          </p:cNvPr>
          <p:cNvSpPr/>
          <p:nvPr/>
        </p:nvSpPr>
        <p:spPr>
          <a:xfrm>
            <a:off x="7309025" y="1750383"/>
            <a:ext cx="2127250" cy="4685754"/>
          </a:xfrm>
          <a:custGeom>
            <a:avLst/>
            <a:gdLst/>
            <a:ahLst/>
            <a:cxnLst/>
            <a:rect l="l" t="t" r="r" b="b"/>
            <a:pathLst>
              <a:path w="3190875" h="5867400">
                <a:moveTo>
                  <a:pt x="3190874" y="5867399"/>
                </a:moveTo>
                <a:lnTo>
                  <a:pt x="0" y="5867399"/>
                </a:lnTo>
                <a:lnTo>
                  <a:pt x="0" y="0"/>
                </a:lnTo>
                <a:lnTo>
                  <a:pt x="3190874" y="0"/>
                </a:lnTo>
                <a:lnTo>
                  <a:pt x="3190874" y="5867399"/>
                </a:lnTo>
                <a:close/>
              </a:path>
            </a:pathLst>
          </a:custGeom>
          <a:solidFill>
            <a:srgbClr val="044475"/>
          </a:solidFill>
        </p:spPr>
        <p:txBody>
          <a:bodyPr wrap="square" lIns="0" tIns="0" rIns="0" bIns="0" rtlCol="0"/>
          <a:lstStyle/>
          <a:p>
            <a:pPr defTabSz="609630">
              <a:defRPr/>
            </a:pPr>
            <a:endParaRPr lang="en-IN" sz="1200" kern="0">
              <a:solidFill>
                <a:sysClr val="windowText" lastClr="000000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73186" y="2455469"/>
            <a:ext cx="1848042" cy="413788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defTabSz="609630">
              <a:lnSpc>
                <a:spcPct val="125000"/>
              </a:lnSpc>
              <a:spcBef>
                <a:spcPts val="67"/>
              </a:spcBef>
              <a:defRPr/>
            </a:pPr>
            <a:r>
              <a:rPr lang="en-IN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Easy access to information, improve communication, increase engagement and leverage technology to </a:t>
            </a:r>
            <a:r>
              <a:rPr lang="en-IN" b="1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improve efficiency and operations</a:t>
            </a:r>
            <a:r>
              <a:rPr lang="en-IN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IN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pPr marL="8044" marR="3387" defTabSz="609630">
              <a:lnSpc>
                <a:spcPct val="125000"/>
              </a:lnSpc>
              <a:spcBef>
                <a:spcPts val="67"/>
              </a:spcBef>
              <a:defRPr/>
            </a:pPr>
            <a:endParaRPr lang="en-IN" sz="1600" kern="0" dirty="0">
              <a:solidFill>
                <a:prstClr val="black"/>
              </a:solidFill>
              <a:cs typeface="Tahoma"/>
            </a:endParaRPr>
          </a:p>
        </p:txBody>
      </p:sp>
      <p:sp>
        <p:nvSpPr>
          <p:cNvPr id="39" name="object 22">
            <a:extLst>
              <a:ext uri="{FF2B5EF4-FFF2-40B4-BE49-F238E27FC236}">
                <a16:creationId xmlns:a16="http://schemas.microsoft.com/office/drawing/2014/main" id="{B08863C9-4D35-5230-1748-622601233BFC}"/>
              </a:ext>
            </a:extLst>
          </p:cNvPr>
          <p:cNvSpPr txBox="1"/>
          <p:nvPr/>
        </p:nvSpPr>
        <p:spPr>
          <a:xfrm>
            <a:off x="3039905" y="2479819"/>
            <a:ext cx="1844171" cy="191984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Enhance teacher usage of EdTech resources </a:t>
            </a:r>
            <a:r>
              <a:rPr lang="en-IN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and data systems to make instruction more effective</a:t>
            </a:r>
            <a:endParaRPr lang="en-IN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grpSp>
        <p:nvGrpSpPr>
          <p:cNvPr id="41" name="object 3">
            <a:extLst>
              <a:ext uri="{FF2B5EF4-FFF2-40B4-BE49-F238E27FC236}">
                <a16:creationId xmlns:a16="http://schemas.microsoft.com/office/drawing/2014/main" id="{5F703725-18BC-C1A1-E22E-C41CC8DB2BC0}"/>
              </a:ext>
            </a:extLst>
          </p:cNvPr>
          <p:cNvGrpSpPr/>
          <p:nvPr/>
        </p:nvGrpSpPr>
        <p:grpSpPr>
          <a:xfrm>
            <a:off x="9595309" y="1750383"/>
            <a:ext cx="2153924" cy="4685753"/>
            <a:chOff x="1028700" y="5143499"/>
            <a:chExt cx="3190875" cy="4116095"/>
          </a:xfrm>
        </p:grpSpPr>
        <p:sp>
          <p:nvSpPr>
            <p:cNvPr id="42" name="object 4">
              <a:extLst>
                <a:ext uri="{FF2B5EF4-FFF2-40B4-BE49-F238E27FC236}">
                  <a16:creationId xmlns:a16="http://schemas.microsoft.com/office/drawing/2014/main" id="{15FB4603-C587-99A5-E939-07398BE26944}"/>
                </a:ext>
              </a:extLst>
            </p:cNvPr>
            <p:cNvSpPr/>
            <p:nvPr/>
          </p:nvSpPr>
          <p:spPr>
            <a:xfrm>
              <a:off x="1028700" y="5143499"/>
              <a:ext cx="3190875" cy="4116095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02D4F"/>
            </a:solidFill>
          </p:spPr>
          <p:txBody>
            <a:bodyPr wrap="square" lIns="0" tIns="0" rIns="0" bIns="0" rtlCol="0"/>
            <a:lstStyle/>
            <a:p>
              <a:pPr defTabSz="609630">
                <a:defRPr/>
              </a:pPr>
              <a:endParaRPr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object 5">
              <a:extLst>
                <a:ext uri="{FF2B5EF4-FFF2-40B4-BE49-F238E27FC236}">
                  <a16:creationId xmlns:a16="http://schemas.microsoft.com/office/drawing/2014/main" id="{8FE92909-2DAB-1824-B389-355495B75C32}"/>
                </a:ext>
              </a:extLst>
            </p:cNvPr>
            <p:cNvSpPr/>
            <p:nvPr/>
          </p:nvSpPr>
          <p:spPr>
            <a:xfrm>
              <a:off x="1028700" y="5143500"/>
              <a:ext cx="3190875" cy="4114800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defTabSz="609630">
                <a:defRPr/>
              </a:pPr>
              <a:endParaRPr sz="12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object 22">
            <a:extLst>
              <a:ext uri="{FF2B5EF4-FFF2-40B4-BE49-F238E27FC236}">
                <a16:creationId xmlns:a16="http://schemas.microsoft.com/office/drawing/2014/main" id="{93B6CC02-F8ED-4B5F-86E3-11FE26F455A5}"/>
              </a:ext>
            </a:extLst>
          </p:cNvPr>
          <p:cNvSpPr txBox="1"/>
          <p:nvPr/>
        </p:nvSpPr>
        <p:spPr>
          <a:xfrm>
            <a:off x="7491205" y="2455469"/>
            <a:ext cx="1854978" cy="398502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b="1" dirty="0">
                <a:solidFill>
                  <a:prstClr val="white"/>
                </a:solidFill>
                <a:ea typeface="Open Sans" panose="020B0606030504020204" pitchFamily="34" charset="0"/>
              </a:rPr>
              <a:t>Motivation through appreciation, </a:t>
            </a:r>
            <a:r>
              <a:rPr lang="en-IN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improving pedagogy and classroom transaction, </a:t>
            </a:r>
            <a:r>
              <a:rPr lang="en-IN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increased confidence to adopt existing and new technologies.</a:t>
            </a:r>
            <a:endParaRPr lang="en-IN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IN" dirty="0">
              <a:solidFill>
                <a:prstClr val="white"/>
              </a:solidFill>
              <a:ea typeface="Open Sans" panose="020B0606030504020204" pitchFamily="34" charset="0"/>
            </a:endParaRPr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3DF319FA-0550-1A00-77B0-89930E59D91E}"/>
              </a:ext>
            </a:extLst>
          </p:cNvPr>
          <p:cNvSpPr/>
          <p:nvPr/>
        </p:nvSpPr>
        <p:spPr>
          <a:xfrm>
            <a:off x="1521384" y="1725178"/>
            <a:ext cx="399245" cy="377154"/>
          </a:xfrm>
          <a:prstGeom prst="flowChartOffpageConnecto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0974DF71-20A3-FF66-D40A-9CBB1B105225}"/>
              </a:ext>
            </a:extLst>
          </p:cNvPr>
          <p:cNvSpPr/>
          <p:nvPr/>
        </p:nvSpPr>
        <p:spPr>
          <a:xfrm>
            <a:off x="3671127" y="1750384"/>
            <a:ext cx="399245" cy="377154"/>
          </a:xfrm>
          <a:prstGeom prst="flowChartOffpageConnecto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EB6771A8-93E9-B690-D1BD-AE1806C8ECA2}"/>
              </a:ext>
            </a:extLst>
          </p:cNvPr>
          <p:cNvSpPr/>
          <p:nvPr/>
        </p:nvSpPr>
        <p:spPr>
          <a:xfrm>
            <a:off x="5955402" y="1746718"/>
            <a:ext cx="399245" cy="377154"/>
          </a:xfrm>
          <a:prstGeom prst="flowChartOffpageConnecto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1" name="Flowchart: Off-page Connector 10">
            <a:extLst>
              <a:ext uri="{FF2B5EF4-FFF2-40B4-BE49-F238E27FC236}">
                <a16:creationId xmlns:a16="http://schemas.microsoft.com/office/drawing/2014/main" id="{569416A3-1A1C-B587-637D-7982A11CC312}"/>
              </a:ext>
            </a:extLst>
          </p:cNvPr>
          <p:cNvSpPr/>
          <p:nvPr/>
        </p:nvSpPr>
        <p:spPr>
          <a:xfrm>
            <a:off x="8196694" y="1775123"/>
            <a:ext cx="351912" cy="377154"/>
          </a:xfrm>
          <a:prstGeom prst="flowChartOffpageConnecto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2" name="Flowchart: Off-page Connector 11">
            <a:extLst>
              <a:ext uri="{FF2B5EF4-FFF2-40B4-BE49-F238E27FC236}">
                <a16:creationId xmlns:a16="http://schemas.microsoft.com/office/drawing/2014/main" id="{C77035DA-5620-547F-8005-5A6062D5F926}"/>
              </a:ext>
            </a:extLst>
          </p:cNvPr>
          <p:cNvSpPr/>
          <p:nvPr/>
        </p:nvSpPr>
        <p:spPr>
          <a:xfrm>
            <a:off x="10497979" y="1775123"/>
            <a:ext cx="399245" cy="377154"/>
          </a:xfrm>
          <a:prstGeom prst="flowChartOffpageConnecto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6" name="object 22">
            <a:extLst>
              <a:ext uri="{FF2B5EF4-FFF2-40B4-BE49-F238E27FC236}">
                <a16:creationId xmlns:a16="http://schemas.microsoft.com/office/drawing/2014/main" id="{5A4CFFD9-4400-3B4C-1518-6FE96C06A818}"/>
              </a:ext>
            </a:extLst>
          </p:cNvPr>
          <p:cNvSpPr txBox="1"/>
          <p:nvPr/>
        </p:nvSpPr>
        <p:spPr>
          <a:xfrm>
            <a:off x="9805852" y="2470331"/>
            <a:ext cx="1783498" cy="397425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Improved quality of teaching–learning and </a:t>
            </a:r>
            <a:r>
              <a:rPr lang="en-IN" b="1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student learning outcomes </a:t>
            </a:r>
            <a:r>
              <a:rPr lang="en-IN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in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1000 CBSE schools </a:t>
            </a:r>
            <a:endParaRPr lang="en-IN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IN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5208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FC71-94A7-AC4D-41AB-757DBBBB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01" y="729153"/>
            <a:ext cx="7869655" cy="400110"/>
          </a:xfrm>
          <a:solidFill>
            <a:srgbClr val="FFC000"/>
          </a:solidFill>
        </p:spPr>
        <p:txBody>
          <a:bodyPr/>
          <a:lstStyle/>
          <a:p>
            <a:r>
              <a:rPr lang="en-GB" sz="2600" b="1" dirty="0">
                <a:solidFill>
                  <a:schemeClr val="tx1"/>
                </a:solidFill>
              </a:rPr>
              <a:t>MONITORING AND EVALUATION</a:t>
            </a:r>
            <a:endParaRPr lang="en-IN" sz="2600" b="1" dirty="0">
              <a:solidFill>
                <a:schemeClr val="tx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2941886F-67A4-4EDA-6959-55E6147CACBB}"/>
              </a:ext>
            </a:extLst>
          </p:cNvPr>
          <p:cNvSpPr/>
          <p:nvPr/>
        </p:nvSpPr>
        <p:spPr>
          <a:xfrm>
            <a:off x="2073498" y="1782119"/>
            <a:ext cx="2975364" cy="2430886"/>
          </a:xfrm>
          <a:prstGeom prst="hexagon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Re-evaluation of the Ed-tech initiatives in the year 2024-2025 to check progress and improvement.</a:t>
            </a:r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090BAC09-D62E-FB45-7796-D38E0C20789C}"/>
              </a:ext>
            </a:extLst>
          </p:cNvPr>
          <p:cNvSpPr/>
          <p:nvPr/>
        </p:nvSpPr>
        <p:spPr>
          <a:xfrm>
            <a:off x="4608318" y="2997562"/>
            <a:ext cx="2975364" cy="2430886"/>
          </a:xfrm>
          <a:prstGeom prst="hexagon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Monthly meetings on Digital education adoption and utilisation at the Headmaster, BEO and DEO levels. </a:t>
            </a:r>
            <a:endParaRPr lang="en-IN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5C28A8B0-C301-8B89-F52C-0127169CABDD}"/>
              </a:ext>
            </a:extLst>
          </p:cNvPr>
          <p:cNvSpPr/>
          <p:nvPr/>
        </p:nvSpPr>
        <p:spPr>
          <a:xfrm>
            <a:off x="7250634" y="4217991"/>
            <a:ext cx="2698296" cy="2195688"/>
          </a:xfrm>
          <a:prstGeom prst="hexagon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Quarterly reviews with the Commissioner</a:t>
            </a:r>
            <a:endParaRPr lang="en-IN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3F732ADC-FD4D-FA4D-31EC-C7215240FE49}"/>
              </a:ext>
            </a:extLst>
          </p:cNvPr>
          <p:cNvSpPr/>
          <p:nvPr/>
        </p:nvSpPr>
        <p:spPr>
          <a:xfrm>
            <a:off x="7173360" y="1782119"/>
            <a:ext cx="2825687" cy="2314327"/>
          </a:xfrm>
          <a:prstGeom prst="hexagon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Monitoring by Vidya Samiksha Kendra (Command and Control Centre)  </a:t>
            </a:r>
            <a:endParaRPr lang="en-IN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4687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FC71-94A7-AC4D-41AB-757DBBBB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83" y="729296"/>
            <a:ext cx="9171546" cy="369332"/>
          </a:xfrm>
          <a:solidFill>
            <a:srgbClr val="FFC000"/>
          </a:solidFill>
        </p:spPr>
        <p:txBody>
          <a:bodyPr/>
          <a:lstStyle/>
          <a:p>
            <a:r>
              <a:rPr lang="en-GB" sz="2400" b="1" dirty="0">
                <a:solidFill>
                  <a:schemeClr val="tx1"/>
                </a:solidFill>
              </a:rPr>
              <a:t>OTHER SUGGESTIONS FOR CONSIDERATION</a:t>
            </a:r>
            <a:endParaRPr lang="en-IN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155F1A6-CC3D-B40B-9A76-45BBC7BEB9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7305952"/>
              </p:ext>
            </p:extLst>
          </p:nvPr>
        </p:nvGraphicFramePr>
        <p:xfrm>
          <a:off x="442062" y="1526018"/>
          <a:ext cx="10924355" cy="5157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6764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53" y="-9083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pPr defTabSz="609630"/>
            <a:endParaRPr sz="1200" kern="0">
              <a:solidFill>
                <a:sysClr val="windowText" lastClr="000000"/>
              </a:solidFill>
            </a:endParaRPr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387E1F68-5AA0-BC27-AD30-B3466AD46EC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10134" y="90835"/>
            <a:ext cx="5789013" cy="110229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B3F169E-9B53-B260-B2F3-C8A0A98E2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583" y="2733650"/>
            <a:ext cx="4351102" cy="830997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IN" sz="5400" b="1" i="1"/>
              <a:t>Thank You</a:t>
            </a:r>
            <a:endParaRPr lang="en-IN" sz="5400" b="1" i="1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68362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2B2E1-FAB7-AB60-6023-37349DCC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76914"/>
            <a:ext cx="8062452" cy="513089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Current Scenario of CBSE Schools</a:t>
            </a:r>
            <a:endParaRPr lang="en-I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BA4DBE8D-C4E5-41C7-77F7-5DE68663D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423525"/>
              </p:ext>
            </p:extLst>
          </p:nvPr>
        </p:nvGraphicFramePr>
        <p:xfrm>
          <a:off x="812743" y="1446090"/>
          <a:ext cx="5060258" cy="4105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130">
                  <a:extLst>
                    <a:ext uri="{9D8B030D-6E8A-4147-A177-3AD203B41FA5}">
                      <a16:colId xmlns:a16="http://schemas.microsoft.com/office/drawing/2014/main" val="3202837149"/>
                    </a:ext>
                  </a:extLst>
                </a:gridCol>
                <a:gridCol w="2046374">
                  <a:extLst>
                    <a:ext uri="{9D8B030D-6E8A-4147-A177-3AD203B41FA5}">
                      <a16:colId xmlns:a16="http://schemas.microsoft.com/office/drawing/2014/main" val="1519880254"/>
                    </a:ext>
                  </a:extLst>
                </a:gridCol>
                <a:gridCol w="2157754">
                  <a:extLst>
                    <a:ext uri="{9D8B030D-6E8A-4147-A177-3AD203B41FA5}">
                      <a16:colId xmlns:a16="http://schemas.microsoft.com/office/drawing/2014/main" val="150166348"/>
                    </a:ext>
                  </a:extLst>
                </a:gridCol>
              </a:tblGrid>
              <a:tr h="6105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S. No.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Management Category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CBSE Affiliated Schools in 2022-23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6779918"/>
                  </a:ext>
                </a:extLst>
              </a:tr>
              <a:tr h="370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KGBVs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335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1992571"/>
                  </a:ext>
                </a:extLst>
              </a:tr>
              <a:tr h="370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APMS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1219410"/>
                  </a:ext>
                </a:extLst>
              </a:tr>
              <a:tr h="370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APREIS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171323"/>
                  </a:ext>
                </a:extLst>
              </a:tr>
              <a:tr h="370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ZPHS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6275409"/>
                  </a:ext>
                </a:extLst>
              </a:tr>
              <a:tr h="370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APTWREIS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8492888"/>
                  </a:ext>
                </a:extLst>
              </a:tr>
              <a:tr h="370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Municipal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4310333"/>
                  </a:ext>
                </a:extLst>
              </a:tr>
              <a:tr h="370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APSWREIS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0212401"/>
                  </a:ext>
                </a:extLst>
              </a:tr>
              <a:tr h="370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MJPAPBCWRIS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9743588"/>
                  </a:ext>
                </a:extLst>
              </a:tr>
              <a:tr h="370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IN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b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en-IN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7642718"/>
                  </a:ext>
                </a:extLst>
              </a:tr>
            </a:tbl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D1882DF-5C35-1028-3F9C-E829733CC3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8536211"/>
              </p:ext>
            </p:extLst>
          </p:nvPr>
        </p:nvGraphicFramePr>
        <p:xfrm>
          <a:off x="6319001" y="1190003"/>
          <a:ext cx="5934492" cy="5260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C1C115B-0F73-56DF-CBD5-EF3FCF0B7CFD}"/>
              </a:ext>
            </a:extLst>
          </p:cNvPr>
          <p:cNvSpPr/>
          <p:nvPr/>
        </p:nvSpPr>
        <p:spPr>
          <a:xfrm>
            <a:off x="82333" y="5551556"/>
            <a:ext cx="6928067" cy="1206230"/>
          </a:xfrm>
          <a:prstGeom prst="rect">
            <a:avLst/>
          </a:prstGeom>
          <a:solidFill>
            <a:schemeClr val="bg1"/>
          </a:solidFill>
          <a:ln>
            <a:solidFill>
              <a:srgbClr val="0023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Class Rooms </a:t>
            </a:r>
            <a:r>
              <a:rPr lang="en-US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construction - </a:t>
            </a:r>
            <a:r>
              <a:rPr lang="en-US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Nadu-</a:t>
            </a:r>
            <a:r>
              <a:rPr lang="en-US" b="1" err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Nedu</a:t>
            </a:r>
            <a:r>
              <a:rPr lang="en-US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PII &amp; PIII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Teachers with PG 13,685; Without PG 4365 – </a:t>
            </a:r>
            <a:r>
              <a:rPr lang="en-US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25% to be replaced </a:t>
            </a:r>
            <a:r>
              <a:rPr lang="en-US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Qualified Teachers in CBSE affiliated schools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9731" y="6357676"/>
            <a:ext cx="1972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 </a:t>
            </a:r>
            <a:r>
              <a:rPr lang="en-US" b="1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(UDISE 2022-23)</a:t>
            </a:r>
            <a:endParaRPr lang="en-IN" b="1">
              <a:solidFill>
                <a:srgbClr val="1F38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146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59961"/>
            <a:ext cx="8028810" cy="574516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81280" rIns="0" bIns="0" rtlCol="0">
            <a:spAutoFit/>
          </a:bodyPr>
          <a:lstStyle/>
          <a:p>
            <a:pPr algn="ctr">
              <a:spcBef>
                <a:spcPts val="64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4-Fold Interventions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6111058" y="1643957"/>
            <a:ext cx="2473404" cy="4934368"/>
            <a:chOff x="10805680" y="3392195"/>
            <a:chExt cx="3190875" cy="5867400"/>
          </a:xfrm>
        </p:grpSpPr>
        <p:sp>
          <p:nvSpPr>
            <p:cNvPr id="10" name="object 10"/>
            <p:cNvSpPr/>
            <p:nvPr/>
          </p:nvSpPr>
          <p:spPr>
            <a:xfrm>
              <a:off x="10805680" y="3392195"/>
              <a:ext cx="3190875" cy="5867400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44475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817647" y="5139828"/>
              <a:ext cx="3170007" cy="4118471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539288" y="1681106"/>
            <a:ext cx="2564871" cy="4891933"/>
            <a:chOff x="7546685" y="3392195"/>
            <a:chExt cx="3190875" cy="5867400"/>
          </a:xfrm>
        </p:grpSpPr>
        <p:sp>
          <p:nvSpPr>
            <p:cNvPr id="13" name="object 13"/>
            <p:cNvSpPr/>
            <p:nvPr/>
          </p:nvSpPr>
          <p:spPr>
            <a:xfrm>
              <a:off x="7546685" y="3392195"/>
              <a:ext cx="3190875" cy="5867400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02D4F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7546685" y="5143500"/>
              <a:ext cx="3190875" cy="4114800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91353" y="1681106"/>
            <a:ext cx="2761904" cy="4890853"/>
            <a:chOff x="4287692" y="3392195"/>
            <a:chExt cx="3190875" cy="5867400"/>
          </a:xfrm>
        </p:grpSpPr>
        <p:sp>
          <p:nvSpPr>
            <p:cNvPr id="16" name="object 16"/>
            <p:cNvSpPr/>
            <p:nvPr/>
          </p:nvSpPr>
          <p:spPr>
            <a:xfrm>
              <a:off x="4287692" y="3392195"/>
              <a:ext cx="3190875" cy="5867400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44475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287692" y="5143500"/>
              <a:ext cx="3190875" cy="4114800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551731" y="2396247"/>
            <a:ext cx="1817509" cy="2855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1" i="0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Administrative</a:t>
            </a:r>
            <a:endParaRPr kumimoji="0" lang="en-IN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85371" y="3311403"/>
            <a:ext cx="2190163" cy="278456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408517" marR="3387" indent="-400050" defTabSz="609630">
              <a:lnSpc>
                <a:spcPct val="125000"/>
              </a:lnSpc>
              <a:spcBef>
                <a:spcPts val="67"/>
              </a:spcBef>
              <a:buFont typeface="+mj-lt"/>
              <a:buAutoNum type="romanLcPeriod"/>
              <a:defRPr/>
            </a:pPr>
            <a:r>
              <a:rPr lang="en-GB" b="1" kern="0" spc="67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Affiliation Requirements</a:t>
            </a:r>
          </a:p>
          <a:p>
            <a:pPr marL="408517" marR="3387" indent="-400050" defTabSz="609630">
              <a:lnSpc>
                <a:spcPct val="125000"/>
              </a:lnSpc>
              <a:spcBef>
                <a:spcPts val="67"/>
              </a:spcBef>
              <a:buFont typeface="+mj-lt"/>
              <a:buAutoNum type="romanLcPeriod"/>
              <a:defRPr/>
            </a:pPr>
            <a:r>
              <a:rPr lang="en-GB" b="1" kern="0" spc="67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Convergent ways of working</a:t>
            </a:r>
          </a:p>
          <a:p>
            <a:pPr marL="408517" marR="3387" indent="-400050" defTabSz="609630">
              <a:lnSpc>
                <a:spcPct val="125000"/>
              </a:lnSpc>
              <a:spcBef>
                <a:spcPts val="67"/>
              </a:spcBef>
              <a:buFont typeface="+mj-lt"/>
              <a:buAutoNum type="romanLcPeriod"/>
              <a:defRPr/>
            </a:pPr>
            <a:r>
              <a:rPr kumimoji="0" lang="en-GB" b="1" i="0" u="none" strike="noStrike" kern="0" cap="none" spc="67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School Twinning </a:t>
            </a:r>
            <a:endParaRPr kumimoji="0" lang="en-GB" b="1" i="0" u="none" strike="noStrike" kern="0" cap="none" spc="0" normalizeH="0" baseline="0" noProof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8517" marR="3387" indent="-400050" defTabSz="609630">
              <a:lnSpc>
                <a:spcPct val="125000"/>
              </a:lnSpc>
              <a:spcBef>
                <a:spcPts val="67"/>
              </a:spcBef>
              <a:buFont typeface="+mj-lt"/>
              <a:buAutoNum type="romanLcPeriod"/>
              <a:defRPr/>
            </a:pPr>
            <a:r>
              <a:rPr lang="en-GB" b="1" kern="0" spc="67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CBSE Portal and School Websites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721234" y="2396247"/>
            <a:ext cx="1731018" cy="2855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1" i="0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Academic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F14C82-D418-2EEC-9006-CD6AC4CF2E24}"/>
              </a:ext>
            </a:extLst>
          </p:cNvPr>
          <p:cNvSpPr txBox="1"/>
          <p:nvPr/>
        </p:nvSpPr>
        <p:spPr>
          <a:xfrm>
            <a:off x="5821223" y="2368315"/>
            <a:ext cx="1817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1" i="0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Teachers</a:t>
            </a:r>
          </a:p>
        </p:txBody>
      </p:sp>
      <p:grpSp>
        <p:nvGrpSpPr>
          <p:cNvPr id="27" name="object 3">
            <a:extLst>
              <a:ext uri="{FF2B5EF4-FFF2-40B4-BE49-F238E27FC236}">
                <a16:creationId xmlns:a16="http://schemas.microsoft.com/office/drawing/2014/main" id="{A0A8A041-9C64-F633-9B47-8177239A4FB8}"/>
              </a:ext>
            </a:extLst>
          </p:cNvPr>
          <p:cNvGrpSpPr/>
          <p:nvPr/>
        </p:nvGrpSpPr>
        <p:grpSpPr>
          <a:xfrm>
            <a:off x="8568285" y="1643957"/>
            <a:ext cx="2794917" cy="4901464"/>
            <a:chOff x="1028700" y="3392195"/>
            <a:chExt cx="3190875" cy="5867400"/>
          </a:xfrm>
        </p:grpSpPr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18FADDE1-2BD0-46D6-2106-FD49F624B402}"/>
                </a:ext>
              </a:extLst>
            </p:cNvPr>
            <p:cNvSpPr/>
            <p:nvPr/>
          </p:nvSpPr>
          <p:spPr>
            <a:xfrm>
              <a:off x="1028700" y="3392195"/>
              <a:ext cx="3190875" cy="5867400"/>
            </a:xfrm>
            <a:custGeom>
              <a:avLst/>
              <a:gdLst/>
              <a:ahLst/>
              <a:cxnLst/>
              <a:rect l="l" t="t" r="r" b="b"/>
              <a:pathLst>
                <a:path w="3190875" h="5867400">
                  <a:moveTo>
                    <a:pt x="3190874" y="5867399"/>
                  </a:moveTo>
                  <a:lnTo>
                    <a:pt x="0" y="58673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5867399"/>
                  </a:lnTo>
                  <a:close/>
                </a:path>
              </a:pathLst>
            </a:custGeom>
            <a:solidFill>
              <a:srgbClr val="002D4F"/>
            </a:solidFill>
          </p:spPr>
          <p:txBody>
            <a:bodyPr wrap="square" lIns="0" tIns="0" rIns="0" bIns="0" rtlCol="0"/>
            <a:lstStyle/>
            <a:p>
              <a:pPr algn="ctr"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5">
              <a:extLst>
                <a:ext uri="{FF2B5EF4-FFF2-40B4-BE49-F238E27FC236}">
                  <a16:creationId xmlns:a16="http://schemas.microsoft.com/office/drawing/2014/main" id="{CC507744-7A25-07C0-5F0B-E15AE998C035}"/>
                </a:ext>
              </a:extLst>
            </p:cNvPr>
            <p:cNvSpPr/>
            <p:nvPr/>
          </p:nvSpPr>
          <p:spPr>
            <a:xfrm>
              <a:off x="1028700" y="5143500"/>
              <a:ext cx="3190875" cy="4114800"/>
            </a:xfrm>
            <a:custGeom>
              <a:avLst/>
              <a:gdLst/>
              <a:ahLst/>
              <a:cxnLst/>
              <a:rect l="l" t="t" r="r" b="b"/>
              <a:pathLst>
                <a:path w="3190875" h="4114800">
                  <a:moveTo>
                    <a:pt x="3190874" y="4114799"/>
                  </a:moveTo>
                  <a:lnTo>
                    <a:pt x="0" y="4114799"/>
                  </a:lnTo>
                  <a:lnTo>
                    <a:pt x="0" y="0"/>
                  </a:lnTo>
                  <a:lnTo>
                    <a:pt x="3190874" y="0"/>
                  </a:lnTo>
                  <a:lnTo>
                    <a:pt x="3190874" y="41147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algn="ctr"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0B63F01-32F5-4448-A9E7-2CE80E0F7DDA}"/>
              </a:ext>
            </a:extLst>
          </p:cNvPr>
          <p:cNvSpPr txBox="1"/>
          <p:nvPr/>
        </p:nvSpPr>
        <p:spPr>
          <a:xfrm>
            <a:off x="7921434" y="2368315"/>
            <a:ext cx="1817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1" i="0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Students</a:t>
            </a:r>
          </a:p>
        </p:txBody>
      </p:sp>
      <p:sp>
        <p:nvSpPr>
          <p:cNvPr id="39" name="object 22">
            <a:extLst>
              <a:ext uri="{FF2B5EF4-FFF2-40B4-BE49-F238E27FC236}">
                <a16:creationId xmlns:a16="http://schemas.microsoft.com/office/drawing/2014/main" id="{0B7EB623-F366-E96F-1820-E8B879FD62D8}"/>
              </a:ext>
            </a:extLst>
          </p:cNvPr>
          <p:cNvSpPr txBox="1"/>
          <p:nvPr/>
        </p:nvSpPr>
        <p:spPr>
          <a:xfrm>
            <a:off x="3733467" y="3276530"/>
            <a:ext cx="2329176" cy="278456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408517" marR="3387" indent="-400050" algn="just" defTabSz="609630">
              <a:lnSpc>
                <a:spcPct val="125000"/>
              </a:lnSpc>
              <a:spcBef>
                <a:spcPts val="67"/>
              </a:spcBef>
              <a:buFont typeface="+mj-lt"/>
              <a:buAutoNum type="romanLcPeriod"/>
              <a:defRPr/>
            </a:pPr>
            <a:r>
              <a:rPr lang="en-GB" b="1" kern="0" spc="67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 Planners [Instructional material - Bridge Course, Teacher Guides]</a:t>
            </a:r>
          </a:p>
          <a:p>
            <a:pPr marL="408517" marR="3387" indent="-400050" defTabSz="609630">
              <a:lnSpc>
                <a:spcPct val="125000"/>
              </a:lnSpc>
              <a:spcBef>
                <a:spcPts val="67"/>
              </a:spcBef>
              <a:buFont typeface="+mj-lt"/>
              <a:buAutoNum type="romanLcPeriod"/>
              <a:defRPr/>
            </a:pPr>
            <a:r>
              <a:rPr lang="en-GB" b="1" kern="0" spc="67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Structured Pedagogy</a:t>
            </a:r>
          </a:p>
          <a:p>
            <a:pPr marL="8467" marR="3387" defTabSz="609630">
              <a:lnSpc>
                <a:spcPct val="125000"/>
              </a:lnSpc>
              <a:spcBef>
                <a:spcPts val="67"/>
              </a:spcBef>
              <a:defRPr/>
            </a:pPr>
            <a:endParaRPr lang="en-GB" b="1" kern="0" spc="67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bject 22">
            <a:extLst>
              <a:ext uri="{FF2B5EF4-FFF2-40B4-BE49-F238E27FC236}">
                <a16:creationId xmlns:a16="http://schemas.microsoft.com/office/drawing/2014/main" id="{8D3A43CC-C946-99C2-45BA-4E15050ABCC3}"/>
              </a:ext>
            </a:extLst>
          </p:cNvPr>
          <p:cNvSpPr txBox="1"/>
          <p:nvPr/>
        </p:nvSpPr>
        <p:spPr>
          <a:xfrm>
            <a:off x="6284369" y="3255892"/>
            <a:ext cx="2179021" cy="277174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408517" marR="3387" indent="-400050" defTabSz="609630">
              <a:lnSpc>
                <a:spcPct val="125000"/>
              </a:lnSpc>
              <a:spcBef>
                <a:spcPts val="67"/>
              </a:spcBef>
              <a:buFont typeface="+mj-lt"/>
              <a:buAutoNum type="romanLcPeriod"/>
              <a:defRPr/>
            </a:pPr>
            <a:r>
              <a:rPr lang="en-GB" b="1" kern="0" spc="67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 Deployment</a:t>
            </a:r>
          </a:p>
          <a:p>
            <a:pPr marL="408517" marR="3387" indent="-400050" defTabSz="609630">
              <a:lnSpc>
                <a:spcPct val="125000"/>
              </a:lnSpc>
              <a:spcBef>
                <a:spcPts val="67"/>
              </a:spcBef>
              <a:buFont typeface="+mj-lt"/>
              <a:buAutoNum type="romanLcPeriod"/>
              <a:defRPr/>
            </a:pPr>
            <a:r>
              <a:rPr lang="en-GB" b="1" kern="0" spc="67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Trainings for Head Teacher and Subject Teacher</a:t>
            </a:r>
          </a:p>
          <a:p>
            <a:pPr marL="408517" marR="3387" lvl="0" indent="-400050" defTabSz="609630" rtl="0" eaLnBrk="1" fontAlgn="auto" latinLnBrk="0" hangingPunct="1">
              <a:lnSpc>
                <a:spcPct val="125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lang="en-GB" b="1" kern="0" spc="67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Mentoring of Teachers</a:t>
            </a:r>
          </a:p>
        </p:txBody>
      </p:sp>
      <p:sp>
        <p:nvSpPr>
          <p:cNvPr id="41" name="object 22">
            <a:extLst>
              <a:ext uri="{FF2B5EF4-FFF2-40B4-BE49-F238E27FC236}">
                <a16:creationId xmlns:a16="http://schemas.microsoft.com/office/drawing/2014/main" id="{374BA240-F170-17CD-257C-935C0E1B90BC}"/>
              </a:ext>
            </a:extLst>
          </p:cNvPr>
          <p:cNvSpPr txBox="1"/>
          <p:nvPr/>
        </p:nvSpPr>
        <p:spPr>
          <a:xfrm>
            <a:off x="8658642" y="3225301"/>
            <a:ext cx="2630379" cy="138674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408517" marR="3387" indent="-400050" defTabSz="609630">
              <a:lnSpc>
                <a:spcPct val="125000"/>
              </a:lnSpc>
              <a:spcBef>
                <a:spcPts val="67"/>
              </a:spcBef>
              <a:buFont typeface="+mj-lt"/>
              <a:buAutoNum type="romanLcPeriod"/>
              <a:defRPr/>
            </a:pPr>
            <a:r>
              <a:rPr lang="en-GB" b="1" kern="0" spc="67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Mentoring</a:t>
            </a:r>
          </a:p>
          <a:p>
            <a:pPr marL="408517" marR="3387" indent="-400050" defTabSz="609630">
              <a:lnSpc>
                <a:spcPct val="125000"/>
              </a:lnSpc>
              <a:spcBef>
                <a:spcPts val="67"/>
              </a:spcBef>
              <a:buFont typeface="+mj-lt"/>
              <a:buAutoNum type="romanLcPeriod"/>
              <a:defRPr/>
            </a:pPr>
            <a:r>
              <a:rPr kumimoji="0" lang="en-GB" b="1" i="0" u="none" strike="noStrike" kern="0" cap="none" spc="67" normalizeH="0" baseline="0" noProof="0">
                <a:ln>
                  <a:noFill/>
                </a:ln>
                <a:solidFill>
                  <a:srgbClr val="0023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Counselling Sessions for Students</a:t>
            </a:r>
          </a:p>
          <a:p>
            <a:pPr marL="294217" marR="3387" lvl="0" indent="-285750" defTabSz="609630" rtl="0" eaLnBrk="1" fontAlgn="auto" latinLnBrk="0" hangingPunct="1">
              <a:lnSpc>
                <a:spcPct val="125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10" descr="Administration word concepts banner business Vector Image">
            <a:extLst>
              <a:ext uri="{FF2B5EF4-FFF2-40B4-BE49-F238E27FC236}">
                <a16:creationId xmlns:a16="http://schemas.microsoft.com/office/drawing/2014/main" id="{7046EFED-32DE-95F2-DAFB-994780FC4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8" b="17647"/>
          <a:stretch/>
        </p:blipFill>
        <p:spPr bwMode="auto">
          <a:xfrm>
            <a:off x="791267" y="1675781"/>
            <a:ext cx="2741121" cy="146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4,087 Academics Stock Photos - Free &amp; Royalty-Free Stock Photos from  Dreamstime">
            <a:extLst>
              <a:ext uri="{FF2B5EF4-FFF2-40B4-BE49-F238E27FC236}">
                <a16:creationId xmlns:a16="http://schemas.microsoft.com/office/drawing/2014/main" id="{101AFBC0-628C-6277-6DCE-CC3959C83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8" t="30178" r="28091" b="29075"/>
          <a:stretch/>
        </p:blipFill>
        <p:spPr bwMode="auto">
          <a:xfrm>
            <a:off x="3532388" y="1676293"/>
            <a:ext cx="2583307" cy="146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ord Teacher Made from Brown Wooden Letters Stock Image - Image of  language, learn: 164626233">
            <a:extLst>
              <a:ext uri="{FF2B5EF4-FFF2-40B4-BE49-F238E27FC236}">
                <a16:creationId xmlns:a16="http://schemas.microsoft.com/office/drawing/2014/main" id="{8719B373-8FF5-44D5-C7BD-565D06A04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260" y="1653859"/>
            <a:ext cx="2471025" cy="14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tudent concept word art Royalty Free Vector Image">
            <a:extLst>
              <a:ext uri="{FF2B5EF4-FFF2-40B4-BE49-F238E27FC236}">
                <a16:creationId xmlns:a16="http://schemas.microsoft.com/office/drawing/2014/main" id="{71FBB457-C933-D9FB-5F65-FA9AD6554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43"/>
          <a:stretch/>
        </p:blipFill>
        <p:spPr bwMode="auto">
          <a:xfrm>
            <a:off x="8598260" y="1675779"/>
            <a:ext cx="2794918" cy="143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27495" y="1813239"/>
            <a:ext cx="404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</a:rPr>
              <a:t>1</a:t>
            </a:r>
            <a:r>
              <a:rPr lang="en-US" sz="2800">
                <a:solidFill>
                  <a:schemeClr val="bg1"/>
                </a:solidFill>
              </a:rPr>
              <a:t>.</a:t>
            </a:r>
            <a:endParaRPr lang="en-IN" sz="28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50157" y="1901503"/>
            <a:ext cx="4427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IN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3512" y="167577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</a:rPr>
              <a:t>3</a:t>
            </a:r>
            <a:endParaRPr lang="en-IN" b="1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04642" y="176707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</a:rPr>
              <a:t>4</a:t>
            </a:r>
            <a:endParaRPr lang="en-IN" sz="2800" b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47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9603"/>
            <a:ext cx="8082116" cy="513089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1.i. Affiliation Requirements</a:t>
            </a:r>
            <a:endParaRPr lang="en-IN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oject management icon report document symbol Vector Image">
            <a:extLst>
              <a:ext uri="{FF2B5EF4-FFF2-40B4-BE49-F238E27FC236}">
                <a16:creationId xmlns:a16="http://schemas.microsoft.com/office/drawing/2014/main" id="{4A1821E8-9E95-42B8-8A72-AB3527615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 r="14309" b="12580"/>
          <a:stretch/>
        </p:blipFill>
        <p:spPr bwMode="auto">
          <a:xfrm>
            <a:off x="8986684" y="2066516"/>
            <a:ext cx="2101646" cy="253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urvey - Free marketing icons">
            <a:extLst>
              <a:ext uri="{FF2B5EF4-FFF2-40B4-BE49-F238E27FC236}">
                <a16:creationId xmlns:a16="http://schemas.microsoft.com/office/drawing/2014/main" id="{8C294202-D51F-C993-500B-1495FACFB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97" y="2023768"/>
            <a:ext cx="2143125" cy="24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PONSE Line Icon Royalty Free SVG, Cliparts, Vectors, And Stock  Illustration. Image 66479282.">
            <a:extLst>
              <a:ext uri="{FF2B5EF4-FFF2-40B4-BE49-F238E27FC236}">
                <a16:creationId xmlns:a16="http://schemas.microsoft.com/office/drawing/2014/main" id="{B0056BCE-C7F2-C609-4ABB-0E3CE4D3F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 r="8038"/>
          <a:stretch/>
        </p:blipFill>
        <p:spPr bwMode="auto">
          <a:xfrm>
            <a:off x="4748980" y="2066515"/>
            <a:ext cx="2438401" cy="253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09A56B-DA6E-D72D-9C3C-9AE9D521FC82}"/>
              </a:ext>
            </a:extLst>
          </p:cNvPr>
          <p:cNvSpPr txBox="1"/>
          <p:nvPr/>
        </p:nvSpPr>
        <p:spPr>
          <a:xfrm>
            <a:off x="838200" y="4639130"/>
            <a:ext cx="2553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 simple survey was prepared for Head Teachers of 1000 schools related to Basic Affiliation Requirements of CBSE.</a:t>
            </a:r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04B07-BCF3-913F-870C-948B20BDA211}"/>
              </a:ext>
            </a:extLst>
          </p:cNvPr>
          <p:cNvSpPr txBox="1"/>
          <p:nvPr/>
        </p:nvSpPr>
        <p:spPr>
          <a:xfrm>
            <a:off x="4819034" y="4639086"/>
            <a:ext cx="2553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Survey deadline is end of April.</a:t>
            </a:r>
          </a:p>
          <a:p>
            <a:pPr algn="just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870 responses received.</a:t>
            </a:r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00848D-F5BE-05FD-C8CD-F609BCF2C79F}"/>
              </a:ext>
            </a:extLst>
          </p:cNvPr>
          <p:cNvSpPr txBox="1"/>
          <p:nvPr/>
        </p:nvSpPr>
        <p:spPr>
          <a:xfrm>
            <a:off x="8721214" y="4605543"/>
            <a:ext cx="2632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Based on the responses, CRISP will submit a report with budget friendly suggestions to meet the basic affiliation requirements.</a:t>
            </a:r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092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3729"/>
            <a:ext cx="6663813" cy="513089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1.ii. Convergent Approach</a:t>
            </a:r>
            <a:endParaRPr lang="en-IN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onvergence - Free arrows icons">
            <a:extLst>
              <a:ext uri="{FF2B5EF4-FFF2-40B4-BE49-F238E27FC236}">
                <a16:creationId xmlns:a16="http://schemas.microsoft.com/office/drawing/2014/main" id="{FD410C1B-783B-1819-217F-7CA912F9C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050" y="2911321"/>
            <a:ext cx="3224980" cy="341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84846B0-7E39-2D88-4C42-32E0B4698B9D}"/>
              </a:ext>
            </a:extLst>
          </p:cNvPr>
          <p:cNvSpPr/>
          <p:nvPr/>
        </p:nvSpPr>
        <p:spPr>
          <a:xfrm>
            <a:off x="503905" y="1627238"/>
            <a:ext cx="2219632" cy="1986117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Schools</a:t>
            </a:r>
          </a:p>
          <a:p>
            <a:pPr algn="ctr"/>
            <a:endParaRPr lang="en-US" b="1">
              <a:solidFill>
                <a:srgbClr val="1F38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Different Managements</a:t>
            </a:r>
            <a:endParaRPr lang="en-IN" b="1">
              <a:solidFill>
                <a:srgbClr val="1F38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DF4840-E76E-F1A2-3068-7DC363D2F6AA}"/>
              </a:ext>
            </a:extLst>
          </p:cNvPr>
          <p:cNvSpPr/>
          <p:nvPr/>
        </p:nvSpPr>
        <p:spPr>
          <a:xfrm>
            <a:off x="7043584" y="1627238"/>
            <a:ext cx="3751006" cy="488663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16BADE-00E8-64EB-4004-ABA72A5D842F}"/>
              </a:ext>
            </a:extLst>
          </p:cNvPr>
          <p:cNvSpPr txBox="1"/>
          <p:nvPr/>
        </p:nvSpPr>
        <p:spPr>
          <a:xfrm>
            <a:off x="6932971" y="2080574"/>
            <a:ext cx="34412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en-US" sz="1800" b="1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Operating Procedures for Convergent ways of working</a:t>
            </a: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en-US" sz="1800" b="1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 Team directly under Commissioner of School Education</a:t>
            </a: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en-US" sz="1800" b="1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CBSE Cell under each management</a:t>
            </a: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en-US" sz="1800" b="1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Fortnightly meetings for  monitoring progress </a:t>
            </a: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en-US" sz="1800" b="1">
                <a:solidFill>
                  <a:srgbClr val="1F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 Groups for  Information sharing, tracking progress</a:t>
            </a:r>
          </a:p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5271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480C2-90E7-9DE7-E398-FAD1410C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5021"/>
            <a:ext cx="8326877" cy="61555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1.iii. School Twinning</a:t>
            </a:r>
            <a:endParaRPr lang="en-I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36154-8EAA-92C1-44C1-7C192983F0E2}"/>
              </a:ext>
            </a:extLst>
          </p:cNvPr>
          <p:cNvSpPr txBox="1"/>
          <p:nvPr/>
        </p:nvSpPr>
        <p:spPr>
          <a:xfrm>
            <a:off x="424951" y="1676400"/>
            <a:ext cx="112488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1000 affiliated schools are new to the CBSE pattern and curriculum.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practices sharing,  hand-holding through this transition process.</a:t>
            </a:r>
          </a:p>
          <a:p>
            <a:pPr algn="ctr">
              <a:lnSpc>
                <a:spcPct val="150000"/>
              </a:lnSpc>
            </a:pPr>
            <a:r>
              <a:rPr lang="en-US" sz="2000" b="1" u="sng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PEDAGOGY:</a:t>
            </a:r>
            <a:endParaRPr lang="en-US" sz="2000" b="1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076394-6752-E129-4A64-18E9C56BF965}"/>
              </a:ext>
            </a:extLst>
          </p:cNvPr>
          <p:cNvSpPr/>
          <p:nvPr/>
        </p:nvSpPr>
        <p:spPr>
          <a:xfrm>
            <a:off x="934052" y="3312160"/>
            <a:ext cx="2338569" cy="2011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Approx. 350 + other CBSE schools </a:t>
            </a:r>
            <a:endParaRPr lang="en-IN" sz="2000" b="1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9991E8-7547-445B-3442-FBD119DA68CE}"/>
              </a:ext>
            </a:extLst>
          </p:cNvPr>
          <p:cNvSpPr/>
          <p:nvPr/>
        </p:nvSpPr>
        <p:spPr>
          <a:xfrm>
            <a:off x="4836159" y="3312160"/>
            <a:ext cx="2541103" cy="2011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Categorize 1000 schools in 4 categories based on their performance.</a:t>
            </a:r>
            <a:endParaRPr lang="en-IN" sz="2000" b="1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D3A773-A306-2F6B-11A9-F225E118022A}"/>
              </a:ext>
            </a:extLst>
          </p:cNvPr>
          <p:cNvSpPr/>
          <p:nvPr/>
        </p:nvSpPr>
        <p:spPr>
          <a:xfrm>
            <a:off x="8940800" y="3312160"/>
            <a:ext cx="2430010" cy="2011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Twin 4 schools from each category with the master schools.</a:t>
            </a:r>
            <a:endParaRPr lang="en-IN" sz="2000" b="1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62ECC-8662-B410-92B9-3F2B1D60FC43}"/>
              </a:ext>
            </a:extLst>
          </p:cNvPr>
          <p:cNvSpPr txBox="1"/>
          <p:nvPr/>
        </p:nvSpPr>
        <p:spPr>
          <a:xfrm>
            <a:off x="424950" y="5568929"/>
            <a:ext cx="11248889" cy="1381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>
                <a:solidFill>
                  <a:srgbClr val="002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CRISP will prepare a report after categorization of 1000 schools, the prospective ‘Twin Schools’. The report will observe the nature of schools (residential), location, etc.</a:t>
            </a:r>
          </a:p>
          <a:p>
            <a:pPr algn="ctr">
              <a:lnSpc>
                <a:spcPct val="150000"/>
              </a:lnSpc>
            </a:pPr>
            <a:endParaRPr lang="en-US" sz="1800" b="1" u="sng">
              <a:solidFill>
                <a:srgbClr val="002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9EFA706-F167-6C63-844D-77B128031072}"/>
              </a:ext>
            </a:extLst>
          </p:cNvPr>
          <p:cNvSpPr/>
          <p:nvPr/>
        </p:nvSpPr>
        <p:spPr>
          <a:xfrm>
            <a:off x="3586480" y="4084320"/>
            <a:ext cx="904240" cy="65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7E83AC8-6D17-FE58-655A-3774AFCBB511}"/>
              </a:ext>
            </a:extLst>
          </p:cNvPr>
          <p:cNvSpPr/>
          <p:nvPr/>
        </p:nvSpPr>
        <p:spPr>
          <a:xfrm>
            <a:off x="7722701" y="4008540"/>
            <a:ext cx="904240" cy="65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4505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2621</TotalTime>
  <Words>2924</Words>
  <Application>Microsoft Office PowerPoint</Application>
  <PresentationFormat>Widescreen</PresentationFormat>
  <Paragraphs>558</Paragraphs>
  <Slides>48</Slides>
  <Notes>4</Notes>
  <HiddenSlides>1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Algerian</vt:lpstr>
      <vt:lpstr>Arial</vt:lpstr>
      <vt:lpstr>Calibri</vt:lpstr>
      <vt:lpstr>Calibri Light</vt:lpstr>
      <vt:lpstr>Century Gothic</vt:lpstr>
      <vt:lpstr>Open Sans</vt:lpstr>
      <vt:lpstr>Rockwell Condensed</vt:lpstr>
      <vt:lpstr>Symbol</vt:lpstr>
      <vt:lpstr>Tahoma</vt:lpstr>
      <vt:lpstr>Times New Roman</vt:lpstr>
      <vt:lpstr>Verdana</vt:lpstr>
      <vt:lpstr>Wingdings</vt:lpstr>
      <vt:lpstr>Office Theme</vt:lpstr>
      <vt:lpstr>2_Office Theme</vt:lpstr>
      <vt:lpstr>AP Leadership in Education: An Action Plan  </vt:lpstr>
      <vt:lpstr>CRISP MoU with Govt. of AP</vt:lpstr>
      <vt:lpstr>Main Projects  in the MoU</vt:lpstr>
      <vt:lpstr>Project 1:  CBSE transition of 1000 schools</vt:lpstr>
      <vt:lpstr>Current Scenario of CBSE Schools</vt:lpstr>
      <vt:lpstr>4-Fold Interventions</vt:lpstr>
      <vt:lpstr>1.i. Affiliation Requirements</vt:lpstr>
      <vt:lpstr>1.ii. Convergent Approach</vt:lpstr>
      <vt:lpstr>1.iii. School Twinning</vt:lpstr>
      <vt:lpstr>1.iv. State CBSE Portal and School Websites</vt:lpstr>
      <vt:lpstr>2.i. Annual Planner (Instructional, Bridge Courses)</vt:lpstr>
      <vt:lpstr>2.ii. Structured Pedagogy</vt:lpstr>
      <vt:lpstr>3. Teacher Related</vt:lpstr>
      <vt:lpstr>4.i. Student Related </vt:lpstr>
      <vt:lpstr>4.ii. Counselling Sessions</vt:lpstr>
      <vt:lpstr>Expected Timeline</vt:lpstr>
      <vt:lpstr>Project 2:  Foundational schools</vt:lpstr>
      <vt:lpstr>OBJECTIVES</vt:lpstr>
      <vt:lpstr>STRATEGIES FOR INTERVENTION</vt:lpstr>
      <vt:lpstr>STRATEGIES FOR INTERVENTION</vt:lpstr>
      <vt:lpstr>1. Ensure dedicated pre-school teachers (PST) </vt:lpstr>
      <vt:lpstr>1.2. Create a cadre of pre-school teachers </vt:lpstr>
      <vt:lpstr>1.3. Streamline enrolment age across AWCs and schools</vt:lpstr>
      <vt:lpstr>1.4. Comprehensive regulation of ECE/ preschool education delivery</vt:lpstr>
      <vt:lpstr>1.5. Building Pre-School Teacher Training capacity in the State</vt:lpstr>
      <vt:lpstr>1.6. Plan for Infrastructure provision</vt:lpstr>
      <vt:lpstr>2.1. Build salience for quality ECE and strengthen caregivers’ role</vt:lpstr>
      <vt:lpstr>2.1. Build salience for quality ECE and improve community involvement in ECE </vt:lpstr>
      <vt:lpstr>PowerPoint Presentation</vt:lpstr>
      <vt:lpstr>2.3. Strengthen classroom inputs in-line with global best practices and provide better support to teachers</vt:lpstr>
      <vt:lpstr>2.4. Monitoring and Evaluation Framework for ECE  </vt:lpstr>
      <vt:lpstr>  EXPECTED OUTCOMES </vt:lpstr>
      <vt:lpstr>EXPECTED TIMELINES  (to be confirmed after discussion with GoAP)</vt:lpstr>
      <vt:lpstr>Project 3:  Digital Education</vt:lpstr>
      <vt:lpstr>Redefining Scope</vt:lpstr>
      <vt:lpstr>OBJECTIVES</vt:lpstr>
      <vt:lpstr>Concurrent evaluation of digital education initiatives</vt:lpstr>
      <vt:lpstr>TIMELINE  (to be confirmed after discussion with GoAP)</vt:lpstr>
      <vt:lpstr>Development of comprehensive EdTech support system for Foundational Schools</vt:lpstr>
      <vt:lpstr>TIMELINE  (to be confirmed after discussion with GoAP)</vt:lpstr>
      <vt:lpstr>Experience sharing and appreciation sessions for teachers</vt:lpstr>
      <vt:lpstr>TIMELINE  (to be confirmed after discussion with GoAP)</vt:lpstr>
      <vt:lpstr>Deepen the use of EdTech tools to enhance student learning outcomes in the 1000 CBSE schools </vt:lpstr>
      <vt:lpstr>State CBSE Portal, School Website aligned with  OASIS – Online Affiliated School Information System SARAS - School Affiliation Re-Engineered Automation System, etc.</vt:lpstr>
      <vt:lpstr>EXPECTED OUTCOMES</vt:lpstr>
      <vt:lpstr>MONITORING AND EVALUATION</vt:lpstr>
      <vt:lpstr>OTHER SUGGESTIONS FOR CONSIDERATION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Promoting Excellence in Public Service Delivery</dc:title>
  <dc:creator>Alice Kumar</dc:creator>
  <cp:lastModifiedBy>subrahmanyam R</cp:lastModifiedBy>
  <cp:revision>317</cp:revision>
  <dcterms:created xsi:type="dcterms:W3CDTF">2022-12-27T10:17:24Z</dcterms:created>
  <dcterms:modified xsi:type="dcterms:W3CDTF">2023-04-23T05:11:28Z</dcterms:modified>
</cp:coreProperties>
</file>